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7"/>
  </p:notesMasterIdLst>
  <p:sldIdLst>
    <p:sldId id="380" r:id="rId5"/>
    <p:sldId id="383" r:id="rId6"/>
    <p:sldId id="424" r:id="rId8"/>
    <p:sldId id="382" r:id="rId9"/>
    <p:sldId id="425" r:id="rId10"/>
    <p:sldId id="431" r:id="rId11"/>
    <p:sldId id="432" r:id="rId12"/>
    <p:sldId id="427" r:id="rId13"/>
    <p:sldId id="429" r:id="rId14"/>
    <p:sldId id="433" r:id="rId15"/>
    <p:sldId id="436" r:id="rId16"/>
    <p:sldId id="478" r:id="rId17"/>
    <p:sldId id="479" r:id="rId18"/>
    <p:sldId id="480" r:id="rId19"/>
    <p:sldId id="481" r:id="rId20"/>
    <p:sldId id="482" r:id="rId21"/>
    <p:sldId id="484" r:id="rId22"/>
    <p:sldId id="486" r:id="rId23"/>
    <p:sldId id="487" r:id="rId24"/>
    <p:sldId id="489" r:id="rId25"/>
    <p:sldId id="490" r:id="rId26"/>
    <p:sldId id="491" r:id="rId27"/>
    <p:sldId id="437" r:id="rId28"/>
    <p:sldId id="438" r:id="rId29"/>
    <p:sldId id="439" r:id="rId30"/>
    <p:sldId id="440" r:id="rId31"/>
    <p:sldId id="441" r:id="rId32"/>
    <p:sldId id="442" r:id="rId33"/>
    <p:sldId id="443" r:id="rId34"/>
    <p:sldId id="448" r:id="rId35"/>
    <p:sldId id="494" r:id="rId36"/>
    <p:sldId id="426" r:id="rId37"/>
    <p:sldId id="493" r:id="rId38"/>
  </p:sldIdLst>
  <p:sldSz cx="9144000" cy="6858000" type="screen4x3"/>
  <p:notesSz cx="6858000" cy="9144000"/>
  <p:custDataLst>
    <p:tags r:id="rId42"/>
  </p:custDataLst>
  <p:defaultTextStyle>
    <a:defPPr>
      <a:defRPr lang="ru-RU"/>
    </a:defPPr>
    <a:lvl1pPr marL="0" lvl="0" indent="0" algn="l" defTabSz="914400" rtl="0" eaLnBrk="1" latinLnBrk="0" hangingPunct="1">
      <a:buNone/>
      <a:defRPr kern="1200">
        <a:solidFill>
          <a:schemeClr val="tx1"/>
        </a:solidFill>
        <a:latin typeface="Calibri" panose="020F0502020204030204"/>
        <a:ea typeface="Calibri" panose="020F0502020204030204"/>
        <a:cs typeface="+mn-cs"/>
      </a:defRPr>
    </a:lvl1pPr>
    <a:lvl2pPr marL="457200" lvl="1" indent="0" algn="l" defTabSz="914400" rtl="0" eaLnBrk="1" latinLnBrk="0" hangingPunct="1">
      <a:buNone/>
      <a:defRPr sz="1800" kern="1200">
        <a:solidFill>
          <a:schemeClr val="tx1"/>
        </a:solidFill>
        <a:latin typeface="Calibri" panose="020F0502020204030204"/>
        <a:ea typeface="Calibri" panose="020F0502020204030204"/>
        <a:cs typeface="+mn-cs"/>
      </a:defRPr>
    </a:lvl2pPr>
    <a:lvl3pPr marL="914400" lvl="2" indent="0" algn="l" defTabSz="914400" rtl="0" eaLnBrk="1" latinLnBrk="0" hangingPunct="1">
      <a:buNone/>
      <a:defRPr sz="1800" kern="1200">
        <a:solidFill>
          <a:schemeClr val="tx1"/>
        </a:solidFill>
        <a:latin typeface="Calibri" panose="020F0502020204030204"/>
        <a:ea typeface="Calibri" panose="020F0502020204030204"/>
        <a:cs typeface="+mn-cs"/>
      </a:defRPr>
    </a:lvl3pPr>
    <a:lvl4pPr marL="1371600" lvl="3" indent="0" algn="l" defTabSz="914400" rtl="0" eaLnBrk="1" latinLnBrk="0" hangingPunct="1">
      <a:buNone/>
      <a:defRPr sz="1800" kern="1200">
        <a:solidFill>
          <a:schemeClr val="tx1"/>
        </a:solidFill>
        <a:latin typeface="Calibri" panose="020F0502020204030204"/>
        <a:ea typeface="Calibri" panose="020F0502020204030204"/>
        <a:cs typeface="+mn-cs"/>
      </a:defRPr>
    </a:lvl4pPr>
    <a:lvl5pPr marL="1828800" lvl="4" indent="0" algn="l" defTabSz="914400" rtl="0" eaLnBrk="1" latinLnBrk="0" hangingPunct="1">
      <a:buNone/>
      <a:defRPr sz="1800" kern="1200">
        <a:solidFill>
          <a:schemeClr val="tx1"/>
        </a:solidFill>
        <a:latin typeface="Calibri" panose="020F0502020204030204"/>
        <a:ea typeface="Calibri" panose="020F0502020204030204"/>
        <a:cs typeface="+mn-cs"/>
      </a:defRPr>
    </a:lvl5pPr>
    <a:lvl6pPr marL="2286000" lvl="5" indent="0" algn="l" defTabSz="914400" rtl="0" eaLnBrk="1" latinLnBrk="0" hangingPunct="1">
      <a:buNone/>
      <a:defRPr sz="1800" kern="1200">
        <a:solidFill>
          <a:schemeClr val="tx1"/>
        </a:solidFill>
        <a:latin typeface="Calibri" panose="020F0502020204030204"/>
        <a:ea typeface="Calibri" panose="020F0502020204030204"/>
        <a:cs typeface="+mn-cs"/>
      </a:defRPr>
    </a:lvl6pPr>
    <a:lvl7pPr marL="2743200" lvl="6" indent="0" algn="l" defTabSz="914400" rtl="0" eaLnBrk="1" latinLnBrk="0" hangingPunct="1">
      <a:buNone/>
      <a:defRPr sz="1800" kern="1200">
        <a:solidFill>
          <a:schemeClr val="tx1"/>
        </a:solidFill>
        <a:latin typeface="Calibri" panose="020F0502020204030204"/>
        <a:ea typeface="Calibri" panose="020F0502020204030204"/>
        <a:cs typeface="+mn-cs"/>
      </a:defRPr>
    </a:lvl7pPr>
    <a:lvl8pPr marL="3200400" lvl="7" indent="0" algn="l" defTabSz="914400" rtl="0" eaLnBrk="1" latinLnBrk="0" hangingPunct="1">
      <a:buNone/>
      <a:defRPr sz="1800" kern="1200">
        <a:solidFill>
          <a:schemeClr val="tx1"/>
        </a:solidFill>
        <a:latin typeface="Calibri" panose="020F0502020204030204"/>
        <a:ea typeface="Calibri" panose="020F0502020204030204"/>
        <a:cs typeface="+mn-cs"/>
      </a:defRPr>
    </a:lvl8pPr>
    <a:lvl9pPr marL="3657600" lvl="8" indent="0" algn="l" defTabSz="914400" rtl="0" eaLnBrk="1" latinLnBrk="0" hangingPunct="1">
      <a:buNone/>
      <a:defRPr sz="1800" kern="1200">
        <a:solidFill>
          <a:schemeClr val="tx1"/>
        </a:solidFill>
        <a:latin typeface="Calibri" panose="020F0502020204030204"/>
        <a:ea typeface="Calibri" panose="020F0502020204030204"/>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86" d="100"/>
          <a:sy n="86" d="100"/>
        </p:scale>
        <p:origin x="-102" y="-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notesMaster" Target="notesMasters/notesMaster1.xml"/><Relationship Id="rId6" Type="http://schemas.openxmlformats.org/officeDocument/2006/relationships/slide" Target="slides/slide2.xml"/><Relationship Id="rId5" Type="http://schemas.openxmlformats.org/officeDocument/2006/relationships/slide" Target="slides/slide1.xml"/><Relationship Id="rId42" Type="http://schemas.openxmlformats.org/officeDocument/2006/relationships/tags" Target="tags/tag185.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Master" Target="slideMasters/slideMaster3.xml"/><Relationship Id="rId39" Type="http://schemas.openxmlformats.org/officeDocument/2006/relationships/presProps" Target="presProps.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页眉占位符 1"/>
          <p:cNvSpPr/>
          <p:nvPr>
            <p:ph type="hdr" sz="quarter"/>
          </p:nvPr>
        </p:nvSpPr>
        <p:spPr>
          <a:xfrm>
            <a:off x="0" y="0"/>
            <a:ext cx="2971800" cy="457200"/>
          </a:xfrm>
          <a:prstGeom prst="rect">
            <a:avLst/>
          </a:prstGeom>
          <a:noFill/>
          <a:ln w="9525">
            <a:noFill/>
          </a:ln>
        </p:spPr>
        <p:txBody>
          <a:bodyPr lIns="91440" tIns="45720" rIns="91440" bIns="45720"/>
          <a:p>
            <a:pPr lvl="0"/>
          </a:p>
        </p:txBody>
      </p:sp>
      <p:sp>
        <p:nvSpPr>
          <p:cNvPr id="4099" name="日期占位符 2"/>
          <p:cNvSpPr/>
          <p:nvPr>
            <p:ph type="dt" idx="1"/>
          </p:nvPr>
        </p:nvSpPr>
        <p:spPr>
          <a:xfrm>
            <a:off x="3884613" y="0"/>
            <a:ext cx="2971800" cy="457200"/>
          </a:xfrm>
          <a:prstGeom prst="rect">
            <a:avLst/>
          </a:prstGeom>
          <a:noFill/>
          <a:ln w="9525">
            <a:noFill/>
          </a:ln>
        </p:spPr>
        <p:txBody>
          <a:bodyPr lIns="91440" tIns="45720" rIns="91440" bIns="45720"/>
          <a:p>
            <a:pPr lvl="0" algn="r"/>
            <a:endParaRPr lang="zh-CN" altLang="en-US"/>
          </a:p>
        </p:txBody>
      </p:sp>
      <p:sp>
        <p:nvSpPr>
          <p:cNvPr id="4100" name="幻灯片图像占位符 3"/>
          <p:cNvSpPr/>
          <p:nvPr>
            <p:ph type="sldImg" idx="2"/>
          </p:nvPr>
        </p:nvSpPr>
        <p:spPr>
          <a:xfrm>
            <a:off x="1143000" y="685800"/>
            <a:ext cx="4572000" cy="3429000"/>
          </a:xfrm>
          <a:prstGeom prst="rect">
            <a:avLst/>
          </a:prstGeom>
          <a:noFill/>
          <a:ln w="12700" cap="flat" cmpd="sng">
            <a:solidFill>
              <a:srgbClr val="000000"/>
            </a:solidFill>
            <a:prstDash val="solid"/>
            <a:round/>
            <a:headEnd type="none" w="med" len="med"/>
            <a:tailEnd type="none" w="med" len="med"/>
          </a:ln>
        </p:spPr>
        <p:txBody>
          <a:bodyPr lIns="91440" tIns="45720" rIns="91440" bIns="45720" anchor="ctr" anchorCtr="0"/>
          <a:p>
            <a:pPr lvl="0"/>
          </a:p>
        </p:txBody>
      </p:sp>
      <p:sp>
        <p:nvSpPr>
          <p:cNvPr id="4101" name="备注占位符 4"/>
          <p:cNvSpPr/>
          <p:nvPr>
            <p:ph type="body" sz="quarter" idx="3"/>
          </p:nvPr>
        </p:nvSpPr>
        <p:spPr>
          <a:xfrm>
            <a:off x="685800" y="4343400"/>
            <a:ext cx="5486400" cy="4114800"/>
          </a:xfrm>
          <a:prstGeom prst="rect">
            <a:avLst/>
          </a:prstGeom>
          <a:noFill/>
          <a:ln w="9525">
            <a:noFill/>
          </a:ln>
        </p:spPr>
        <p:txBody>
          <a:bodyPr lIns="91440" tIns="45720" rIns="91440" bIns="4572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102" name="页脚占位符 5"/>
          <p:cNvSpPr/>
          <p:nvPr>
            <p:ph type="ftr" sz="quarter" idx="4"/>
          </p:nvPr>
        </p:nvSpPr>
        <p:spPr>
          <a:xfrm>
            <a:off x="0" y="8685213"/>
            <a:ext cx="2971800" cy="457200"/>
          </a:xfrm>
          <a:prstGeom prst="rect">
            <a:avLst/>
          </a:prstGeom>
          <a:noFill/>
          <a:ln w="9525">
            <a:noFill/>
          </a:ln>
        </p:spPr>
        <p:txBody>
          <a:bodyPr lIns="91440" tIns="45720" rIns="91440" bIns="45720" anchor="b" anchorCtr="0"/>
          <a:p>
            <a:pPr lvl="0"/>
          </a:p>
        </p:txBody>
      </p:sp>
      <p:sp>
        <p:nvSpPr>
          <p:cNvPr id="4103" name="灯片编号占位符 6"/>
          <p:cNvSpPr/>
          <p:nvPr>
            <p:ph type="sldNum" sz="quarter" idx="5"/>
          </p:nvPr>
        </p:nvSpPr>
        <p:spPr>
          <a:xfrm>
            <a:off x="3884613" y="8685213"/>
            <a:ext cx="2971800" cy="457200"/>
          </a:xfrm>
          <a:prstGeom prst="rect">
            <a:avLst/>
          </a:prstGeom>
          <a:noFill/>
          <a:ln w="9525">
            <a:noFill/>
          </a:ln>
        </p:spPr>
        <p:txBody>
          <a:bodyPr lIns="91440" tIns="45720" rIns="91440" bIns="45720" anchor="b" anchorCtr="0"/>
          <a:p>
            <a:pPr lvl="0" algn="r"/>
            <a:fld id="{9A0DB2DC-4C9A-4742-B13C-FB6460FD3503}" type="slidenum">
              <a:rPr lang="zh-CN" altLang="en-US"/>
            </a:fld>
            <a:endParaRPr lang="zh-CN" altLang="en-US"/>
          </a:p>
        </p:txBody>
      </p:sp>
    </p:spTree>
  </p:cSld>
  <p:clrMap bg1="lt1" tx1="dk1" bg2="lt2" tx2="dk2" accent1="accent1" accent2="accent2" accent3="accent3" accent4="accent4" accent5="accent5" accent6="accent6" hlink="hlink" folHlink="folHlink"/>
  <p:hf hdr="0" ftr="0" dt="0"/>
  <p:notesStyle>
    <a:lvl1pPr marL="0" lvl="0"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a:defRPr>
    </a:lvl1pPr>
    <a:lvl2pPr marL="457200" lvl="1"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a:defRPr>
    </a:lvl2pPr>
    <a:lvl3pPr marL="914400" lvl="2"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a:defRPr>
    </a:lvl3pPr>
    <a:lvl4pPr marL="1371600" lvl="3"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a:defRPr>
    </a:lvl4pPr>
    <a:lvl5pPr marL="1828800" lvl="4"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a:defRPr>
    </a:lvl5pPr>
    <a:lvl6pPr marL="2286000" lvl="5"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a:defRPr>
    </a:lvl6pPr>
    <a:lvl7pPr marL="2743200" lvl="6"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a:defRPr>
    </a:lvl7pPr>
    <a:lvl8pPr marL="3200400" lvl="7"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a:defRPr>
    </a:lvl8pPr>
    <a:lvl9pPr marL="3657600" lvl="8"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image" Target="../media/image1.png"/><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4" Type="http://schemas.openxmlformats.org/officeDocument/2006/relationships/tags" Target="../tags/tag12.xml"/><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tags" Target="../tags/tag32.xml"/><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6" Type="http://schemas.openxmlformats.org/officeDocument/2006/relationships/image" Target="../media/image2.png"/><Relationship Id="rId15" Type="http://schemas.openxmlformats.org/officeDocument/2006/relationships/tags" Target="../tags/tag39.xml"/><Relationship Id="rId14" Type="http://schemas.openxmlformats.org/officeDocument/2006/relationships/tags" Target="../tags/tag38.xml"/><Relationship Id="rId13" Type="http://schemas.openxmlformats.org/officeDocument/2006/relationships/tags" Target="../tags/tag37.xml"/><Relationship Id="rId12" Type="http://schemas.openxmlformats.org/officeDocument/2006/relationships/tags" Target="../tags/tag36.xml"/><Relationship Id="rId11" Type="http://schemas.openxmlformats.org/officeDocument/2006/relationships/tags" Target="../tags/tag35.xml"/><Relationship Id="rId10" Type="http://schemas.openxmlformats.org/officeDocument/2006/relationships/tags" Target="../tags/tag34.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tags" Target="../tags/tag52.xml"/><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76.xml"/><Relationship Id="rId7" Type="http://schemas.openxmlformats.org/officeDocument/2006/relationships/tags" Target="../tags/tag75.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7" Type="http://schemas.openxmlformats.org/officeDocument/2006/relationships/tags" Target="../tags/tag84.xml"/><Relationship Id="rId16" Type="http://schemas.openxmlformats.org/officeDocument/2006/relationships/tags" Target="../tags/tag83.xml"/><Relationship Id="rId15" Type="http://schemas.openxmlformats.org/officeDocument/2006/relationships/tags" Target="../tags/tag82.xml"/><Relationship Id="rId14" Type="http://schemas.openxmlformats.org/officeDocument/2006/relationships/tags" Target="../tags/tag81.xml"/><Relationship Id="rId13" Type="http://schemas.openxmlformats.org/officeDocument/2006/relationships/tags" Target="../tags/tag80.xml"/><Relationship Id="rId12" Type="http://schemas.openxmlformats.org/officeDocument/2006/relationships/tags" Target="../tags/tag79.xml"/><Relationship Id="rId11" Type="http://schemas.openxmlformats.org/officeDocument/2006/relationships/tags" Target="../tags/tag78.xml"/><Relationship Id="rId10" Type="http://schemas.openxmlformats.org/officeDocument/2006/relationships/tags" Target="../tags/tag77.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99.xml"/><Relationship Id="rId8" Type="http://schemas.openxmlformats.org/officeDocument/2006/relationships/tags" Target="../tags/tag98.xml"/><Relationship Id="rId7" Type="http://schemas.openxmlformats.org/officeDocument/2006/relationships/tags" Target="../tags/tag97.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image" Target="../media/image4.png"/><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image" Target="../media/image5.png"/><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17.xml"/><Relationship Id="rId8" Type="http://schemas.openxmlformats.org/officeDocument/2006/relationships/tags" Target="../tags/tag116.xml"/><Relationship Id="rId7" Type="http://schemas.openxmlformats.org/officeDocument/2006/relationships/tags" Target="../tags/tag115.xml"/><Relationship Id="rId6" Type="http://schemas.openxmlformats.org/officeDocument/2006/relationships/tags" Target="../tags/tag114.xml"/><Relationship Id="rId5" Type="http://schemas.openxmlformats.org/officeDocument/2006/relationships/tags" Target="../tags/tag113.xml"/><Relationship Id="rId4" Type="http://schemas.openxmlformats.org/officeDocument/2006/relationships/image" Target="../media/image6.png"/><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31.xml"/><Relationship Id="rId8" Type="http://schemas.openxmlformats.org/officeDocument/2006/relationships/tags" Target="../tags/tag130.xml"/><Relationship Id="rId7" Type="http://schemas.openxmlformats.org/officeDocument/2006/relationships/tags" Target="../tags/tag129.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5" Type="http://schemas.openxmlformats.org/officeDocument/2006/relationships/tags" Target="../tags/tag135.xml"/><Relationship Id="rId4" Type="http://schemas.openxmlformats.org/officeDocument/2006/relationships/tags" Target="../tags/tag134.xml"/><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5" Type="http://schemas.openxmlformats.org/officeDocument/2006/relationships/tags" Target="../tags/tag142.xml"/><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154.xml"/><Relationship Id="rId8" Type="http://schemas.openxmlformats.org/officeDocument/2006/relationships/tags" Target="../tags/tag153.xml"/><Relationship Id="rId7" Type="http://schemas.openxmlformats.org/officeDocument/2006/relationships/tags" Target="../tags/tag152.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image" Target="../media/image7.png"/><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latinLnBrk="0"/>
            <a:fld id="{BB962C8B-B14F-4D97-AF65-F5344CB8AC3E}" type="datetime1">
              <a:rPr lang="zh-CN" altLang="en-US"/>
            </a:fld>
            <a:endParaRPr lang="zh-CN" altLang="en-US"/>
          </a:p>
        </p:txBody>
      </p:sp>
      <p:sp>
        <p:nvSpPr>
          <p:cNvPr id="5" name="页脚占位符 4"/>
          <p:cNvSpPr>
            <a:spLocks noGrp="1"/>
          </p:cNvSpPr>
          <p:nvPr>
            <p:ph type="ftr" sz="quarter" idx="11"/>
          </p:nvPr>
        </p:nvSpPr>
        <p:spPr/>
        <p:txBody>
          <a:bodyPr/>
          <a:lstStyle/>
          <a:p>
            <a:pPr lvl="0" latinLnBrk="0"/>
            <a:r>
              <a:rPr lang="zh-CN" altLang="en-US"/>
              <a:t>整理版课件</a:t>
            </a:r>
            <a:endParaRPr lang="zh-CN" altLang="en-US" sz="1200">
              <a:solidFill>
                <a:schemeClr val="tx1"/>
              </a:solidFill>
            </a:endParaRPr>
          </a:p>
        </p:txBody>
      </p:sp>
      <p:sp>
        <p:nvSpPr>
          <p:cNvPr id="6" name="灯片编号占位符 5"/>
          <p:cNvSpPr>
            <a:spLocks noGrp="1"/>
          </p:cNvSpPr>
          <p:nvPr>
            <p:ph type="sldNum" sz="quarter" idx="12"/>
          </p:nvPr>
        </p:nvSpPr>
        <p:spPr/>
        <p:txBody>
          <a:bodyPr/>
          <a:lstStyle/>
          <a:p>
            <a:pPr lvl="0" latinLnBrk="0"/>
            <a:fld id="{9A0DB2DC-4C9A-4742-B13C-FB6460FD3503}" type="slidenum">
              <a:rPr lang="zh-CN" altLang="en-US"/>
            </a:fld>
            <a:endParaRPr lang="zh-CN" altLang="en-US" sz="120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latinLnBrk="0"/>
            <a:fld id="{BB962C8B-B14F-4D97-AF65-F5344CB8AC3E}" type="datetime1">
              <a:rPr lang="zh-CN" altLang="en-US"/>
            </a:fld>
            <a:endParaRPr lang="zh-CN" altLang="en-US"/>
          </a:p>
        </p:txBody>
      </p:sp>
      <p:sp>
        <p:nvSpPr>
          <p:cNvPr id="5" name="页脚占位符 4"/>
          <p:cNvSpPr>
            <a:spLocks noGrp="1"/>
          </p:cNvSpPr>
          <p:nvPr>
            <p:ph type="ftr" sz="quarter" idx="11"/>
          </p:nvPr>
        </p:nvSpPr>
        <p:spPr/>
        <p:txBody>
          <a:bodyPr/>
          <a:lstStyle/>
          <a:p>
            <a:pPr lvl="0" latinLnBrk="0"/>
            <a:r>
              <a:rPr lang="zh-CN" altLang="en-US"/>
              <a:t>整理版课件</a:t>
            </a:r>
            <a:endParaRPr lang="zh-CN" altLang="en-US" sz="1200">
              <a:solidFill>
                <a:schemeClr val="tx1"/>
              </a:solidFill>
            </a:endParaRPr>
          </a:p>
        </p:txBody>
      </p:sp>
      <p:sp>
        <p:nvSpPr>
          <p:cNvPr id="6" name="灯片编号占位符 5"/>
          <p:cNvSpPr>
            <a:spLocks noGrp="1"/>
          </p:cNvSpPr>
          <p:nvPr>
            <p:ph type="sldNum" sz="quarter" idx="12"/>
          </p:nvPr>
        </p:nvSpPr>
        <p:spPr/>
        <p:txBody>
          <a:bodyPr/>
          <a:lstStyle/>
          <a:p>
            <a:pPr lvl="0" latinLnBrk="0"/>
            <a:fld id="{9A0DB2DC-4C9A-4742-B13C-FB6460FD3503}" type="slidenum">
              <a:rPr lang="zh-CN" altLang="en-US"/>
            </a:fld>
            <a:endParaRPr lang="zh-CN" altLang="en-US" sz="120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latinLnBrk="0"/>
            <a:fld id="{BB962C8B-B14F-4D97-AF65-F5344CB8AC3E}" type="datetime1">
              <a:rPr lang="zh-CN" altLang="en-US"/>
            </a:fld>
            <a:endParaRPr lang="zh-CN" altLang="en-US"/>
          </a:p>
        </p:txBody>
      </p:sp>
      <p:sp>
        <p:nvSpPr>
          <p:cNvPr id="5" name="页脚占位符 4"/>
          <p:cNvSpPr>
            <a:spLocks noGrp="1"/>
          </p:cNvSpPr>
          <p:nvPr>
            <p:ph type="ftr" sz="quarter" idx="11"/>
          </p:nvPr>
        </p:nvSpPr>
        <p:spPr/>
        <p:txBody>
          <a:bodyPr/>
          <a:lstStyle/>
          <a:p>
            <a:pPr lvl="0" latinLnBrk="0"/>
            <a:r>
              <a:rPr lang="zh-CN" altLang="en-US"/>
              <a:t>整理版课件</a:t>
            </a:r>
            <a:endParaRPr lang="zh-CN" altLang="en-US" sz="1200">
              <a:solidFill>
                <a:schemeClr val="tx1"/>
              </a:solidFill>
            </a:endParaRPr>
          </a:p>
        </p:txBody>
      </p:sp>
      <p:sp>
        <p:nvSpPr>
          <p:cNvPr id="6" name="灯片编号占位符 5"/>
          <p:cNvSpPr>
            <a:spLocks noGrp="1"/>
          </p:cNvSpPr>
          <p:nvPr>
            <p:ph type="sldNum" sz="quarter" idx="12"/>
          </p:nvPr>
        </p:nvSpPr>
        <p:spPr/>
        <p:txBody>
          <a:bodyPr/>
          <a:lstStyle/>
          <a:p>
            <a:pPr lvl="0" latinLnBrk="0"/>
            <a:fld id="{9A0DB2DC-4C9A-4742-B13C-FB6460FD3503}" type="slidenum">
              <a:rPr lang="zh-CN" altLang="en-US"/>
            </a:fld>
            <a:endParaRPr lang="zh-CN" altLang="en-US" sz="120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857250"/>
            <a:ext cx="9144000" cy="5143500"/>
          </a:xfrm>
          <a:prstGeom prst="rect">
            <a:avLst/>
          </a:prstGeom>
          <a:gradFill>
            <a:gsLst>
              <a:gs pos="30000">
                <a:schemeClr val="bg1"/>
              </a:gs>
              <a:gs pos="100000">
                <a:schemeClr val="bg2">
                  <a:lumMod val="95000"/>
                </a:schemeClr>
              </a:gs>
            </a:gsLst>
            <a:lin ang="36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350" dirty="0">
              <a:latin typeface="微软雅黑" panose="020B0503020204020204" charset="-122"/>
              <a:ea typeface="微软雅黑" panose="020B0503020204020204" charset="-122"/>
              <a:cs typeface="微软雅黑" panose="020B0503020204020204" charset="-122"/>
            </a:endParaRPr>
          </a:p>
        </p:txBody>
      </p:sp>
      <p:sp>
        <p:nvSpPr>
          <p:cNvPr id="8" name="任意多边形: 形状 7"/>
          <p:cNvSpPr/>
          <p:nvPr userDrawn="1">
            <p:custDataLst>
              <p:tags r:id="rId3"/>
            </p:custDataLst>
          </p:nvPr>
        </p:nvSpPr>
        <p:spPr>
          <a:xfrm>
            <a:off x="0" y="857250"/>
            <a:ext cx="3783330" cy="5142548"/>
          </a:xfrm>
          <a:custGeom>
            <a:avLst/>
            <a:gdLst>
              <a:gd name="connsiteX0" fmla="*/ 0 w 5018985"/>
              <a:gd name="connsiteY0" fmla="*/ 0 h 6854780"/>
              <a:gd name="connsiteX1" fmla="*/ 2113365 w 5018985"/>
              <a:gd name="connsiteY1" fmla="*/ 0 h 6854780"/>
              <a:gd name="connsiteX2" fmla="*/ 2160131 w 5018985"/>
              <a:gd name="connsiteY2" fmla="*/ 32604 h 6854780"/>
              <a:gd name="connsiteX3" fmla="*/ 2641664 w 5018985"/>
              <a:gd name="connsiteY3" fmla="*/ 870134 h 6854780"/>
              <a:gd name="connsiteX4" fmla="*/ 1146239 w 5018985"/>
              <a:gd name="connsiteY4" fmla="*/ 3013259 h 6854780"/>
              <a:gd name="connsiteX5" fmla="*/ 5013389 w 5018985"/>
              <a:gd name="connsiteY5" fmla="*/ 5470709 h 6854780"/>
              <a:gd name="connsiteX6" fmla="*/ 4452243 w 5018985"/>
              <a:gd name="connsiteY6" fmla="*/ 6835365 h 6854780"/>
              <a:gd name="connsiteX7" fmla="*/ 4420238 w 5018985"/>
              <a:gd name="connsiteY7" fmla="*/ 6854780 h 6854780"/>
              <a:gd name="connsiteX8" fmla="*/ 0 w 5018985"/>
              <a:gd name="connsiteY8" fmla="*/ 6854780 h 6854780"/>
              <a:gd name="connsiteX9" fmla="*/ 0 w 5018985"/>
              <a:gd name="connsiteY9" fmla="*/ 0 h 685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18985" h="6854780">
                <a:moveTo>
                  <a:pt x="0" y="0"/>
                </a:moveTo>
                <a:lnTo>
                  <a:pt x="2113365" y="0"/>
                </a:lnTo>
                <a:lnTo>
                  <a:pt x="2160131" y="32604"/>
                </a:lnTo>
                <a:cubicBezTo>
                  <a:pt x="2443227" y="246544"/>
                  <a:pt x="2630155" y="528028"/>
                  <a:pt x="2641664" y="870134"/>
                </a:cubicBezTo>
                <a:cubicBezTo>
                  <a:pt x="2687701" y="2238559"/>
                  <a:pt x="1017652" y="1989322"/>
                  <a:pt x="1146239" y="3013259"/>
                </a:cubicBezTo>
                <a:cubicBezTo>
                  <a:pt x="1274826" y="4037196"/>
                  <a:pt x="4908614" y="3857809"/>
                  <a:pt x="5013389" y="5470709"/>
                </a:cubicBezTo>
                <a:cubicBezTo>
                  <a:pt x="5059228" y="6176353"/>
                  <a:pt x="4819138" y="6581786"/>
                  <a:pt x="4452243" y="6835365"/>
                </a:cubicBezTo>
                <a:lnTo>
                  <a:pt x="4420238" y="6854780"/>
                </a:lnTo>
                <a:lnTo>
                  <a:pt x="0" y="6854780"/>
                </a:lnTo>
                <a:lnTo>
                  <a:pt x="0" y="0"/>
                </a:lnTo>
                <a:close/>
              </a:path>
            </a:pathLst>
          </a:custGeom>
          <a:gradFill>
            <a:gsLst>
              <a:gs pos="0">
                <a:schemeClr val="accent1">
                  <a:lumMod val="20000"/>
                  <a:lumOff val="80000"/>
                  <a:alpha val="50000"/>
                </a:schemeClr>
              </a:gs>
              <a:gs pos="100000">
                <a:schemeClr val="accent1">
                  <a:alpha val="10000"/>
                </a:schemeClr>
              </a:gs>
            </a:gsLst>
            <a:lin ang="150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9" name="任意多边形: 形状 8"/>
          <p:cNvSpPr/>
          <p:nvPr userDrawn="1">
            <p:custDataLst>
              <p:tags r:id="rId4"/>
            </p:custDataLst>
          </p:nvPr>
        </p:nvSpPr>
        <p:spPr>
          <a:xfrm>
            <a:off x="1905" y="857250"/>
            <a:ext cx="3369469" cy="5143500"/>
          </a:xfrm>
          <a:custGeom>
            <a:avLst/>
            <a:gdLst>
              <a:gd name="connsiteX0" fmla="*/ 0 w 4492323"/>
              <a:gd name="connsiteY0" fmla="*/ 0 h 6854780"/>
              <a:gd name="connsiteX1" fmla="*/ 1773808 w 4492323"/>
              <a:gd name="connsiteY1" fmla="*/ 0 h 6854780"/>
              <a:gd name="connsiteX2" fmla="*/ 1826521 w 4492323"/>
              <a:gd name="connsiteY2" fmla="*/ 51606 h 6854780"/>
              <a:gd name="connsiteX3" fmla="*/ 2115002 w 4492323"/>
              <a:gd name="connsiteY3" fmla="*/ 716125 h 6854780"/>
              <a:gd name="connsiteX4" fmla="*/ 619577 w 4492323"/>
              <a:gd name="connsiteY4" fmla="*/ 2859250 h 6854780"/>
              <a:gd name="connsiteX5" fmla="*/ 4486727 w 4492323"/>
              <a:gd name="connsiteY5" fmla="*/ 5316700 h 6854780"/>
              <a:gd name="connsiteX6" fmla="*/ 3761041 w 4492323"/>
              <a:gd name="connsiteY6" fmla="*/ 6781169 h 6854780"/>
              <a:gd name="connsiteX7" fmla="*/ 3605338 w 4492323"/>
              <a:gd name="connsiteY7" fmla="*/ 6854780 h 6854780"/>
              <a:gd name="connsiteX8" fmla="*/ 0 w 4492323"/>
              <a:gd name="connsiteY8" fmla="*/ 6854780 h 6854780"/>
              <a:gd name="connsiteX9" fmla="*/ 0 w 4492323"/>
              <a:gd name="connsiteY9" fmla="*/ 0 h 685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323" h="6854780">
                <a:moveTo>
                  <a:pt x="0" y="0"/>
                </a:moveTo>
                <a:lnTo>
                  <a:pt x="1773808" y="0"/>
                </a:lnTo>
                <a:lnTo>
                  <a:pt x="1826521" y="51606"/>
                </a:lnTo>
                <a:cubicBezTo>
                  <a:pt x="1999065" y="237066"/>
                  <a:pt x="2106370" y="459545"/>
                  <a:pt x="2115002" y="716125"/>
                </a:cubicBezTo>
                <a:cubicBezTo>
                  <a:pt x="2161039" y="2084550"/>
                  <a:pt x="490990" y="1835313"/>
                  <a:pt x="619577" y="2859250"/>
                </a:cubicBezTo>
                <a:cubicBezTo>
                  <a:pt x="748164" y="3883187"/>
                  <a:pt x="4381952" y="3703800"/>
                  <a:pt x="4486727" y="5316700"/>
                </a:cubicBezTo>
                <a:cubicBezTo>
                  <a:pt x="4539115" y="6123150"/>
                  <a:pt x="4218043" y="6537488"/>
                  <a:pt x="3761041" y="6781169"/>
                </a:cubicBezTo>
                <a:lnTo>
                  <a:pt x="3605338" y="6854780"/>
                </a:lnTo>
                <a:lnTo>
                  <a:pt x="0" y="6854780"/>
                </a:lnTo>
                <a:lnTo>
                  <a:pt x="0" y="0"/>
                </a:lnTo>
                <a:close/>
              </a:path>
            </a:pathLst>
          </a:custGeom>
          <a:gradFill>
            <a:gsLst>
              <a:gs pos="0">
                <a:schemeClr val="accent1">
                  <a:lumMod val="20000"/>
                  <a:lumOff val="80000"/>
                  <a:alpha val="50000"/>
                </a:schemeClr>
              </a:gs>
              <a:gs pos="100000">
                <a:schemeClr val="accent1">
                  <a:alpha val="10000"/>
                </a:schemeClr>
              </a:gs>
            </a:gsLst>
            <a:lin ang="150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dirty="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14" name="图片 13" descr="VCG41N1368432744"/>
          <p:cNvPicPr>
            <a:picLocks noChangeAspect="1"/>
          </p:cNvPicPr>
          <p:nvPr userDrawn="1">
            <p:custDataLst>
              <p:tags r:id="rId5"/>
            </p:custDataLst>
          </p:nvPr>
        </p:nvPicPr>
        <p:blipFill>
          <a:blip r:embed="rId6"/>
          <a:srcRect l="13754" t="11885" r="47292" b="631"/>
          <a:stretch>
            <a:fillRect/>
          </a:stretch>
        </p:blipFill>
        <p:spPr>
          <a:xfrm>
            <a:off x="521970" y="2035969"/>
            <a:ext cx="3784759" cy="3964781"/>
          </a:xfrm>
          <a:prstGeom prst="rect">
            <a:avLst/>
          </a:prstGeom>
        </p:spPr>
      </p:pic>
      <p:sp>
        <p:nvSpPr>
          <p:cNvPr id="49" name="任意多边形: 形状 48"/>
          <p:cNvSpPr>
            <a:spLocks noChangeAspect="1"/>
          </p:cNvSpPr>
          <p:nvPr userDrawn="1">
            <p:custDataLst>
              <p:tags r:id="rId7"/>
            </p:custDataLst>
          </p:nvPr>
        </p:nvSpPr>
        <p:spPr>
          <a:xfrm>
            <a:off x="3196984" y="1449025"/>
            <a:ext cx="632912" cy="297494"/>
          </a:xfrm>
          <a:custGeom>
            <a:avLst/>
            <a:gdLst>
              <a:gd name="connsiteX0" fmla="*/ 815971 w 843882"/>
              <a:gd name="connsiteY0" fmla="*/ 340836 h 396658"/>
              <a:gd name="connsiteX1" fmla="*/ 843882 w 843882"/>
              <a:gd name="connsiteY1" fmla="*/ 368747 h 396658"/>
              <a:gd name="connsiteX2" fmla="*/ 815971 w 843882"/>
              <a:gd name="connsiteY2" fmla="*/ 396658 h 396658"/>
              <a:gd name="connsiteX3" fmla="*/ 788060 w 843882"/>
              <a:gd name="connsiteY3" fmla="*/ 368747 h 396658"/>
              <a:gd name="connsiteX4" fmla="*/ 815971 w 843882"/>
              <a:gd name="connsiteY4" fmla="*/ 340836 h 396658"/>
              <a:gd name="connsiteX5" fmla="*/ 684628 w 843882"/>
              <a:gd name="connsiteY5" fmla="*/ 340836 h 396658"/>
              <a:gd name="connsiteX6" fmla="*/ 712539 w 843882"/>
              <a:gd name="connsiteY6" fmla="*/ 368747 h 396658"/>
              <a:gd name="connsiteX7" fmla="*/ 684628 w 843882"/>
              <a:gd name="connsiteY7" fmla="*/ 396658 h 396658"/>
              <a:gd name="connsiteX8" fmla="*/ 656717 w 843882"/>
              <a:gd name="connsiteY8" fmla="*/ 368747 h 396658"/>
              <a:gd name="connsiteX9" fmla="*/ 684628 w 843882"/>
              <a:gd name="connsiteY9" fmla="*/ 340836 h 396658"/>
              <a:gd name="connsiteX10" fmla="*/ 553284 w 843882"/>
              <a:gd name="connsiteY10" fmla="*/ 340836 h 396658"/>
              <a:gd name="connsiteX11" fmla="*/ 581195 w 843882"/>
              <a:gd name="connsiteY11" fmla="*/ 368747 h 396658"/>
              <a:gd name="connsiteX12" fmla="*/ 553284 w 843882"/>
              <a:gd name="connsiteY12" fmla="*/ 396658 h 396658"/>
              <a:gd name="connsiteX13" fmla="*/ 525373 w 843882"/>
              <a:gd name="connsiteY13" fmla="*/ 368747 h 396658"/>
              <a:gd name="connsiteX14" fmla="*/ 553284 w 843882"/>
              <a:gd name="connsiteY14" fmla="*/ 340836 h 396658"/>
              <a:gd name="connsiteX15" fmla="*/ 421941 w 843882"/>
              <a:gd name="connsiteY15" fmla="*/ 340836 h 396658"/>
              <a:gd name="connsiteX16" fmla="*/ 449852 w 843882"/>
              <a:gd name="connsiteY16" fmla="*/ 368747 h 396658"/>
              <a:gd name="connsiteX17" fmla="*/ 421941 w 843882"/>
              <a:gd name="connsiteY17" fmla="*/ 396658 h 396658"/>
              <a:gd name="connsiteX18" fmla="*/ 394030 w 843882"/>
              <a:gd name="connsiteY18" fmla="*/ 368747 h 396658"/>
              <a:gd name="connsiteX19" fmla="*/ 421941 w 843882"/>
              <a:gd name="connsiteY19" fmla="*/ 340836 h 396658"/>
              <a:gd name="connsiteX20" fmla="*/ 290598 w 843882"/>
              <a:gd name="connsiteY20" fmla="*/ 340836 h 396658"/>
              <a:gd name="connsiteX21" fmla="*/ 318509 w 843882"/>
              <a:gd name="connsiteY21" fmla="*/ 368747 h 396658"/>
              <a:gd name="connsiteX22" fmla="*/ 290598 w 843882"/>
              <a:gd name="connsiteY22" fmla="*/ 396658 h 396658"/>
              <a:gd name="connsiteX23" fmla="*/ 262687 w 843882"/>
              <a:gd name="connsiteY23" fmla="*/ 368747 h 396658"/>
              <a:gd name="connsiteX24" fmla="*/ 290598 w 843882"/>
              <a:gd name="connsiteY24" fmla="*/ 340836 h 396658"/>
              <a:gd name="connsiteX25" fmla="*/ 159254 w 843882"/>
              <a:gd name="connsiteY25" fmla="*/ 340836 h 396658"/>
              <a:gd name="connsiteX26" fmla="*/ 187165 w 843882"/>
              <a:gd name="connsiteY26" fmla="*/ 368747 h 396658"/>
              <a:gd name="connsiteX27" fmla="*/ 159254 w 843882"/>
              <a:gd name="connsiteY27" fmla="*/ 396658 h 396658"/>
              <a:gd name="connsiteX28" fmla="*/ 131343 w 843882"/>
              <a:gd name="connsiteY28" fmla="*/ 368747 h 396658"/>
              <a:gd name="connsiteX29" fmla="*/ 159254 w 843882"/>
              <a:gd name="connsiteY29" fmla="*/ 340836 h 396658"/>
              <a:gd name="connsiteX30" fmla="*/ 27911 w 843882"/>
              <a:gd name="connsiteY30" fmla="*/ 340836 h 396658"/>
              <a:gd name="connsiteX31" fmla="*/ 55822 w 843882"/>
              <a:gd name="connsiteY31" fmla="*/ 368747 h 396658"/>
              <a:gd name="connsiteX32" fmla="*/ 27911 w 843882"/>
              <a:gd name="connsiteY32" fmla="*/ 396658 h 396658"/>
              <a:gd name="connsiteX33" fmla="*/ 0 w 843882"/>
              <a:gd name="connsiteY33" fmla="*/ 368747 h 396658"/>
              <a:gd name="connsiteX34" fmla="*/ 27911 w 843882"/>
              <a:gd name="connsiteY34" fmla="*/ 340836 h 396658"/>
              <a:gd name="connsiteX35" fmla="*/ 815971 w 843882"/>
              <a:gd name="connsiteY35" fmla="*/ 227224 h 396658"/>
              <a:gd name="connsiteX36" fmla="*/ 843882 w 843882"/>
              <a:gd name="connsiteY36" fmla="*/ 255135 h 396658"/>
              <a:gd name="connsiteX37" fmla="*/ 815971 w 843882"/>
              <a:gd name="connsiteY37" fmla="*/ 283046 h 396658"/>
              <a:gd name="connsiteX38" fmla="*/ 788060 w 843882"/>
              <a:gd name="connsiteY38" fmla="*/ 255135 h 396658"/>
              <a:gd name="connsiteX39" fmla="*/ 815971 w 843882"/>
              <a:gd name="connsiteY39" fmla="*/ 227224 h 396658"/>
              <a:gd name="connsiteX40" fmla="*/ 684628 w 843882"/>
              <a:gd name="connsiteY40" fmla="*/ 227224 h 396658"/>
              <a:gd name="connsiteX41" fmla="*/ 712539 w 843882"/>
              <a:gd name="connsiteY41" fmla="*/ 255135 h 396658"/>
              <a:gd name="connsiteX42" fmla="*/ 684628 w 843882"/>
              <a:gd name="connsiteY42" fmla="*/ 283046 h 396658"/>
              <a:gd name="connsiteX43" fmla="*/ 656717 w 843882"/>
              <a:gd name="connsiteY43" fmla="*/ 255135 h 396658"/>
              <a:gd name="connsiteX44" fmla="*/ 684628 w 843882"/>
              <a:gd name="connsiteY44" fmla="*/ 227224 h 396658"/>
              <a:gd name="connsiteX45" fmla="*/ 553284 w 843882"/>
              <a:gd name="connsiteY45" fmla="*/ 227224 h 396658"/>
              <a:gd name="connsiteX46" fmla="*/ 581195 w 843882"/>
              <a:gd name="connsiteY46" fmla="*/ 255135 h 396658"/>
              <a:gd name="connsiteX47" fmla="*/ 553284 w 843882"/>
              <a:gd name="connsiteY47" fmla="*/ 283046 h 396658"/>
              <a:gd name="connsiteX48" fmla="*/ 525373 w 843882"/>
              <a:gd name="connsiteY48" fmla="*/ 255135 h 396658"/>
              <a:gd name="connsiteX49" fmla="*/ 553284 w 843882"/>
              <a:gd name="connsiteY49" fmla="*/ 227224 h 396658"/>
              <a:gd name="connsiteX50" fmla="*/ 421941 w 843882"/>
              <a:gd name="connsiteY50" fmla="*/ 227224 h 396658"/>
              <a:gd name="connsiteX51" fmla="*/ 449852 w 843882"/>
              <a:gd name="connsiteY51" fmla="*/ 255135 h 396658"/>
              <a:gd name="connsiteX52" fmla="*/ 421941 w 843882"/>
              <a:gd name="connsiteY52" fmla="*/ 283046 h 396658"/>
              <a:gd name="connsiteX53" fmla="*/ 394030 w 843882"/>
              <a:gd name="connsiteY53" fmla="*/ 255135 h 396658"/>
              <a:gd name="connsiteX54" fmla="*/ 421941 w 843882"/>
              <a:gd name="connsiteY54" fmla="*/ 227224 h 396658"/>
              <a:gd name="connsiteX55" fmla="*/ 290598 w 843882"/>
              <a:gd name="connsiteY55" fmla="*/ 227224 h 396658"/>
              <a:gd name="connsiteX56" fmla="*/ 318509 w 843882"/>
              <a:gd name="connsiteY56" fmla="*/ 255135 h 396658"/>
              <a:gd name="connsiteX57" fmla="*/ 290598 w 843882"/>
              <a:gd name="connsiteY57" fmla="*/ 283046 h 396658"/>
              <a:gd name="connsiteX58" fmla="*/ 262687 w 843882"/>
              <a:gd name="connsiteY58" fmla="*/ 255135 h 396658"/>
              <a:gd name="connsiteX59" fmla="*/ 290598 w 843882"/>
              <a:gd name="connsiteY59" fmla="*/ 227224 h 396658"/>
              <a:gd name="connsiteX60" fmla="*/ 159254 w 843882"/>
              <a:gd name="connsiteY60" fmla="*/ 227224 h 396658"/>
              <a:gd name="connsiteX61" fmla="*/ 187165 w 843882"/>
              <a:gd name="connsiteY61" fmla="*/ 255135 h 396658"/>
              <a:gd name="connsiteX62" fmla="*/ 159254 w 843882"/>
              <a:gd name="connsiteY62" fmla="*/ 283046 h 396658"/>
              <a:gd name="connsiteX63" fmla="*/ 131343 w 843882"/>
              <a:gd name="connsiteY63" fmla="*/ 255135 h 396658"/>
              <a:gd name="connsiteX64" fmla="*/ 159254 w 843882"/>
              <a:gd name="connsiteY64" fmla="*/ 227224 h 396658"/>
              <a:gd name="connsiteX65" fmla="*/ 27911 w 843882"/>
              <a:gd name="connsiteY65" fmla="*/ 227224 h 396658"/>
              <a:gd name="connsiteX66" fmla="*/ 55822 w 843882"/>
              <a:gd name="connsiteY66" fmla="*/ 255135 h 396658"/>
              <a:gd name="connsiteX67" fmla="*/ 27911 w 843882"/>
              <a:gd name="connsiteY67" fmla="*/ 283046 h 396658"/>
              <a:gd name="connsiteX68" fmla="*/ 0 w 843882"/>
              <a:gd name="connsiteY68" fmla="*/ 255135 h 396658"/>
              <a:gd name="connsiteX69" fmla="*/ 27911 w 843882"/>
              <a:gd name="connsiteY69" fmla="*/ 227224 h 396658"/>
              <a:gd name="connsiteX70" fmla="*/ 815971 w 843882"/>
              <a:gd name="connsiteY70" fmla="*/ 113612 h 396658"/>
              <a:gd name="connsiteX71" fmla="*/ 843882 w 843882"/>
              <a:gd name="connsiteY71" fmla="*/ 141523 h 396658"/>
              <a:gd name="connsiteX72" fmla="*/ 815971 w 843882"/>
              <a:gd name="connsiteY72" fmla="*/ 169434 h 396658"/>
              <a:gd name="connsiteX73" fmla="*/ 788060 w 843882"/>
              <a:gd name="connsiteY73" fmla="*/ 141523 h 396658"/>
              <a:gd name="connsiteX74" fmla="*/ 815971 w 843882"/>
              <a:gd name="connsiteY74" fmla="*/ 113612 h 396658"/>
              <a:gd name="connsiteX75" fmla="*/ 684628 w 843882"/>
              <a:gd name="connsiteY75" fmla="*/ 113612 h 396658"/>
              <a:gd name="connsiteX76" fmla="*/ 712539 w 843882"/>
              <a:gd name="connsiteY76" fmla="*/ 141523 h 396658"/>
              <a:gd name="connsiteX77" fmla="*/ 684628 w 843882"/>
              <a:gd name="connsiteY77" fmla="*/ 169434 h 396658"/>
              <a:gd name="connsiteX78" fmla="*/ 656717 w 843882"/>
              <a:gd name="connsiteY78" fmla="*/ 141523 h 396658"/>
              <a:gd name="connsiteX79" fmla="*/ 684628 w 843882"/>
              <a:gd name="connsiteY79" fmla="*/ 113612 h 396658"/>
              <a:gd name="connsiteX80" fmla="*/ 553284 w 843882"/>
              <a:gd name="connsiteY80" fmla="*/ 113612 h 396658"/>
              <a:gd name="connsiteX81" fmla="*/ 581195 w 843882"/>
              <a:gd name="connsiteY81" fmla="*/ 141523 h 396658"/>
              <a:gd name="connsiteX82" fmla="*/ 553284 w 843882"/>
              <a:gd name="connsiteY82" fmla="*/ 169434 h 396658"/>
              <a:gd name="connsiteX83" fmla="*/ 525373 w 843882"/>
              <a:gd name="connsiteY83" fmla="*/ 141523 h 396658"/>
              <a:gd name="connsiteX84" fmla="*/ 553284 w 843882"/>
              <a:gd name="connsiteY84" fmla="*/ 113612 h 396658"/>
              <a:gd name="connsiteX85" fmla="*/ 421941 w 843882"/>
              <a:gd name="connsiteY85" fmla="*/ 113612 h 396658"/>
              <a:gd name="connsiteX86" fmla="*/ 449852 w 843882"/>
              <a:gd name="connsiteY86" fmla="*/ 141523 h 396658"/>
              <a:gd name="connsiteX87" fmla="*/ 421941 w 843882"/>
              <a:gd name="connsiteY87" fmla="*/ 169434 h 396658"/>
              <a:gd name="connsiteX88" fmla="*/ 394030 w 843882"/>
              <a:gd name="connsiteY88" fmla="*/ 141523 h 396658"/>
              <a:gd name="connsiteX89" fmla="*/ 421941 w 843882"/>
              <a:gd name="connsiteY89" fmla="*/ 113612 h 396658"/>
              <a:gd name="connsiteX90" fmla="*/ 290598 w 843882"/>
              <a:gd name="connsiteY90" fmla="*/ 113612 h 396658"/>
              <a:gd name="connsiteX91" fmla="*/ 318509 w 843882"/>
              <a:gd name="connsiteY91" fmla="*/ 141523 h 396658"/>
              <a:gd name="connsiteX92" fmla="*/ 290598 w 843882"/>
              <a:gd name="connsiteY92" fmla="*/ 169434 h 396658"/>
              <a:gd name="connsiteX93" fmla="*/ 262687 w 843882"/>
              <a:gd name="connsiteY93" fmla="*/ 141523 h 396658"/>
              <a:gd name="connsiteX94" fmla="*/ 290598 w 843882"/>
              <a:gd name="connsiteY94" fmla="*/ 113612 h 396658"/>
              <a:gd name="connsiteX95" fmla="*/ 159254 w 843882"/>
              <a:gd name="connsiteY95" fmla="*/ 113612 h 396658"/>
              <a:gd name="connsiteX96" fmla="*/ 187165 w 843882"/>
              <a:gd name="connsiteY96" fmla="*/ 141523 h 396658"/>
              <a:gd name="connsiteX97" fmla="*/ 159254 w 843882"/>
              <a:gd name="connsiteY97" fmla="*/ 169434 h 396658"/>
              <a:gd name="connsiteX98" fmla="*/ 131343 w 843882"/>
              <a:gd name="connsiteY98" fmla="*/ 141523 h 396658"/>
              <a:gd name="connsiteX99" fmla="*/ 159254 w 843882"/>
              <a:gd name="connsiteY99" fmla="*/ 113612 h 396658"/>
              <a:gd name="connsiteX100" fmla="*/ 27911 w 843882"/>
              <a:gd name="connsiteY100" fmla="*/ 113612 h 396658"/>
              <a:gd name="connsiteX101" fmla="*/ 55822 w 843882"/>
              <a:gd name="connsiteY101" fmla="*/ 141523 h 396658"/>
              <a:gd name="connsiteX102" fmla="*/ 27911 w 843882"/>
              <a:gd name="connsiteY102" fmla="*/ 169434 h 396658"/>
              <a:gd name="connsiteX103" fmla="*/ 0 w 843882"/>
              <a:gd name="connsiteY103" fmla="*/ 141523 h 396658"/>
              <a:gd name="connsiteX104" fmla="*/ 27911 w 843882"/>
              <a:gd name="connsiteY104" fmla="*/ 113612 h 396658"/>
              <a:gd name="connsiteX105" fmla="*/ 815971 w 843882"/>
              <a:gd name="connsiteY105" fmla="*/ 0 h 396658"/>
              <a:gd name="connsiteX106" fmla="*/ 843882 w 843882"/>
              <a:gd name="connsiteY106" fmla="*/ 27911 h 396658"/>
              <a:gd name="connsiteX107" fmla="*/ 815971 w 843882"/>
              <a:gd name="connsiteY107" fmla="*/ 55822 h 396658"/>
              <a:gd name="connsiteX108" fmla="*/ 788060 w 843882"/>
              <a:gd name="connsiteY108" fmla="*/ 27911 h 396658"/>
              <a:gd name="connsiteX109" fmla="*/ 815971 w 843882"/>
              <a:gd name="connsiteY109" fmla="*/ 0 h 396658"/>
              <a:gd name="connsiteX110" fmla="*/ 684628 w 843882"/>
              <a:gd name="connsiteY110" fmla="*/ 0 h 396658"/>
              <a:gd name="connsiteX111" fmla="*/ 712539 w 843882"/>
              <a:gd name="connsiteY111" fmla="*/ 27911 h 396658"/>
              <a:gd name="connsiteX112" fmla="*/ 684628 w 843882"/>
              <a:gd name="connsiteY112" fmla="*/ 55822 h 396658"/>
              <a:gd name="connsiteX113" fmla="*/ 656717 w 843882"/>
              <a:gd name="connsiteY113" fmla="*/ 27911 h 396658"/>
              <a:gd name="connsiteX114" fmla="*/ 684628 w 843882"/>
              <a:gd name="connsiteY114" fmla="*/ 0 h 396658"/>
              <a:gd name="connsiteX115" fmla="*/ 553284 w 843882"/>
              <a:gd name="connsiteY115" fmla="*/ 0 h 396658"/>
              <a:gd name="connsiteX116" fmla="*/ 581195 w 843882"/>
              <a:gd name="connsiteY116" fmla="*/ 27911 h 396658"/>
              <a:gd name="connsiteX117" fmla="*/ 553284 w 843882"/>
              <a:gd name="connsiteY117" fmla="*/ 55822 h 396658"/>
              <a:gd name="connsiteX118" fmla="*/ 525373 w 843882"/>
              <a:gd name="connsiteY118" fmla="*/ 27911 h 396658"/>
              <a:gd name="connsiteX119" fmla="*/ 553284 w 843882"/>
              <a:gd name="connsiteY119" fmla="*/ 0 h 396658"/>
              <a:gd name="connsiteX120" fmla="*/ 421941 w 843882"/>
              <a:gd name="connsiteY120" fmla="*/ 0 h 396658"/>
              <a:gd name="connsiteX121" fmla="*/ 449852 w 843882"/>
              <a:gd name="connsiteY121" fmla="*/ 27911 h 396658"/>
              <a:gd name="connsiteX122" fmla="*/ 421941 w 843882"/>
              <a:gd name="connsiteY122" fmla="*/ 55822 h 396658"/>
              <a:gd name="connsiteX123" fmla="*/ 394030 w 843882"/>
              <a:gd name="connsiteY123" fmla="*/ 27911 h 396658"/>
              <a:gd name="connsiteX124" fmla="*/ 421941 w 843882"/>
              <a:gd name="connsiteY124" fmla="*/ 0 h 396658"/>
              <a:gd name="connsiteX125" fmla="*/ 290598 w 843882"/>
              <a:gd name="connsiteY125" fmla="*/ 0 h 396658"/>
              <a:gd name="connsiteX126" fmla="*/ 318509 w 843882"/>
              <a:gd name="connsiteY126" fmla="*/ 27911 h 396658"/>
              <a:gd name="connsiteX127" fmla="*/ 290598 w 843882"/>
              <a:gd name="connsiteY127" fmla="*/ 55822 h 396658"/>
              <a:gd name="connsiteX128" fmla="*/ 262687 w 843882"/>
              <a:gd name="connsiteY128" fmla="*/ 27911 h 396658"/>
              <a:gd name="connsiteX129" fmla="*/ 290598 w 843882"/>
              <a:gd name="connsiteY129" fmla="*/ 0 h 396658"/>
              <a:gd name="connsiteX130" fmla="*/ 159254 w 843882"/>
              <a:gd name="connsiteY130" fmla="*/ 0 h 396658"/>
              <a:gd name="connsiteX131" fmla="*/ 187165 w 843882"/>
              <a:gd name="connsiteY131" fmla="*/ 27911 h 396658"/>
              <a:gd name="connsiteX132" fmla="*/ 159254 w 843882"/>
              <a:gd name="connsiteY132" fmla="*/ 55822 h 396658"/>
              <a:gd name="connsiteX133" fmla="*/ 131343 w 843882"/>
              <a:gd name="connsiteY133" fmla="*/ 27911 h 396658"/>
              <a:gd name="connsiteX134" fmla="*/ 159254 w 843882"/>
              <a:gd name="connsiteY134" fmla="*/ 0 h 396658"/>
              <a:gd name="connsiteX135" fmla="*/ 27911 w 843882"/>
              <a:gd name="connsiteY135" fmla="*/ 0 h 396658"/>
              <a:gd name="connsiteX136" fmla="*/ 55822 w 843882"/>
              <a:gd name="connsiteY136" fmla="*/ 27911 h 396658"/>
              <a:gd name="connsiteX137" fmla="*/ 27911 w 843882"/>
              <a:gd name="connsiteY137" fmla="*/ 55822 h 396658"/>
              <a:gd name="connsiteX138" fmla="*/ 0 w 843882"/>
              <a:gd name="connsiteY138" fmla="*/ 27911 h 396658"/>
              <a:gd name="connsiteX139" fmla="*/ 27911 w 843882"/>
              <a:gd name="connsiteY139" fmla="*/ 0 h 396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843882" h="396658">
                <a:moveTo>
                  <a:pt x="815971" y="340836"/>
                </a:moveTo>
                <a:cubicBezTo>
                  <a:pt x="831386" y="340836"/>
                  <a:pt x="843882" y="353332"/>
                  <a:pt x="843882" y="368747"/>
                </a:cubicBezTo>
                <a:cubicBezTo>
                  <a:pt x="843882" y="384162"/>
                  <a:pt x="831386" y="396658"/>
                  <a:pt x="815971" y="396658"/>
                </a:cubicBezTo>
                <a:cubicBezTo>
                  <a:pt x="800556" y="396658"/>
                  <a:pt x="788060" y="384162"/>
                  <a:pt x="788060" y="368747"/>
                </a:cubicBezTo>
                <a:cubicBezTo>
                  <a:pt x="788060" y="353332"/>
                  <a:pt x="800556" y="340836"/>
                  <a:pt x="815971" y="340836"/>
                </a:cubicBezTo>
                <a:close/>
                <a:moveTo>
                  <a:pt x="684628" y="340836"/>
                </a:moveTo>
                <a:cubicBezTo>
                  <a:pt x="700043" y="340836"/>
                  <a:pt x="712539" y="353332"/>
                  <a:pt x="712539" y="368747"/>
                </a:cubicBezTo>
                <a:cubicBezTo>
                  <a:pt x="712539" y="384162"/>
                  <a:pt x="700043" y="396658"/>
                  <a:pt x="684628" y="396658"/>
                </a:cubicBezTo>
                <a:cubicBezTo>
                  <a:pt x="669213" y="396658"/>
                  <a:pt x="656717" y="384162"/>
                  <a:pt x="656717" y="368747"/>
                </a:cubicBezTo>
                <a:cubicBezTo>
                  <a:pt x="656717" y="353332"/>
                  <a:pt x="669213" y="340836"/>
                  <a:pt x="684628" y="340836"/>
                </a:cubicBezTo>
                <a:close/>
                <a:moveTo>
                  <a:pt x="553284" y="340836"/>
                </a:moveTo>
                <a:cubicBezTo>
                  <a:pt x="568699" y="340836"/>
                  <a:pt x="581195" y="353332"/>
                  <a:pt x="581195" y="368747"/>
                </a:cubicBezTo>
                <a:cubicBezTo>
                  <a:pt x="581195" y="384162"/>
                  <a:pt x="568699" y="396658"/>
                  <a:pt x="553284" y="396658"/>
                </a:cubicBezTo>
                <a:cubicBezTo>
                  <a:pt x="537869" y="396658"/>
                  <a:pt x="525373" y="384162"/>
                  <a:pt x="525373" y="368747"/>
                </a:cubicBezTo>
                <a:cubicBezTo>
                  <a:pt x="525373" y="353332"/>
                  <a:pt x="537869" y="340836"/>
                  <a:pt x="553284" y="340836"/>
                </a:cubicBezTo>
                <a:close/>
                <a:moveTo>
                  <a:pt x="421941" y="340836"/>
                </a:moveTo>
                <a:cubicBezTo>
                  <a:pt x="437356" y="340836"/>
                  <a:pt x="449852" y="353332"/>
                  <a:pt x="449852" y="368747"/>
                </a:cubicBezTo>
                <a:cubicBezTo>
                  <a:pt x="449852" y="384162"/>
                  <a:pt x="437356" y="396658"/>
                  <a:pt x="421941" y="396658"/>
                </a:cubicBezTo>
                <a:cubicBezTo>
                  <a:pt x="406526" y="396658"/>
                  <a:pt x="394030" y="384162"/>
                  <a:pt x="394030" y="368747"/>
                </a:cubicBezTo>
                <a:cubicBezTo>
                  <a:pt x="394030" y="353332"/>
                  <a:pt x="406526" y="340836"/>
                  <a:pt x="421941" y="340836"/>
                </a:cubicBezTo>
                <a:close/>
                <a:moveTo>
                  <a:pt x="290598" y="340836"/>
                </a:moveTo>
                <a:cubicBezTo>
                  <a:pt x="306013" y="340836"/>
                  <a:pt x="318509" y="353332"/>
                  <a:pt x="318509" y="368747"/>
                </a:cubicBezTo>
                <a:cubicBezTo>
                  <a:pt x="318509" y="384162"/>
                  <a:pt x="306013" y="396658"/>
                  <a:pt x="290598" y="396658"/>
                </a:cubicBezTo>
                <a:cubicBezTo>
                  <a:pt x="275183" y="396658"/>
                  <a:pt x="262687" y="384162"/>
                  <a:pt x="262687" y="368747"/>
                </a:cubicBezTo>
                <a:cubicBezTo>
                  <a:pt x="262687" y="353332"/>
                  <a:pt x="275183" y="340836"/>
                  <a:pt x="290598" y="340836"/>
                </a:cubicBezTo>
                <a:close/>
                <a:moveTo>
                  <a:pt x="159254" y="340836"/>
                </a:moveTo>
                <a:cubicBezTo>
                  <a:pt x="174669" y="340836"/>
                  <a:pt x="187165" y="353332"/>
                  <a:pt x="187165" y="368747"/>
                </a:cubicBezTo>
                <a:cubicBezTo>
                  <a:pt x="187165" y="384162"/>
                  <a:pt x="174669" y="396658"/>
                  <a:pt x="159254" y="396658"/>
                </a:cubicBezTo>
                <a:cubicBezTo>
                  <a:pt x="143839" y="396658"/>
                  <a:pt x="131343" y="384162"/>
                  <a:pt x="131343" y="368747"/>
                </a:cubicBezTo>
                <a:cubicBezTo>
                  <a:pt x="131343" y="353332"/>
                  <a:pt x="143839" y="340836"/>
                  <a:pt x="159254" y="340836"/>
                </a:cubicBezTo>
                <a:close/>
                <a:moveTo>
                  <a:pt x="27911" y="340836"/>
                </a:moveTo>
                <a:cubicBezTo>
                  <a:pt x="43326" y="340836"/>
                  <a:pt x="55822" y="353332"/>
                  <a:pt x="55822" y="368747"/>
                </a:cubicBezTo>
                <a:cubicBezTo>
                  <a:pt x="55822" y="384162"/>
                  <a:pt x="43326" y="396658"/>
                  <a:pt x="27911" y="396658"/>
                </a:cubicBezTo>
                <a:cubicBezTo>
                  <a:pt x="12496" y="396658"/>
                  <a:pt x="0" y="384162"/>
                  <a:pt x="0" y="368747"/>
                </a:cubicBezTo>
                <a:cubicBezTo>
                  <a:pt x="0" y="353332"/>
                  <a:pt x="12496" y="340836"/>
                  <a:pt x="27911" y="340836"/>
                </a:cubicBezTo>
                <a:close/>
                <a:moveTo>
                  <a:pt x="815971" y="227224"/>
                </a:moveTo>
                <a:cubicBezTo>
                  <a:pt x="831386" y="227224"/>
                  <a:pt x="843882" y="239720"/>
                  <a:pt x="843882" y="255135"/>
                </a:cubicBezTo>
                <a:cubicBezTo>
                  <a:pt x="843882" y="270550"/>
                  <a:pt x="831386" y="283046"/>
                  <a:pt x="815971" y="283046"/>
                </a:cubicBezTo>
                <a:cubicBezTo>
                  <a:pt x="800556" y="283046"/>
                  <a:pt x="788060" y="270550"/>
                  <a:pt x="788060" y="255135"/>
                </a:cubicBezTo>
                <a:cubicBezTo>
                  <a:pt x="788060" y="239720"/>
                  <a:pt x="800556" y="227224"/>
                  <a:pt x="815971" y="227224"/>
                </a:cubicBezTo>
                <a:close/>
                <a:moveTo>
                  <a:pt x="684628" y="227224"/>
                </a:moveTo>
                <a:cubicBezTo>
                  <a:pt x="700043" y="227224"/>
                  <a:pt x="712539" y="239720"/>
                  <a:pt x="712539" y="255135"/>
                </a:cubicBezTo>
                <a:cubicBezTo>
                  <a:pt x="712539" y="270550"/>
                  <a:pt x="700043" y="283046"/>
                  <a:pt x="684628" y="283046"/>
                </a:cubicBezTo>
                <a:cubicBezTo>
                  <a:pt x="669213" y="283046"/>
                  <a:pt x="656717" y="270550"/>
                  <a:pt x="656717" y="255135"/>
                </a:cubicBezTo>
                <a:cubicBezTo>
                  <a:pt x="656717" y="239720"/>
                  <a:pt x="669213" y="227224"/>
                  <a:pt x="684628" y="227224"/>
                </a:cubicBezTo>
                <a:close/>
                <a:moveTo>
                  <a:pt x="553284" y="227224"/>
                </a:moveTo>
                <a:cubicBezTo>
                  <a:pt x="568699" y="227224"/>
                  <a:pt x="581195" y="239720"/>
                  <a:pt x="581195" y="255135"/>
                </a:cubicBezTo>
                <a:cubicBezTo>
                  <a:pt x="581195" y="270550"/>
                  <a:pt x="568699" y="283046"/>
                  <a:pt x="553284" y="283046"/>
                </a:cubicBezTo>
                <a:cubicBezTo>
                  <a:pt x="537869" y="283046"/>
                  <a:pt x="525373" y="270550"/>
                  <a:pt x="525373" y="255135"/>
                </a:cubicBezTo>
                <a:cubicBezTo>
                  <a:pt x="525373" y="239720"/>
                  <a:pt x="537869" y="227224"/>
                  <a:pt x="553284" y="227224"/>
                </a:cubicBezTo>
                <a:close/>
                <a:moveTo>
                  <a:pt x="421941" y="227224"/>
                </a:moveTo>
                <a:cubicBezTo>
                  <a:pt x="437356" y="227224"/>
                  <a:pt x="449852" y="239720"/>
                  <a:pt x="449852" y="255135"/>
                </a:cubicBezTo>
                <a:cubicBezTo>
                  <a:pt x="449852" y="270550"/>
                  <a:pt x="437356" y="283046"/>
                  <a:pt x="421941" y="283046"/>
                </a:cubicBezTo>
                <a:cubicBezTo>
                  <a:pt x="406526" y="283046"/>
                  <a:pt x="394030" y="270550"/>
                  <a:pt x="394030" y="255135"/>
                </a:cubicBezTo>
                <a:cubicBezTo>
                  <a:pt x="394030" y="239720"/>
                  <a:pt x="406526" y="227224"/>
                  <a:pt x="421941" y="227224"/>
                </a:cubicBezTo>
                <a:close/>
                <a:moveTo>
                  <a:pt x="290598" y="227224"/>
                </a:moveTo>
                <a:cubicBezTo>
                  <a:pt x="306013" y="227224"/>
                  <a:pt x="318509" y="239720"/>
                  <a:pt x="318509" y="255135"/>
                </a:cubicBezTo>
                <a:cubicBezTo>
                  <a:pt x="318509" y="270550"/>
                  <a:pt x="306013" y="283046"/>
                  <a:pt x="290598" y="283046"/>
                </a:cubicBezTo>
                <a:cubicBezTo>
                  <a:pt x="275183" y="283046"/>
                  <a:pt x="262687" y="270550"/>
                  <a:pt x="262687" y="255135"/>
                </a:cubicBezTo>
                <a:cubicBezTo>
                  <a:pt x="262687" y="239720"/>
                  <a:pt x="275183" y="227224"/>
                  <a:pt x="290598" y="227224"/>
                </a:cubicBezTo>
                <a:close/>
                <a:moveTo>
                  <a:pt x="159254" y="227224"/>
                </a:moveTo>
                <a:cubicBezTo>
                  <a:pt x="174669" y="227224"/>
                  <a:pt x="187165" y="239720"/>
                  <a:pt x="187165" y="255135"/>
                </a:cubicBezTo>
                <a:cubicBezTo>
                  <a:pt x="187165" y="270550"/>
                  <a:pt x="174669" y="283046"/>
                  <a:pt x="159254" y="283046"/>
                </a:cubicBezTo>
                <a:cubicBezTo>
                  <a:pt x="143839" y="283046"/>
                  <a:pt x="131343" y="270550"/>
                  <a:pt x="131343" y="255135"/>
                </a:cubicBezTo>
                <a:cubicBezTo>
                  <a:pt x="131343" y="239720"/>
                  <a:pt x="143839" y="227224"/>
                  <a:pt x="159254" y="227224"/>
                </a:cubicBezTo>
                <a:close/>
                <a:moveTo>
                  <a:pt x="27911" y="227224"/>
                </a:moveTo>
                <a:cubicBezTo>
                  <a:pt x="43326" y="227224"/>
                  <a:pt x="55822" y="239720"/>
                  <a:pt x="55822" y="255135"/>
                </a:cubicBezTo>
                <a:cubicBezTo>
                  <a:pt x="55822" y="270550"/>
                  <a:pt x="43326" y="283046"/>
                  <a:pt x="27911" y="283046"/>
                </a:cubicBezTo>
                <a:cubicBezTo>
                  <a:pt x="12496" y="283046"/>
                  <a:pt x="0" y="270550"/>
                  <a:pt x="0" y="255135"/>
                </a:cubicBezTo>
                <a:cubicBezTo>
                  <a:pt x="0" y="239720"/>
                  <a:pt x="12496" y="227224"/>
                  <a:pt x="27911" y="227224"/>
                </a:cubicBezTo>
                <a:close/>
                <a:moveTo>
                  <a:pt x="815971" y="113612"/>
                </a:moveTo>
                <a:cubicBezTo>
                  <a:pt x="831386" y="113612"/>
                  <a:pt x="843882" y="126108"/>
                  <a:pt x="843882" y="141523"/>
                </a:cubicBezTo>
                <a:cubicBezTo>
                  <a:pt x="843882" y="156938"/>
                  <a:pt x="831386" y="169434"/>
                  <a:pt x="815971" y="169434"/>
                </a:cubicBezTo>
                <a:cubicBezTo>
                  <a:pt x="800556" y="169434"/>
                  <a:pt x="788060" y="156938"/>
                  <a:pt x="788060" y="141523"/>
                </a:cubicBezTo>
                <a:cubicBezTo>
                  <a:pt x="788060" y="126108"/>
                  <a:pt x="800556" y="113612"/>
                  <a:pt x="815971" y="113612"/>
                </a:cubicBezTo>
                <a:close/>
                <a:moveTo>
                  <a:pt x="684628" y="113612"/>
                </a:moveTo>
                <a:cubicBezTo>
                  <a:pt x="700043" y="113612"/>
                  <a:pt x="712539" y="126108"/>
                  <a:pt x="712539" y="141523"/>
                </a:cubicBezTo>
                <a:cubicBezTo>
                  <a:pt x="712539" y="156938"/>
                  <a:pt x="700043" y="169434"/>
                  <a:pt x="684628" y="169434"/>
                </a:cubicBezTo>
                <a:cubicBezTo>
                  <a:pt x="669213" y="169434"/>
                  <a:pt x="656717" y="156938"/>
                  <a:pt x="656717" y="141523"/>
                </a:cubicBezTo>
                <a:cubicBezTo>
                  <a:pt x="656717" y="126108"/>
                  <a:pt x="669213" y="113612"/>
                  <a:pt x="684628" y="113612"/>
                </a:cubicBezTo>
                <a:close/>
                <a:moveTo>
                  <a:pt x="553284" y="113612"/>
                </a:moveTo>
                <a:cubicBezTo>
                  <a:pt x="568699" y="113612"/>
                  <a:pt x="581195" y="126108"/>
                  <a:pt x="581195" y="141523"/>
                </a:cubicBezTo>
                <a:cubicBezTo>
                  <a:pt x="581195" y="156938"/>
                  <a:pt x="568699" y="169434"/>
                  <a:pt x="553284" y="169434"/>
                </a:cubicBezTo>
                <a:cubicBezTo>
                  <a:pt x="537869" y="169434"/>
                  <a:pt x="525373" y="156938"/>
                  <a:pt x="525373" y="141523"/>
                </a:cubicBezTo>
                <a:cubicBezTo>
                  <a:pt x="525373" y="126108"/>
                  <a:pt x="537869" y="113612"/>
                  <a:pt x="553284" y="113612"/>
                </a:cubicBezTo>
                <a:close/>
                <a:moveTo>
                  <a:pt x="421941" y="113612"/>
                </a:moveTo>
                <a:cubicBezTo>
                  <a:pt x="437356" y="113612"/>
                  <a:pt x="449852" y="126108"/>
                  <a:pt x="449852" y="141523"/>
                </a:cubicBezTo>
                <a:cubicBezTo>
                  <a:pt x="449852" y="156938"/>
                  <a:pt x="437356" y="169434"/>
                  <a:pt x="421941" y="169434"/>
                </a:cubicBezTo>
                <a:cubicBezTo>
                  <a:pt x="406526" y="169434"/>
                  <a:pt x="394030" y="156938"/>
                  <a:pt x="394030" y="141523"/>
                </a:cubicBezTo>
                <a:cubicBezTo>
                  <a:pt x="394030" y="126108"/>
                  <a:pt x="406526" y="113612"/>
                  <a:pt x="421941" y="113612"/>
                </a:cubicBezTo>
                <a:close/>
                <a:moveTo>
                  <a:pt x="290598" y="113612"/>
                </a:moveTo>
                <a:cubicBezTo>
                  <a:pt x="306013" y="113612"/>
                  <a:pt x="318509" y="126108"/>
                  <a:pt x="318509" y="141523"/>
                </a:cubicBezTo>
                <a:cubicBezTo>
                  <a:pt x="318509" y="156938"/>
                  <a:pt x="306013" y="169434"/>
                  <a:pt x="290598" y="169434"/>
                </a:cubicBezTo>
                <a:cubicBezTo>
                  <a:pt x="275183" y="169434"/>
                  <a:pt x="262687" y="156938"/>
                  <a:pt x="262687" y="141523"/>
                </a:cubicBezTo>
                <a:cubicBezTo>
                  <a:pt x="262687" y="126108"/>
                  <a:pt x="275183" y="113612"/>
                  <a:pt x="290598" y="113612"/>
                </a:cubicBezTo>
                <a:close/>
                <a:moveTo>
                  <a:pt x="159254" y="113612"/>
                </a:moveTo>
                <a:cubicBezTo>
                  <a:pt x="174669" y="113612"/>
                  <a:pt x="187165" y="126108"/>
                  <a:pt x="187165" y="141523"/>
                </a:cubicBezTo>
                <a:cubicBezTo>
                  <a:pt x="187165" y="156938"/>
                  <a:pt x="174669" y="169434"/>
                  <a:pt x="159254" y="169434"/>
                </a:cubicBezTo>
                <a:cubicBezTo>
                  <a:pt x="143839" y="169434"/>
                  <a:pt x="131343" y="156938"/>
                  <a:pt x="131343" y="141523"/>
                </a:cubicBezTo>
                <a:cubicBezTo>
                  <a:pt x="131343" y="126108"/>
                  <a:pt x="143839" y="113612"/>
                  <a:pt x="159254" y="113612"/>
                </a:cubicBezTo>
                <a:close/>
                <a:moveTo>
                  <a:pt x="27911" y="113612"/>
                </a:moveTo>
                <a:cubicBezTo>
                  <a:pt x="43326" y="113612"/>
                  <a:pt x="55822" y="126108"/>
                  <a:pt x="55822" y="141523"/>
                </a:cubicBezTo>
                <a:cubicBezTo>
                  <a:pt x="55822" y="156938"/>
                  <a:pt x="43326" y="169434"/>
                  <a:pt x="27911" y="169434"/>
                </a:cubicBezTo>
                <a:cubicBezTo>
                  <a:pt x="12496" y="169434"/>
                  <a:pt x="0" y="156938"/>
                  <a:pt x="0" y="141523"/>
                </a:cubicBezTo>
                <a:cubicBezTo>
                  <a:pt x="0" y="126108"/>
                  <a:pt x="12496" y="113612"/>
                  <a:pt x="27911" y="113612"/>
                </a:cubicBezTo>
                <a:close/>
                <a:moveTo>
                  <a:pt x="815971" y="0"/>
                </a:moveTo>
                <a:cubicBezTo>
                  <a:pt x="831386" y="0"/>
                  <a:pt x="843882" y="12496"/>
                  <a:pt x="843882" y="27911"/>
                </a:cubicBezTo>
                <a:cubicBezTo>
                  <a:pt x="843882" y="43326"/>
                  <a:pt x="831386" y="55822"/>
                  <a:pt x="815971" y="55822"/>
                </a:cubicBezTo>
                <a:cubicBezTo>
                  <a:pt x="800556" y="55822"/>
                  <a:pt x="788060" y="43326"/>
                  <a:pt x="788060" y="27911"/>
                </a:cubicBezTo>
                <a:cubicBezTo>
                  <a:pt x="788060" y="12496"/>
                  <a:pt x="800556" y="0"/>
                  <a:pt x="815971" y="0"/>
                </a:cubicBezTo>
                <a:close/>
                <a:moveTo>
                  <a:pt x="684628" y="0"/>
                </a:moveTo>
                <a:cubicBezTo>
                  <a:pt x="700043" y="0"/>
                  <a:pt x="712539" y="12496"/>
                  <a:pt x="712539" y="27911"/>
                </a:cubicBezTo>
                <a:cubicBezTo>
                  <a:pt x="712539" y="43326"/>
                  <a:pt x="700043" y="55822"/>
                  <a:pt x="684628" y="55822"/>
                </a:cubicBezTo>
                <a:cubicBezTo>
                  <a:pt x="669213" y="55822"/>
                  <a:pt x="656717" y="43326"/>
                  <a:pt x="656717" y="27911"/>
                </a:cubicBezTo>
                <a:cubicBezTo>
                  <a:pt x="656717" y="12496"/>
                  <a:pt x="669213" y="0"/>
                  <a:pt x="684628" y="0"/>
                </a:cubicBezTo>
                <a:close/>
                <a:moveTo>
                  <a:pt x="553284" y="0"/>
                </a:moveTo>
                <a:cubicBezTo>
                  <a:pt x="568699" y="0"/>
                  <a:pt x="581195" y="12496"/>
                  <a:pt x="581195" y="27911"/>
                </a:cubicBezTo>
                <a:cubicBezTo>
                  <a:pt x="581195" y="43326"/>
                  <a:pt x="568699" y="55822"/>
                  <a:pt x="553284" y="55822"/>
                </a:cubicBezTo>
                <a:cubicBezTo>
                  <a:pt x="537869" y="55822"/>
                  <a:pt x="525373" y="43326"/>
                  <a:pt x="525373" y="27911"/>
                </a:cubicBezTo>
                <a:cubicBezTo>
                  <a:pt x="525373" y="12496"/>
                  <a:pt x="537869" y="0"/>
                  <a:pt x="553284" y="0"/>
                </a:cubicBezTo>
                <a:close/>
                <a:moveTo>
                  <a:pt x="421941" y="0"/>
                </a:moveTo>
                <a:cubicBezTo>
                  <a:pt x="437356" y="0"/>
                  <a:pt x="449852" y="12496"/>
                  <a:pt x="449852" y="27911"/>
                </a:cubicBezTo>
                <a:cubicBezTo>
                  <a:pt x="449852" y="43326"/>
                  <a:pt x="437356" y="55822"/>
                  <a:pt x="421941" y="55822"/>
                </a:cubicBezTo>
                <a:cubicBezTo>
                  <a:pt x="406526" y="55822"/>
                  <a:pt x="394030" y="43326"/>
                  <a:pt x="394030" y="27911"/>
                </a:cubicBezTo>
                <a:cubicBezTo>
                  <a:pt x="394030" y="12496"/>
                  <a:pt x="406526" y="0"/>
                  <a:pt x="421941" y="0"/>
                </a:cubicBezTo>
                <a:close/>
                <a:moveTo>
                  <a:pt x="290598" y="0"/>
                </a:moveTo>
                <a:cubicBezTo>
                  <a:pt x="306013" y="0"/>
                  <a:pt x="318509" y="12496"/>
                  <a:pt x="318509" y="27911"/>
                </a:cubicBezTo>
                <a:cubicBezTo>
                  <a:pt x="318509" y="43326"/>
                  <a:pt x="306013" y="55822"/>
                  <a:pt x="290598" y="55822"/>
                </a:cubicBezTo>
                <a:cubicBezTo>
                  <a:pt x="275183" y="55822"/>
                  <a:pt x="262687" y="43326"/>
                  <a:pt x="262687" y="27911"/>
                </a:cubicBezTo>
                <a:cubicBezTo>
                  <a:pt x="262687" y="12496"/>
                  <a:pt x="275183" y="0"/>
                  <a:pt x="290598" y="0"/>
                </a:cubicBezTo>
                <a:close/>
                <a:moveTo>
                  <a:pt x="159254" y="0"/>
                </a:moveTo>
                <a:cubicBezTo>
                  <a:pt x="174669" y="0"/>
                  <a:pt x="187165" y="12496"/>
                  <a:pt x="187165" y="27911"/>
                </a:cubicBezTo>
                <a:cubicBezTo>
                  <a:pt x="187165" y="43326"/>
                  <a:pt x="174669" y="55822"/>
                  <a:pt x="159254" y="55822"/>
                </a:cubicBezTo>
                <a:cubicBezTo>
                  <a:pt x="143839" y="55822"/>
                  <a:pt x="131343" y="43326"/>
                  <a:pt x="131343" y="27911"/>
                </a:cubicBezTo>
                <a:cubicBezTo>
                  <a:pt x="131343" y="12496"/>
                  <a:pt x="143839" y="0"/>
                  <a:pt x="159254" y="0"/>
                </a:cubicBezTo>
                <a:close/>
                <a:moveTo>
                  <a:pt x="27911" y="0"/>
                </a:moveTo>
                <a:cubicBezTo>
                  <a:pt x="43326" y="0"/>
                  <a:pt x="55822" y="12496"/>
                  <a:pt x="55822" y="27911"/>
                </a:cubicBezTo>
                <a:cubicBezTo>
                  <a:pt x="55822" y="43326"/>
                  <a:pt x="43326" y="55822"/>
                  <a:pt x="27911" y="55822"/>
                </a:cubicBezTo>
                <a:cubicBezTo>
                  <a:pt x="12496" y="55822"/>
                  <a:pt x="0" y="43326"/>
                  <a:pt x="0" y="27911"/>
                </a:cubicBezTo>
                <a:cubicBezTo>
                  <a:pt x="0" y="12496"/>
                  <a:pt x="12496" y="0"/>
                  <a:pt x="27911" y="0"/>
                </a:cubicBezTo>
                <a:close/>
              </a:path>
            </a:pathLst>
          </a:custGeom>
          <a:gradFill>
            <a:gsLst>
              <a:gs pos="0">
                <a:schemeClr val="accent1">
                  <a:lumMod val="40000"/>
                  <a:lumOff val="60000"/>
                </a:schemeClr>
              </a:gs>
              <a:gs pos="100000">
                <a:schemeClr val="accent1"/>
              </a:gs>
            </a:gsLst>
            <a:lin ang="150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sz="1350" dirty="0">
              <a:latin typeface="微软雅黑" panose="020B0503020204020204" charset="-122"/>
              <a:ea typeface="微软雅黑" panose="020B0503020204020204" charset="-122"/>
              <a:cs typeface="微软雅黑" panose="020B0503020204020204" charset="-122"/>
            </a:endParaRPr>
          </a:p>
        </p:txBody>
      </p:sp>
      <p:sp>
        <p:nvSpPr>
          <p:cNvPr id="2" name="标题 1"/>
          <p:cNvSpPr>
            <a:spLocks noGrp="1"/>
          </p:cNvSpPr>
          <p:nvPr userDrawn="1">
            <p:ph type="ctrTitle"/>
            <p:custDataLst>
              <p:tags r:id="rId8"/>
            </p:custDataLst>
          </p:nvPr>
        </p:nvSpPr>
        <p:spPr>
          <a:xfrm>
            <a:off x="4090511" y="2586360"/>
            <a:ext cx="4573905" cy="1537811"/>
          </a:xfrm>
        </p:spPr>
        <p:txBody>
          <a:bodyPr wrap="square" lIns="90000" tIns="46800" rIns="90000" bIns="46800" anchor="b">
            <a:normAutofit/>
          </a:bodyPr>
          <a:lstStyle>
            <a:lvl1pPr algn="r">
              <a:lnSpc>
                <a:spcPct val="100000"/>
              </a:lnSpc>
              <a:defRPr sz="6000" b="1" spc="400" baseline="0">
                <a:solidFill>
                  <a:schemeClr val="tx1">
                    <a:lumMod val="75000"/>
                    <a:lumOff val="25000"/>
                  </a:schemeClr>
                </a:solidFill>
                <a:latin typeface="+mj-lt"/>
                <a:ea typeface="+mj-lt"/>
              </a:defRPr>
            </a:lvl1pPr>
          </a:lstStyle>
          <a:p>
            <a:r>
              <a:rPr lang="zh-CN" altLang="en-US" dirty="0"/>
              <a:t>单击此处编辑母版标题样式</a:t>
            </a:r>
            <a:endParaRPr lang="zh-CN" altLang="en-US" dirty="0"/>
          </a:p>
        </p:txBody>
      </p:sp>
      <p:sp>
        <p:nvSpPr>
          <p:cNvPr id="3" name="副标题 2"/>
          <p:cNvSpPr>
            <a:spLocks noGrp="1"/>
          </p:cNvSpPr>
          <p:nvPr userDrawn="1">
            <p:ph type="subTitle" idx="1" hasCustomPrompt="1"/>
            <p:custDataLst>
              <p:tags r:id="rId9"/>
            </p:custDataLst>
          </p:nvPr>
        </p:nvSpPr>
        <p:spPr>
          <a:xfrm>
            <a:off x="4063365" y="2159794"/>
            <a:ext cx="4535805" cy="398145"/>
          </a:xfrm>
        </p:spPr>
        <p:txBody>
          <a:bodyPr wrap="square" lIns="90000" tIns="46800" rIns="90000" bIns="46800" anchor="b">
            <a:normAutofit/>
          </a:bodyPr>
          <a:lstStyle>
            <a:lvl1pPr marL="0" indent="0" algn="r">
              <a:lnSpc>
                <a:spcPct val="100000"/>
              </a:lnSpc>
              <a:buNone/>
              <a:defRPr sz="2000" b="1" spc="130" baseline="0">
                <a:solidFill>
                  <a:schemeClr val="tx1">
                    <a:lumMod val="75000"/>
                    <a:lumOff val="25000"/>
                  </a:schemeClr>
                </a:solidFill>
                <a:latin typeface="+mj-lt"/>
                <a:ea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4" name="日期占位符 3"/>
          <p:cNvSpPr>
            <a:spLocks noGrp="1"/>
          </p:cNvSpPr>
          <p:nvPr userDrawn="1">
            <p:ph type="dt" sz="half" idx="10"/>
            <p:custDataLst>
              <p:tags r:id="rId10"/>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userDrawn="1">
            <p:ph type="ftr" sz="quarter" idx="11"/>
            <p:custDataLst>
              <p:tags r:id="rId11"/>
            </p:custDataLst>
          </p:nvPr>
        </p:nvSpPr>
        <p:spPr/>
        <p:txBody>
          <a:bodyPr>
            <a:normAutofit/>
          </a:bodyPr>
          <a:lstStyle/>
          <a:p>
            <a:endParaRPr lang="zh-CN" altLang="en-US" dirty="0"/>
          </a:p>
        </p:txBody>
      </p:sp>
      <p:sp>
        <p:nvSpPr>
          <p:cNvPr id="6" name="灯片编号占位符 5"/>
          <p:cNvSpPr>
            <a:spLocks noGrp="1"/>
          </p:cNvSpPr>
          <p:nvPr userDrawn="1">
            <p:ph type="sldNum" sz="quarter" idx="12"/>
            <p:custDataLst>
              <p:tags r:id="rId12"/>
            </p:custDataLst>
          </p:nvPr>
        </p:nvSpPr>
        <p:spPr>
          <a:xfrm>
            <a:off x="6457950" y="5624513"/>
            <a:ext cx="2057400" cy="273844"/>
          </a:xfrm>
        </p:spPr>
        <p:txBody>
          <a:bodyPr wrap="square">
            <a:normAutofit/>
          </a:bodyPr>
          <a:lstStyle/>
          <a:p>
            <a:fld id="{BE5F26B5-172A-4DC2-B0B7-181CFC56B87C}" type="slidenum">
              <a:rPr lang="zh-CN" altLang="en-US" smtClean="0"/>
            </a:fld>
            <a:endParaRPr lang="zh-CN" altLang="en-US"/>
          </a:p>
        </p:txBody>
      </p:sp>
      <p:sp>
        <p:nvSpPr>
          <p:cNvPr id="10" name="公司名占位符 6"/>
          <p:cNvSpPr>
            <a:spLocks noGrp="1"/>
          </p:cNvSpPr>
          <p:nvPr userDrawn="1">
            <p:ph type="body" sz="quarter" idx="13" hasCustomPrompt="1"/>
            <p:custDataLst>
              <p:tags r:id="rId13"/>
            </p:custDataLst>
          </p:nvPr>
        </p:nvSpPr>
        <p:spPr>
          <a:xfrm>
            <a:off x="5551200" y="1435050"/>
            <a:ext cx="3048300" cy="297000"/>
          </a:xfrm>
        </p:spPr>
        <p:txBody>
          <a:bodyPr wrap="square" lIns="90000" tIns="46800" rIns="90000" bIns="46800" anchor="t">
            <a:normAutofit/>
          </a:bodyPr>
          <a:lstStyle>
            <a:lvl1pPr marL="0" indent="0" algn="r">
              <a:lnSpc>
                <a:spcPct val="100000"/>
              </a:lnSpc>
              <a:buNone/>
              <a:defRPr sz="1800">
                <a:solidFill>
                  <a:schemeClr val="tx1">
                    <a:lumMod val="75000"/>
                    <a:lumOff val="25000"/>
                  </a:schemeClr>
                </a:solidFill>
              </a:defRPr>
            </a:lvl1pPr>
          </a:lstStyle>
          <a:p>
            <a:pPr lvl="0"/>
            <a:r>
              <a:rPr lang="zh-CN" altLang="en-US" dirty="0"/>
              <a:t>公司名</a:t>
            </a:r>
            <a:endParaRPr lang="zh-CN" altLang="en-US" dirty="0"/>
          </a:p>
        </p:txBody>
      </p:sp>
      <p:sp>
        <p:nvSpPr>
          <p:cNvPr id="24" name="署名占位符 10"/>
          <p:cNvSpPr>
            <a:spLocks noGrp="1"/>
          </p:cNvSpPr>
          <p:nvPr userDrawn="1">
            <p:ph type="body" sz="quarter" idx="17" hasCustomPrompt="1"/>
            <p:custDataLst>
              <p:tags r:id="rId14"/>
            </p:custDataLst>
          </p:nvPr>
        </p:nvSpPr>
        <p:spPr>
          <a:xfrm>
            <a:off x="5786100" y="4323200"/>
            <a:ext cx="2735100" cy="405000"/>
          </a:xfrm>
          <a:prstGeom prst="roundRect">
            <a:avLst>
              <a:gd name="adj" fmla="val 50000"/>
            </a:avLst>
          </a:prstGeom>
          <a:solidFill>
            <a:schemeClr val="accent1"/>
          </a:solidFill>
          <a:ln>
            <a:solidFill>
              <a:schemeClr val="accent1"/>
            </a:solidFill>
          </a:ln>
        </p:spPr>
        <p:txBody>
          <a:bodyPr wrap="square" anchor="ctr">
            <a:normAutofit/>
          </a:bodyPr>
          <a:lstStyle>
            <a:lvl1pPr marL="0" indent="0" algn="ctr">
              <a:lnSpc>
                <a:spcPct val="100000"/>
              </a:lnSpc>
              <a:buNone/>
              <a:defRPr sz="1800" b="1">
                <a:solidFill>
                  <a:srgbClr val="FFFFFF"/>
                </a:solidFill>
                <a:latin typeface="+mn-ea"/>
                <a:ea typeface="+mn-ea"/>
              </a:defRPr>
            </a:lvl1pPr>
          </a:lstStyle>
          <a:p>
            <a:pPr lvl="0"/>
            <a:r>
              <a:rPr lang="zh-CN" altLang="en-US" dirty="0"/>
              <a:t>署名</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内容占位符 2"/>
          <p:cNvSpPr>
            <a:spLocks noGrp="1"/>
          </p:cNvSpPr>
          <p:nvPr>
            <p:ph idx="1"/>
            <p:custDataLst>
              <p:tags r:id="rId3"/>
            </p:custDataLst>
          </p:nvPr>
        </p:nvSpPr>
        <p:spPr/>
        <p:txBody>
          <a:bodyPr wrap="square">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10"/>
            <p:custDataLst>
              <p:tags r:id="rId4"/>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dirty="0"/>
          </a:p>
        </p:txBody>
      </p:sp>
      <p:sp>
        <p:nvSpPr>
          <p:cNvPr id="6" name="灯片编号占位符 5"/>
          <p:cNvSpPr>
            <a:spLocks noGrp="1"/>
          </p:cNvSpPr>
          <p:nvPr>
            <p:ph type="sldNum" sz="quarter" idx="12"/>
            <p:custDataLst>
              <p:tags r:id="rId6"/>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3" name="矩形 2"/>
          <p:cNvSpPr/>
          <p:nvPr userDrawn="1">
            <p:custDataLst>
              <p:tags r:id="rId2"/>
            </p:custDataLst>
          </p:nvPr>
        </p:nvSpPr>
        <p:spPr>
          <a:xfrm>
            <a:off x="0" y="857250"/>
            <a:ext cx="9144000" cy="5143500"/>
          </a:xfrm>
          <a:prstGeom prst="rect">
            <a:avLst/>
          </a:prstGeom>
          <a:gradFill>
            <a:gsLst>
              <a:gs pos="12000">
                <a:schemeClr val="bg1"/>
              </a:gs>
              <a:gs pos="100000">
                <a:schemeClr val="bg2">
                  <a:lumMod val="97000"/>
                </a:schemeClr>
              </a:gs>
            </a:gsLst>
            <a:lin ang="36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350" dirty="0">
              <a:latin typeface="微软雅黑" panose="020B0503020204020204" charset="-122"/>
              <a:ea typeface="微软雅黑" panose="020B0503020204020204" charset="-122"/>
              <a:cs typeface="微软雅黑" panose="020B0503020204020204" charset="-122"/>
            </a:endParaRPr>
          </a:p>
        </p:txBody>
      </p:sp>
      <p:cxnSp>
        <p:nvCxnSpPr>
          <p:cNvPr id="5" name="直接连接符 4"/>
          <p:cNvCxnSpPr/>
          <p:nvPr userDrawn="1">
            <p:custDataLst>
              <p:tags r:id="rId3"/>
            </p:custDataLst>
          </p:nvPr>
        </p:nvCxnSpPr>
        <p:spPr>
          <a:xfrm flipH="1">
            <a:off x="658178" y="2657475"/>
            <a:ext cx="4228148" cy="0"/>
          </a:xfrm>
          <a:prstGeom prst="line">
            <a:avLst/>
          </a:prstGeom>
          <a:ln w="12700">
            <a:gradFill flip="none" rotWithShape="1">
              <a:gsLst>
                <a:gs pos="0">
                  <a:schemeClr val="bg1">
                    <a:alpha val="0"/>
                  </a:schemeClr>
                </a:gs>
                <a:gs pos="100000">
                  <a:schemeClr val="bg1">
                    <a:alpha val="60000"/>
                  </a:schemeClr>
                </a:gs>
              </a:gsLst>
              <a:lin ang="0" scaled="0"/>
              <a:tileRect/>
            </a:gradFill>
          </a:ln>
        </p:spPr>
        <p:style>
          <a:lnRef idx="1">
            <a:schemeClr val="accent1"/>
          </a:lnRef>
          <a:fillRef idx="0">
            <a:schemeClr val="accent1"/>
          </a:fillRef>
          <a:effectRef idx="0">
            <a:schemeClr val="accent1"/>
          </a:effectRef>
          <a:fontRef idx="minor">
            <a:schemeClr val="tx1"/>
          </a:fontRef>
        </p:style>
      </p:cxnSp>
      <p:sp>
        <p:nvSpPr>
          <p:cNvPr id="42" name="任意多边形: 形状 41"/>
          <p:cNvSpPr>
            <a:spLocks noChangeAspect="1"/>
          </p:cNvSpPr>
          <p:nvPr>
            <p:custDataLst>
              <p:tags r:id="rId4"/>
            </p:custDataLst>
          </p:nvPr>
        </p:nvSpPr>
        <p:spPr>
          <a:xfrm flipH="1">
            <a:off x="6808949" y="2050673"/>
            <a:ext cx="632912" cy="297494"/>
          </a:xfrm>
          <a:custGeom>
            <a:avLst/>
            <a:gdLst>
              <a:gd name="connsiteX0" fmla="*/ 27911 w 843882"/>
              <a:gd name="connsiteY0" fmla="*/ 340836 h 396658"/>
              <a:gd name="connsiteX1" fmla="*/ 0 w 843882"/>
              <a:gd name="connsiteY1" fmla="*/ 368747 h 396658"/>
              <a:gd name="connsiteX2" fmla="*/ 27911 w 843882"/>
              <a:gd name="connsiteY2" fmla="*/ 396658 h 396658"/>
              <a:gd name="connsiteX3" fmla="*/ 55822 w 843882"/>
              <a:gd name="connsiteY3" fmla="*/ 368747 h 396658"/>
              <a:gd name="connsiteX4" fmla="*/ 27911 w 843882"/>
              <a:gd name="connsiteY4" fmla="*/ 340836 h 396658"/>
              <a:gd name="connsiteX5" fmla="*/ 159254 w 843882"/>
              <a:gd name="connsiteY5" fmla="*/ 340836 h 396658"/>
              <a:gd name="connsiteX6" fmla="*/ 131343 w 843882"/>
              <a:gd name="connsiteY6" fmla="*/ 368747 h 396658"/>
              <a:gd name="connsiteX7" fmla="*/ 159254 w 843882"/>
              <a:gd name="connsiteY7" fmla="*/ 396658 h 396658"/>
              <a:gd name="connsiteX8" fmla="*/ 187165 w 843882"/>
              <a:gd name="connsiteY8" fmla="*/ 368747 h 396658"/>
              <a:gd name="connsiteX9" fmla="*/ 159254 w 843882"/>
              <a:gd name="connsiteY9" fmla="*/ 340836 h 396658"/>
              <a:gd name="connsiteX10" fmla="*/ 290598 w 843882"/>
              <a:gd name="connsiteY10" fmla="*/ 340836 h 396658"/>
              <a:gd name="connsiteX11" fmla="*/ 262687 w 843882"/>
              <a:gd name="connsiteY11" fmla="*/ 368747 h 396658"/>
              <a:gd name="connsiteX12" fmla="*/ 290598 w 843882"/>
              <a:gd name="connsiteY12" fmla="*/ 396658 h 396658"/>
              <a:gd name="connsiteX13" fmla="*/ 318509 w 843882"/>
              <a:gd name="connsiteY13" fmla="*/ 368747 h 396658"/>
              <a:gd name="connsiteX14" fmla="*/ 290598 w 843882"/>
              <a:gd name="connsiteY14" fmla="*/ 340836 h 396658"/>
              <a:gd name="connsiteX15" fmla="*/ 421941 w 843882"/>
              <a:gd name="connsiteY15" fmla="*/ 340836 h 396658"/>
              <a:gd name="connsiteX16" fmla="*/ 394030 w 843882"/>
              <a:gd name="connsiteY16" fmla="*/ 368747 h 396658"/>
              <a:gd name="connsiteX17" fmla="*/ 421941 w 843882"/>
              <a:gd name="connsiteY17" fmla="*/ 396658 h 396658"/>
              <a:gd name="connsiteX18" fmla="*/ 449852 w 843882"/>
              <a:gd name="connsiteY18" fmla="*/ 368747 h 396658"/>
              <a:gd name="connsiteX19" fmla="*/ 421941 w 843882"/>
              <a:gd name="connsiteY19" fmla="*/ 340836 h 396658"/>
              <a:gd name="connsiteX20" fmla="*/ 553284 w 843882"/>
              <a:gd name="connsiteY20" fmla="*/ 340836 h 396658"/>
              <a:gd name="connsiteX21" fmla="*/ 525373 w 843882"/>
              <a:gd name="connsiteY21" fmla="*/ 368747 h 396658"/>
              <a:gd name="connsiteX22" fmla="*/ 553284 w 843882"/>
              <a:gd name="connsiteY22" fmla="*/ 396658 h 396658"/>
              <a:gd name="connsiteX23" fmla="*/ 581195 w 843882"/>
              <a:gd name="connsiteY23" fmla="*/ 368747 h 396658"/>
              <a:gd name="connsiteX24" fmla="*/ 553284 w 843882"/>
              <a:gd name="connsiteY24" fmla="*/ 340836 h 396658"/>
              <a:gd name="connsiteX25" fmla="*/ 684627 w 843882"/>
              <a:gd name="connsiteY25" fmla="*/ 340836 h 396658"/>
              <a:gd name="connsiteX26" fmla="*/ 656716 w 843882"/>
              <a:gd name="connsiteY26" fmla="*/ 368747 h 396658"/>
              <a:gd name="connsiteX27" fmla="*/ 684627 w 843882"/>
              <a:gd name="connsiteY27" fmla="*/ 396658 h 396658"/>
              <a:gd name="connsiteX28" fmla="*/ 712538 w 843882"/>
              <a:gd name="connsiteY28" fmla="*/ 368747 h 396658"/>
              <a:gd name="connsiteX29" fmla="*/ 684627 w 843882"/>
              <a:gd name="connsiteY29" fmla="*/ 340836 h 396658"/>
              <a:gd name="connsiteX30" fmla="*/ 815971 w 843882"/>
              <a:gd name="connsiteY30" fmla="*/ 340836 h 396658"/>
              <a:gd name="connsiteX31" fmla="*/ 788060 w 843882"/>
              <a:gd name="connsiteY31" fmla="*/ 368747 h 396658"/>
              <a:gd name="connsiteX32" fmla="*/ 815971 w 843882"/>
              <a:gd name="connsiteY32" fmla="*/ 396658 h 396658"/>
              <a:gd name="connsiteX33" fmla="*/ 843882 w 843882"/>
              <a:gd name="connsiteY33" fmla="*/ 368747 h 396658"/>
              <a:gd name="connsiteX34" fmla="*/ 815971 w 843882"/>
              <a:gd name="connsiteY34" fmla="*/ 340836 h 396658"/>
              <a:gd name="connsiteX35" fmla="*/ 27911 w 843882"/>
              <a:gd name="connsiteY35" fmla="*/ 227224 h 396658"/>
              <a:gd name="connsiteX36" fmla="*/ 0 w 843882"/>
              <a:gd name="connsiteY36" fmla="*/ 255135 h 396658"/>
              <a:gd name="connsiteX37" fmla="*/ 27911 w 843882"/>
              <a:gd name="connsiteY37" fmla="*/ 283046 h 396658"/>
              <a:gd name="connsiteX38" fmla="*/ 55822 w 843882"/>
              <a:gd name="connsiteY38" fmla="*/ 255135 h 396658"/>
              <a:gd name="connsiteX39" fmla="*/ 27911 w 843882"/>
              <a:gd name="connsiteY39" fmla="*/ 227224 h 396658"/>
              <a:gd name="connsiteX40" fmla="*/ 159254 w 843882"/>
              <a:gd name="connsiteY40" fmla="*/ 227224 h 396658"/>
              <a:gd name="connsiteX41" fmla="*/ 131343 w 843882"/>
              <a:gd name="connsiteY41" fmla="*/ 255135 h 396658"/>
              <a:gd name="connsiteX42" fmla="*/ 159254 w 843882"/>
              <a:gd name="connsiteY42" fmla="*/ 283046 h 396658"/>
              <a:gd name="connsiteX43" fmla="*/ 187165 w 843882"/>
              <a:gd name="connsiteY43" fmla="*/ 255135 h 396658"/>
              <a:gd name="connsiteX44" fmla="*/ 159254 w 843882"/>
              <a:gd name="connsiteY44" fmla="*/ 227224 h 396658"/>
              <a:gd name="connsiteX45" fmla="*/ 290598 w 843882"/>
              <a:gd name="connsiteY45" fmla="*/ 227224 h 396658"/>
              <a:gd name="connsiteX46" fmla="*/ 262687 w 843882"/>
              <a:gd name="connsiteY46" fmla="*/ 255135 h 396658"/>
              <a:gd name="connsiteX47" fmla="*/ 290598 w 843882"/>
              <a:gd name="connsiteY47" fmla="*/ 283046 h 396658"/>
              <a:gd name="connsiteX48" fmla="*/ 318509 w 843882"/>
              <a:gd name="connsiteY48" fmla="*/ 255135 h 396658"/>
              <a:gd name="connsiteX49" fmla="*/ 290598 w 843882"/>
              <a:gd name="connsiteY49" fmla="*/ 227224 h 396658"/>
              <a:gd name="connsiteX50" fmla="*/ 421941 w 843882"/>
              <a:gd name="connsiteY50" fmla="*/ 227224 h 396658"/>
              <a:gd name="connsiteX51" fmla="*/ 394030 w 843882"/>
              <a:gd name="connsiteY51" fmla="*/ 255135 h 396658"/>
              <a:gd name="connsiteX52" fmla="*/ 421941 w 843882"/>
              <a:gd name="connsiteY52" fmla="*/ 283046 h 396658"/>
              <a:gd name="connsiteX53" fmla="*/ 449852 w 843882"/>
              <a:gd name="connsiteY53" fmla="*/ 255135 h 396658"/>
              <a:gd name="connsiteX54" fmla="*/ 421941 w 843882"/>
              <a:gd name="connsiteY54" fmla="*/ 227224 h 396658"/>
              <a:gd name="connsiteX55" fmla="*/ 553284 w 843882"/>
              <a:gd name="connsiteY55" fmla="*/ 227224 h 396658"/>
              <a:gd name="connsiteX56" fmla="*/ 525373 w 843882"/>
              <a:gd name="connsiteY56" fmla="*/ 255135 h 396658"/>
              <a:gd name="connsiteX57" fmla="*/ 553284 w 843882"/>
              <a:gd name="connsiteY57" fmla="*/ 283046 h 396658"/>
              <a:gd name="connsiteX58" fmla="*/ 581195 w 843882"/>
              <a:gd name="connsiteY58" fmla="*/ 255135 h 396658"/>
              <a:gd name="connsiteX59" fmla="*/ 553284 w 843882"/>
              <a:gd name="connsiteY59" fmla="*/ 227224 h 396658"/>
              <a:gd name="connsiteX60" fmla="*/ 684627 w 843882"/>
              <a:gd name="connsiteY60" fmla="*/ 227224 h 396658"/>
              <a:gd name="connsiteX61" fmla="*/ 656716 w 843882"/>
              <a:gd name="connsiteY61" fmla="*/ 255135 h 396658"/>
              <a:gd name="connsiteX62" fmla="*/ 684627 w 843882"/>
              <a:gd name="connsiteY62" fmla="*/ 283046 h 396658"/>
              <a:gd name="connsiteX63" fmla="*/ 712538 w 843882"/>
              <a:gd name="connsiteY63" fmla="*/ 255135 h 396658"/>
              <a:gd name="connsiteX64" fmla="*/ 684627 w 843882"/>
              <a:gd name="connsiteY64" fmla="*/ 227224 h 396658"/>
              <a:gd name="connsiteX65" fmla="*/ 815971 w 843882"/>
              <a:gd name="connsiteY65" fmla="*/ 227224 h 396658"/>
              <a:gd name="connsiteX66" fmla="*/ 788060 w 843882"/>
              <a:gd name="connsiteY66" fmla="*/ 255135 h 396658"/>
              <a:gd name="connsiteX67" fmla="*/ 815971 w 843882"/>
              <a:gd name="connsiteY67" fmla="*/ 283046 h 396658"/>
              <a:gd name="connsiteX68" fmla="*/ 843882 w 843882"/>
              <a:gd name="connsiteY68" fmla="*/ 255135 h 396658"/>
              <a:gd name="connsiteX69" fmla="*/ 815971 w 843882"/>
              <a:gd name="connsiteY69" fmla="*/ 227224 h 396658"/>
              <a:gd name="connsiteX70" fmla="*/ 27911 w 843882"/>
              <a:gd name="connsiteY70" fmla="*/ 113612 h 396658"/>
              <a:gd name="connsiteX71" fmla="*/ 0 w 843882"/>
              <a:gd name="connsiteY71" fmla="*/ 141523 h 396658"/>
              <a:gd name="connsiteX72" fmla="*/ 27911 w 843882"/>
              <a:gd name="connsiteY72" fmla="*/ 169434 h 396658"/>
              <a:gd name="connsiteX73" fmla="*/ 55822 w 843882"/>
              <a:gd name="connsiteY73" fmla="*/ 141523 h 396658"/>
              <a:gd name="connsiteX74" fmla="*/ 27911 w 843882"/>
              <a:gd name="connsiteY74" fmla="*/ 113612 h 396658"/>
              <a:gd name="connsiteX75" fmla="*/ 159254 w 843882"/>
              <a:gd name="connsiteY75" fmla="*/ 113612 h 396658"/>
              <a:gd name="connsiteX76" fmla="*/ 131343 w 843882"/>
              <a:gd name="connsiteY76" fmla="*/ 141523 h 396658"/>
              <a:gd name="connsiteX77" fmla="*/ 159254 w 843882"/>
              <a:gd name="connsiteY77" fmla="*/ 169434 h 396658"/>
              <a:gd name="connsiteX78" fmla="*/ 187165 w 843882"/>
              <a:gd name="connsiteY78" fmla="*/ 141523 h 396658"/>
              <a:gd name="connsiteX79" fmla="*/ 159254 w 843882"/>
              <a:gd name="connsiteY79" fmla="*/ 113612 h 396658"/>
              <a:gd name="connsiteX80" fmla="*/ 290598 w 843882"/>
              <a:gd name="connsiteY80" fmla="*/ 113612 h 396658"/>
              <a:gd name="connsiteX81" fmla="*/ 262687 w 843882"/>
              <a:gd name="connsiteY81" fmla="*/ 141523 h 396658"/>
              <a:gd name="connsiteX82" fmla="*/ 290598 w 843882"/>
              <a:gd name="connsiteY82" fmla="*/ 169434 h 396658"/>
              <a:gd name="connsiteX83" fmla="*/ 318509 w 843882"/>
              <a:gd name="connsiteY83" fmla="*/ 141523 h 396658"/>
              <a:gd name="connsiteX84" fmla="*/ 290598 w 843882"/>
              <a:gd name="connsiteY84" fmla="*/ 113612 h 396658"/>
              <a:gd name="connsiteX85" fmla="*/ 421941 w 843882"/>
              <a:gd name="connsiteY85" fmla="*/ 113612 h 396658"/>
              <a:gd name="connsiteX86" fmla="*/ 394030 w 843882"/>
              <a:gd name="connsiteY86" fmla="*/ 141523 h 396658"/>
              <a:gd name="connsiteX87" fmla="*/ 421941 w 843882"/>
              <a:gd name="connsiteY87" fmla="*/ 169434 h 396658"/>
              <a:gd name="connsiteX88" fmla="*/ 449852 w 843882"/>
              <a:gd name="connsiteY88" fmla="*/ 141523 h 396658"/>
              <a:gd name="connsiteX89" fmla="*/ 421941 w 843882"/>
              <a:gd name="connsiteY89" fmla="*/ 113612 h 396658"/>
              <a:gd name="connsiteX90" fmla="*/ 553284 w 843882"/>
              <a:gd name="connsiteY90" fmla="*/ 113612 h 396658"/>
              <a:gd name="connsiteX91" fmla="*/ 525373 w 843882"/>
              <a:gd name="connsiteY91" fmla="*/ 141523 h 396658"/>
              <a:gd name="connsiteX92" fmla="*/ 553284 w 843882"/>
              <a:gd name="connsiteY92" fmla="*/ 169434 h 396658"/>
              <a:gd name="connsiteX93" fmla="*/ 581195 w 843882"/>
              <a:gd name="connsiteY93" fmla="*/ 141523 h 396658"/>
              <a:gd name="connsiteX94" fmla="*/ 553284 w 843882"/>
              <a:gd name="connsiteY94" fmla="*/ 113612 h 396658"/>
              <a:gd name="connsiteX95" fmla="*/ 684627 w 843882"/>
              <a:gd name="connsiteY95" fmla="*/ 113612 h 396658"/>
              <a:gd name="connsiteX96" fmla="*/ 656716 w 843882"/>
              <a:gd name="connsiteY96" fmla="*/ 141523 h 396658"/>
              <a:gd name="connsiteX97" fmla="*/ 684627 w 843882"/>
              <a:gd name="connsiteY97" fmla="*/ 169434 h 396658"/>
              <a:gd name="connsiteX98" fmla="*/ 712538 w 843882"/>
              <a:gd name="connsiteY98" fmla="*/ 141523 h 396658"/>
              <a:gd name="connsiteX99" fmla="*/ 684627 w 843882"/>
              <a:gd name="connsiteY99" fmla="*/ 113612 h 396658"/>
              <a:gd name="connsiteX100" fmla="*/ 815971 w 843882"/>
              <a:gd name="connsiteY100" fmla="*/ 113612 h 396658"/>
              <a:gd name="connsiteX101" fmla="*/ 788060 w 843882"/>
              <a:gd name="connsiteY101" fmla="*/ 141523 h 396658"/>
              <a:gd name="connsiteX102" fmla="*/ 815971 w 843882"/>
              <a:gd name="connsiteY102" fmla="*/ 169434 h 396658"/>
              <a:gd name="connsiteX103" fmla="*/ 843882 w 843882"/>
              <a:gd name="connsiteY103" fmla="*/ 141523 h 396658"/>
              <a:gd name="connsiteX104" fmla="*/ 815971 w 843882"/>
              <a:gd name="connsiteY104" fmla="*/ 113612 h 396658"/>
              <a:gd name="connsiteX105" fmla="*/ 27911 w 843882"/>
              <a:gd name="connsiteY105" fmla="*/ 0 h 396658"/>
              <a:gd name="connsiteX106" fmla="*/ 0 w 843882"/>
              <a:gd name="connsiteY106" fmla="*/ 27911 h 396658"/>
              <a:gd name="connsiteX107" fmla="*/ 27911 w 843882"/>
              <a:gd name="connsiteY107" fmla="*/ 55822 h 396658"/>
              <a:gd name="connsiteX108" fmla="*/ 55822 w 843882"/>
              <a:gd name="connsiteY108" fmla="*/ 27911 h 396658"/>
              <a:gd name="connsiteX109" fmla="*/ 27911 w 843882"/>
              <a:gd name="connsiteY109" fmla="*/ 0 h 396658"/>
              <a:gd name="connsiteX110" fmla="*/ 159254 w 843882"/>
              <a:gd name="connsiteY110" fmla="*/ 0 h 396658"/>
              <a:gd name="connsiteX111" fmla="*/ 131343 w 843882"/>
              <a:gd name="connsiteY111" fmla="*/ 27911 h 396658"/>
              <a:gd name="connsiteX112" fmla="*/ 159254 w 843882"/>
              <a:gd name="connsiteY112" fmla="*/ 55822 h 396658"/>
              <a:gd name="connsiteX113" fmla="*/ 187165 w 843882"/>
              <a:gd name="connsiteY113" fmla="*/ 27911 h 396658"/>
              <a:gd name="connsiteX114" fmla="*/ 159254 w 843882"/>
              <a:gd name="connsiteY114" fmla="*/ 0 h 396658"/>
              <a:gd name="connsiteX115" fmla="*/ 290598 w 843882"/>
              <a:gd name="connsiteY115" fmla="*/ 0 h 396658"/>
              <a:gd name="connsiteX116" fmla="*/ 262687 w 843882"/>
              <a:gd name="connsiteY116" fmla="*/ 27911 h 396658"/>
              <a:gd name="connsiteX117" fmla="*/ 290598 w 843882"/>
              <a:gd name="connsiteY117" fmla="*/ 55822 h 396658"/>
              <a:gd name="connsiteX118" fmla="*/ 318509 w 843882"/>
              <a:gd name="connsiteY118" fmla="*/ 27911 h 396658"/>
              <a:gd name="connsiteX119" fmla="*/ 290598 w 843882"/>
              <a:gd name="connsiteY119" fmla="*/ 0 h 396658"/>
              <a:gd name="connsiteX120" fmla="*/ 421941 w 843882"/>
              <a:gd name="connsiteY120" fmla="*/ 0 h 396658"/>
              <a:gd name="connsiteX121" fmla="*/ 394030 w 843882"/>
              <a:gd name="connsiteY121" fmla="*/ 27911 h 396658"/>
              <a:gd name="connsiteX122" fmla="*/ 421941 w 843882"/>
              <a:gd name="connsiteY122" fmla="*/ 55822 h 396658"/>
              <a:gd name="connsiteX123" fmla="*/ 449852 w 843882"/>
              <a:gd name="connsiteY123" fmla="*/ 27911 h 396658"/>
              <a:gd name="connsiteX124" fmla="*/ 421941 w 843882"/>
              <a:gd name="connsiteY124" fmla="*/ 0 h 396658"/>
              <a:gd name="connsiteX125" fmla="*/ 553284 w 843882"/>
              <a:gd name="connsiteY125" fmla="*/ 0 h 396658"/>
              <a:gd name="connsiteX126" fmla="*/ 525373 w 843882"/>
              <a:gd name="connsiteY126" fmla="*/ 27911 h 396658"/>
              <a:gd name="connsiteX127" fmla="*/ 553284 w 843882"/>
              <a:gd name="connsiteY127" fmla="*/ 55822 h 396658"/>
              <a:gd name="connsiteX128" fmla="*/ 581195 w 843882"/>
              <a:gd name="connsiteY128" fmla="*/ 27911 h 396658"/>
              <a:gd name="connsiteX129" fmla="*/ 553284 w 843882"/>
              <a:gd name="connsiteY129" fmla="*/ 0 h 396658"/>
              <a:gd name="connsiteX130" fmla="*/ 684627 w 843882"/>
              <a:gd name="connsiteY130" fmla="*/ 0 h 396658"/>
              <a:gd name="connsiteX131" fmla="*/ 656716 w 843882"/>
              <a:gd name="connsiteY131" fmla="*/ 27911 h 396658"/>
              <a:gd name="connsiteX132" fmla="*/ 684627 w 843882"/>
              <a:gd name="connsiteY132" fmla="*/ 55822 h 396658"/>
              <a:gd name="connsiteX133" fmla="*/ 712538 w 843882"/>
              <a:gd name="connsiteY133" fmla="*/ 27911 h 396658"/>
              <a:gd name="connsiteX134" fmla="*/ 684627 w 843882"/>
              <a:gd name="connsiteY134" fmla="*/ 0 h 396658"/>
              <a:gd name="connsiteX135" fmla="*/ 815971 w 843882"/>
              <a:gd name="connsiteY135" fmla="*/ 0 h 396658"/>
              <a:gd name="connsiteX136" fmla="*/ 788060 w 843882"/>
              <a:gd name="connsiteY136" fmla="*/ 27911 h 396658"/>
              <a:gd name="connsiteX137" fmla="*/ 815971 w 843882"/>
              <a:gd name="connsiteY137" fmla="*/ 55822 h 396658"/>
              <a:gd name="connsiteX138" fmla="*/ 843882 w 843882"/>
              <a:gd name="connsiteY138" fmla="*/ 27911 h 396658"/>
              <a:gd name="connsiteX139" fmla="*/ 815971 w 843882"/>
              <a:gd name="connsiteY139" fmla="*/ 0 h 396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843882" h="396658">
                <a:moveTo>
                  <a:pt x="27911" y="340836"/>
                </a:moveTo>
                <a:cubicBezTo>
                  <a:pt x="12496" y="340836"/>
                  <a:pt x="0" y="353332"/>
                  <a:pt x="0" y="368747"/>
                </a:cubicBezTo>
                <a:cubicBezTo>
                  <a:pt x="0" y="384162"/>
                  <a:pt x="12496" y="396658"/>
                  <a:pt x="27911" y="396658"/>
                </a:cubicBezTo>
                <a:cubicBezTo>
                  <a:pt x="43326" y="396658"/>
                  <a:pt x="55822" y="384162"/>
                  <a:pt x="55822" y="368747"/>
                </a:cubicBezTo>
                <a:cubicBezTo>
                  <a:pt x="55822" y="353332"/>
                  <a:pt x="43326" y="340836"/>
                  <a:pt x="27911" y="340836"/>
                </a:cubicBezTo>
                <a:close/>
                <a:moveTo>
                  <a:pt x="159254" y="340836"/>
                </a:moveTo>
                <a:cubicBezTo>
                  <a:pt x="143839" y="340836"/>
                  <a:pt x="131343" y="353332"/>
                  <a:pt x="131343" y="368747"/>
                </a:cubicBezTo>
                <a:cubicBezTo>
                  <a:pt x="131343" y="384162"/>
                  <a:pt x="143839" y="396658"/>
                  <a:pt x="159254" y="396658"/>
                </a:cubicBezTo>
                <a:cubicBezTo>
                  <a:pt x="174669" y="396658"/>
                  <a:pt x="187165" y="384162"/>
                  <a:pt x="187165" y="368747"/>
                </a:cubicBezTo>
                <a:cubicBezTo>
                  <a:pt x="187165" y="353332"/>
                  <a:pt x="174669" y="340836"/>
                  <a:pt x="159254" y="340836"/>
                </a:cubicBezTo>
                <a:close/>
                <a:moveTo>
                  <a:pt x="290598" y="340836"/>
                </a:moveTo>
                <a:cubicBezTo>
                  <a:pt x="275183" y="340836"/>
                  <a:pt x="262687" y="353332"/>
                  <a:pt x="262687" y="368747"/>
                </a:cubicBezTo>
                <a:cubicBezTo>
                  <a:pt x="262687" y="384162"/>
                  <a:pt x="275183" y="396658"/>
                  <a:pt x="290598" y="396658"/>
                </a:cubicBezTo>
                <a:cubicBezTo>
                  <a:pt x="306013" y="396658"/>
                  <a:pt x="318509" y="384162"/>
                  <a:pt x="318509" y="368747"/>
                </a:cubicBezTo>
                <a:cubicBezTo>
                  <a:pt x="318509" y="353332"/>
                  <a:pt x="306013" y="340836"/>
                  <a:pt x="290598" y="340836"/>
                </a:cubicBezTo>
                <a:close/>
                <a:moveTo>
                  <a:pt x="421941" y="340836"/>
                </a:moveTo>
                <a:cubicBezTo>
                  <a:pt x="406526" y="340836"/>
                  <a:pt x="394030" y="353332"/>
                  <a:pt x="394030" y="368747"/>
                </a:cubicBezTo>
                <a:cubicBezTo>
                  <a:pt x="394030" y="384162"/>
                  <a:pt x="406526" y="396658"/>
                  <a:pt x="421941" y="396658"/>
                </a:cubicBezTo>
                <a:cubicBezTo>
                  <a:pt x="437356" y="396658"/>
                  <a:pt x="449852" y="384162"/>
                  <a:pt x="449852" y="368747"/>
                </a:cubicBezTo>
                <a:cubicBezTo>
                  <a:pt x="449852" y="353332"/>
                  <a:pt x="437356" y="340836"/>
                  <a:pt x="421941" y="340836"/>
                </a:cubicBezTo>
                <a:close/>
                <a:moveTo>
                  <a:pt x="553284" y="340836"/>
                </a:moveTo>
                <a:cubicBezTo>
                  <a:pt x="537869" y="340836"/>
                  <a:pt x="525373" y="353332"/>
                  <a:pt x="525373" y="368747"/>
                </a:cubicBezTo>
                <a:cubicBezTo>
                  <a:pt x="525373" y="384162"/>
                  <a:pt x="537869" y="396658"/>
                  <a:pt x="553284" y="396658"/>
                </a:cubicBezTo>
                <a:cubicBezTo>
                  <a:pt x="568699" y="396658"/>
                  <a:pt x="581195" y="384162"/>
                  <a:pt x="581195" y="368747"/>
                </a:cubicBezTo>
                <a:cubicBezTo>
                  <a:pt x="581195" y="353332"/>
                  <a:pt x="568699" y="340836"/>
                  <a:pt x="553284" y="340836"/>
                </a:cubicBezTo>
                <a:close/>
                <a:moveTo>
                  <a:pt x="684627" y="340836"/>
                </a:moveTo>
                <a:cubicBezTo>
                  <a:pt x="669212" y="340836"/>
                  <a:pt x="656716" y="353332"/>
                  <a:pt x="656716" y="368747"/>
                </a:cubicBezTo>
                <a:cubicBezTo>
                  <a:pt x="656716" y="384162"/>
                  <a:pt x="669212" y="396658"/>
                  <a:pt x="684627" y="396658"/>
                </a:cubicBezTo>
                <a:cubicBezTo>
                  <a:pt x="700042" y="396658"/>
                  <a:pt x="712538" y="384162"/>
                  <a:pt x="712538" y="368747"/>
                </a:cubicBezTo>
                <a:cubicBezTo>
                  <a:pt x="712538" y="353332"/>
                  <a:pt x="700042" y="340836"/>
                  <a:pt x="684627" y="340836"/>
                </a:cubicBezTo>
                <a:close/>
                <a:moveTo>
                  <a:pt x="815971" y="340836"/>
                </a:moveTo>
                <a:cubicBezTo>
                  <a:pt x="800556" y="340836"/>
                  <a:pt x="788060" y="353332"/>
                  <a:pt x="788060" y="368747"/>
                </a:cubicBezTo>
                <a:cubicBezTo>
                  <a:pt x="788060" y="384162"/>
                  <a:pt x="800556" y="396658"/>
                  <a:pt x="815971" y="396658"/>
                </a:cubicBezTo>
                <a:cubicBezTo>
                  <a:pt x="831386" y="396658"/>
                  <a:pt x="843882" y="384162"/>
                  <a:pt x="843882" y="368747"/>
                </a:cubicBezTo>
                <a:cubicBezTo>
                  <a:pt x="843882" y="353332"/>
                  <a:pt x="831386" y="340836"/>
                  <a:pt x="815971" y="340836"/>
                </a:cubicBezTo>
                <a:close/>
                <a:moveTo>
                  <a:pt x="27911" y="227224"/>
                </a:moveTo>
                <a:cubicBezTo>
                  <a:pt x="12496" y="227224"/>
                  <a:pt x="0" y="239720"/>
                  <a:pt x="0" y="255135"/>
                </a:cubicBezTo>
                <a:cubicBezTo>
                  <a:pt x="0" y="270550"/>
                  <a:pt x="12496" y="283046"/>
                  <a:pt x="27911" y="283046"/>
                </a:cubicBezTo>
                <a:cubicBezTo>
                  <a:pt x="43326" y="283046"/>
                  <a:pt x="55822" y="270550"/>
                  <a:pt x="55822" y="255135"/>
                </a:cubicBezTo>
                <a:cubicBezTo>
                  <a:pt x="55822" y="239720"/>
                  <a:pt x="43326" y="227224"/>
                  <a:pt x="27911" y="227224"/>
                </a:cubicBezTo>
                <a:close/>
                <a:moveTo>
                  <a:pt x="159254" y="227224"/>
                </a:moveTo>
                <a:cubicBezTo>
                  <a:pt x="143839" y="227224"/>
                  <a:pt x="131343" y="239720"/>
                  <a:pt x="131343" y="255135"/>
                </a:cubicBezTo>
                <a:cubicBezTo>
                  <a:pt x="131343" y="270550"/>
                  <a:pt x="143839" y="283046"/>
                  <a:pt x="159254" y="283046"/>
                </a:cubicBezTo>
                <a:cubicBezTo>
                  <a:pt x="174669" y="283046"/>
                  <a:pt x="187165" y="270550"/>
                  <a:pt x="187165" y="255135"/>
                </a:cubicBezTo>
                <a:cubicBezTo>
                  <a:pt x="187165" y="239720"/>
                  <a:pt x="174669" y="227224"/>
                  <a:pt x="159254" y="227224"/>
                </a:cubicBezTo>
                <a:close/>
                <a:moveTo>
                  <a:pt x="290598" y="227224"/>
                </a:moveTo>
                <a:cubicBezTo>
                  <a:pt x="275183" y="227224"/>
                  <a:pt x="262687" y="239720"/>
                  <a:pt x="262687" y="255135"/>
                </a:cubicBezTo>
                <a:cubicBezTo>
                  <a:pt x="262687" y="270550"/>
                  <a:pt x="275183" y="283046"/>
                  <a:pt x="290598" y="283046"/>
                </a:cubicBezTo>
                <a:cubicBezTo>
                  <a:pt x="306013" y="283046"/>
                  <a:pt x="318509" y="270550"/>
                  <a:pt x="318509" y="255135"/>
                </a:cubicBezTo>
                <a:cubicBezTo>
                  <a:pt x="318509" y="239720"/>
                  <a:pt x="306013" y="227224"/>
                  <a:pt x="290598" y="227224"/>
                </a:cubicBezTo>
                <a:close/>
                <a:moveTo>
                  <a:pt x="421941" y="227224"/>
                </a:moveTo>
                <a:cubicBezTo>
                  <a:pt x="406526" y="227224"/>
                  <a:pt x="394030" y="239720"/>
                  <a:pt x="394030" y="255135"/>
                </a:cubicBezTo>
                <a:cubicBezTo>
                  <a:pt x="394030" y="270550"/>
                  <a:pt x="406526" y="283046"/>
                  <a:pt x="421941" y="283046"/>
                </a:cubicBezTo>
                <a:cubicBezTo>
                  <a:pt x="437356" y="283046"/>
                  <a:pt x="449852" y="270550"/>
                  <a:pt x="449852" y="255135"/>
                </a:cubicBezTo>
                <a:cubicBezTo>
                  <a:pt x="449852" y="239720"/>
                  <a:pt x="437356" y="227224"/>
                  <a:pt x="421941" y="227224"/>
                </a:cubicBezTo>
                <a:close/>
                <a:moveTo>
                  <a:pt x="553284" y="227224"/>
                </a:moveTo>
                <a:cubicBezTo>
                  <a:pt x="537869" y="227224"/>
                  <a:pt x="525373" y="239720"/>
                  <a:pt x="525373" y="255135"/>
                </a:cubicBezTo>
                <a:cubicBezTo>
                  <a:pt x="525373" y="270550"/>
                  <a:pt x="537869" y="283046"/>
                  <a:pt x="553284" y="283046"/>
                </a:cubicBezTo>
                <a:cubicBezTo>
                  <a:pt x="568699" y="283046"/>
                  <a:pt x="581195" y="270550"/>
                  <a:pt x="581195" y="255135"/>
                </a:cubicBezTo>
                <a:cubicBezTo>
                  <a:pt x="581195" y="239720"/>
                  <a:pt x="568699" y="227224"/>
                  <a:pt x="553284" y="227224"/>
                </a:cubicBezTo>
                <a:close/>
                <a:moveTo>
                  <a:pt x="684627" y="227224"/>
                </a:moveTo>
                <a:cubicBezTo>
                  <a:pt x="669212" y="227224"/>
                  <a:pt x="656716" y="239720"/>
                  <a:pt x="656716" y="255135"/>
                </a:cubicBezTo>
                <a:cubicBezTo>
                  <a:pt x="656716" y="270550"/>
                  <a:pt x="669212" y="283046"/>
                  <a:pt x="684627" y="283046"/>
                </a:cubicBezTo>
                <a:cubicBezTo>
                  <a:pt x="700042" y="283046"/>
                  <a:pt x="712538" y="270550"/>
                  <a:pt x="712538" y="255135"/>
                </a:cubicBezTo>
                <a:cubicBezTo>
                  <a:pt x="712538" y="239720"/>
                  <a:pt x="700042" y="227224"/>
                  <a:pt x="684627" y="227224"/>
                </a:cubicBezTo>
                <a:close/>
                <a:moveTo>
                  <a:pt x="815971" y="227224"/>
                </a:moveTo>
                <a:cubicBezTo>
                  <a:pt x="800556" y="227224"/>
                  <a:pt x="788060" y="239720"/>
                  <a:pt x="788060" y="255135"/>
                </a:cubicBezTo>
                <a:cubicBezTo>
                  <a:pt x="788060" y="270550"/>
                  <a:pt x="800556" y="283046"/>
                  <a:pt x="815971" y="283046"/>
                </a:cubicBezTo>
                <a:cubicBezTo>
                  <a:pt x="831386" y="283046"/>
                  <a:pt x="843882" y="270550"/>
                  <a:pt x="843882" y="255135"/>
                </a:cubicBezTo>
                <a:cubicBezTo>
                  <a:pt x="843882" y="239720"/>
                  <a:pt x="831386" y="227224"/>
                  <a:pt x="815971" y="227224"/>
                </a:cubicBezTo>
                <a:close/>
                <a:moveTo>
                  <a:pt x="27911" y="113612"/>
                </a:moveTo>
                <a:cubicBezTo>
                  <a:pt x="12496" y="113612"/>
                  <a:pt x="0" y="126108"/>
                  <a:pt x="0" y="141523"/>
                </a:cubicBezTo>
                <a:cubicBezTo>
                  <a:pt x="0" y="156938"/>
                  <a:pt x="12496" y="169434"/>
                  <a:pt x="27911" y="169434"/>
                </a:cubicBezTo>
                <a:cubicBezTo>
                  <a:pt x="43326" y="169434"/>
                  <a:pt x="55822" y="156938"/>
                  <a:pt x="55822" y="141523"/>
                </a:cubicBezTo>
                <a:cubicBezTo>
                  <a:pt x="55822" y="126108"/>
                  <a:pt x="43326" y="113612"/>
                  <a:pt x="27911" y="113612"/>
                </a:cubicBezTo>
                <a:close/>
                <a:moveTo>
                  <a:pt x="159254" y="113612"/>
                </a:moveTo>
                <a:cubicBezTo>
                  <a:pt x="143839" y="113612"/>
                  <a:pt x="131343" y="126108"/>
                  <a:pt x="131343" y="141523"/>
                </a:cubicBezTo>
                <a:cubicBezTo>
                  <a:pt x="131343" y="156938"/>
                  <a:pt x="143839" y="169434"/>
                  <a:pt x="159254" y="169434"/>
                </a:cubicBezTo>
                <a:cubicBezTo>
                  <a:pt x="174669" y="169434"/>
                  <a:pt x="187165" y="156938"/>
                  <a:pt x="187165" y="141523"/>
                </a:cubicBezTo>
                <a:cubicBezTo>
                  <a:pt x="187165" y="126108"/>
                  <a:pt x="174669" y="113612"/>
                  <a:pt x="159254" y="113612"/>
                </a:cubicBezTo>
                <a:close/>
                <a:moveTo>
                  <a:pt x="290598" y="113612"/>
                </a:moveTo>
                <a:cubicBezTo>
                  <a:pt x="275183" y="113612"/>
                  <a:pt x="262687" y="126108"/>
                  <a:pt x="262687" y="141523"/>
                </a:cubicBezTo>
                <a:cubicBezTo>
                  <a:pt x="262687" y="156938"/>
                  <a:pt x="275183" y="169434"/>
                  <a:pt x="290598" y="169434"/>
                </a:cubicBezTo>
                <a:cubicBezTo>
                  <a:pt x="306013" y="169434"/>
                  <a:pt x="318509" y="156938"/>
                  <a:pt x="318509" y="141523"/>
                </a:cubicBezTo>
                <a:cubicBezTo>
                  <a:pt x="318509" y="126108"/>
                  <a:pt x="306013" y="113612"/>
                  <a:pt x="290598" y="113612"/>
                </a:cubicBezTo>
                <a:close/>
                <a:moveTo>
                  <a:pt x="421941" y="113612"/>
                </a:moveTo>
                <a:cubicBezTo>
                  <a:pt x="406526" y="113612"/>
                  <a:pt x="394030" y="126108"/>
                  <a:pt x="394030" y="141523"/>
                </a:cubicBezTo>
                <a:cubicBezTo>
                  <a:pt x="394030" y="156938"/>
                  <a:pt x="406526" y="169434"/>
                  <a:pt x="421941" y="169434"/>
                </a:cubicBezTo>
                <a:cubicBezTo>
                  <a:pt x="437356" y="169434"/>
                  <a:pt x="449852" y="156938"/>
                  <a:pt x="449852" y="141523"/>
                </a:cubicBezTo>
                <a:cubicBezTo>
                  <a:pt x="449852" y="126108"/>
                  <a:pt x="437356" y="113612"/>
                  <a:pt x="421941" y="113612"/>
                </a:cubicBezTo>
                <a:close/>
                <a:moveTo>
                  <a:pt x="553284" y="113612"/>
                </a:moveTo>
                <a:cubicBezTo>
                  <a:pt x="537869" y="113612"/>
                  <a:pt x="525373" y="126108"/>
                  <a:pt x="525373" y="141523"/>
                </a:cubicBezTo>
                <a:cubicBezTo>
                  <a:pt x="525373" y="156938"/>
                  <a:pt x="537869" y="169434"/>
                  <a:pt x="553284" y="169434"/>
                </a:cubicBezTo>
                <a:cubicBezTo>
                  <a:pt x="568699" y="169434"/>
                  <a:pt x="581195" y="156938"/>
                  <a:pt x="581195" y="141523"/>
                </a:cubicBezTo>
                <a:cubicBezTo>
                  <a:pt x="581195" y="126108"/>
                  <a:pt x="568699" y="113612"/>
                  <a:pt x="553284" y="113612"/>
                </a:cubicBezTo>
                <a:close/>
                <a:moveTo>
                  <a:pt x="684627" y="113612"/>
                </a:moveTo>
                <a:cubicBezTo>
                  <a:pt x="669212" y="113612"/>
                  <a:pt x="656716" y="126108"/>
                  <a:pt x="656716" y="141523"/>
                </a:cubicBezTo>
                <a:cubicBezTo>
                  <a:pt x="656716" y="156938"/>
                  <a:pt x="669212" y="169434"/>
                  <a:pt x="684627" y="169434"/>
                </a:cubicBezTo>
                <a:cubicBezTo>
                  <a:pt x="700042" y="169434"/>
                  <a:pt x="712538" y="156938"/>
                  <a:pt x="712538" y="141523"/>
                </a:cubicBezTo>
                <a:cubicBezTo>
                  <a:pt x="712538" y="126108"/>
                  <a:pt x="700042" y="113612"/>
                  <a:pt x="684627" y="113612"/>
                </a:cubicBezTo>
                <a:close/>
                <a:moveTo>
                  <a:pt x="815971" y="113612"/>
                </a:moveTo>
                <a:cubicBezTo>
                  <a:pt x="800556" y="113612"/>
                  <a:pt x="788060" y="126108"/>
                  <a:pt x="788060" y="141523"/>
                </a:cubicBezTo>
                <a:cubicBezTo>
                  <a:pt x="788060" y="156938"/>
                  <a:pt x="800556" y="169434"/>
                  <a:pt x="815971" y="169434"/>
                </a:cubicBezTo>
                <a:cubicBezTo>
                  <a:pt x="831386" y="169434"/>
                  <a:pt x="843882" y="156938"/>
                  <a:pt x="843882" y="141523"/>
                </a:cubicBezTo>
                <a:cubicBezTo>
                  <a:pt x="843882" y="126108"/>
                  <a:pt x="831386" y="113612"/>
                  <a:pt x="815971" y="113612"/>
                </a:cubicBezTo>
                <a:close/>
                <a:moveTo>
                  <a:pt x="27911" y="0"/>
                </a:moveTo>
                <a:cubicBezTo>
                  <a:pt x="12496" y="0"/>
                  <a:pt x="0" y="12496"/>
                  <a:pt x="0" y="27911"/>
                </a:cubicBezTo>
                <a:cubicBezTo>
                  <a:pt x="0" y="43326"/>
                  <a:pt x="12496" y="55822"/>
                  <a:pt x="27911" y="55822"/>
                </a:cubicBezTo>
                <a:cubicBezTo>
                  <a:pt x="43326" y="55822"/>
                  <a:pt x="55822" y="43326"/>
                  <a:pt x="55822" y="27911"/>
                </a:cubicBezTo>
                <a:cubicBezTo>
                  <a:pt x="55822" y="12496"/>
                  <a:pt x="43326" y="0"/>
                  <a:pt x="27911" y="0"/>
                </a:cubicBezTo>
                <a:close/>
                <a:moveTo>
                  <a:pt x="159254" y="0"/>
                </a:moveTo>
                <a:cubicBezTo>
                  <a:pt x="143839" y="0"/>
                  <a:pt x="131343" y="12496"/>
                  <a:pt x="131343" y="27911"/>
                </a:cubicBezTo>
                <a:cubicBezTo>
                  <a:pt x="131343" y="43326"/>
                  <a:pt x="143839" y="55822"/>
                  <a:pt x="159254" y="55822"/>
                </a:cubicBezTo>
                <a:cubicBezTo>
                  <a:pt x="174669" y="55822"/>
                  <a:pt x="187165" y="43326"/>
                  <a:pt x="187165" y="27911"/>
                </a:cubicBezTo>
                <a:cubicBezTo>
                  <a:pt x="187165" y="12496"/>
                  <a:pt x="174669" y="0"/>
                  <a:pt x="159254" y="0"/>
                </a:cubicBezTo>
                <a:close/>
                <a:moveTo>
                  <a:pt x="290598" y="0"/>
                </a:moveTo>
                <a:cubicBezTo>
                  <a:pt x="275183" y="0"/>
                  <a:pt x="262687" y="12496"/>
                  <a:pt x="262687" y="27911"/>
                </a:cubicBezTo>
                <a:cubicBezTo>
                  <a:pt x="262687" y="43326"/>
                  <a:pt x="275183" y="55822"/>
                  <a:pt x="290598" y="55822"/>
                </a:cubicBezTo>
                <a:cubicBezTo>
                  <a:pt x="306013" y="55822"/>
                  <a:pt x="318509" y="43326"/>
                  <a:pt x="318509" y="27911"/>
                </a:cubicBezTo>
                <a:cubicBezTo>
                  <a:pt x="318509" y="12496"/>
                  <a:pt x="306013" y="0"/>
                  <a:pt x="290598" y="0"/>
                </a:cubicBezTo>
                <a:close/>
                <a:moveTo>
                  <a:pt x="421941" y="0"/>
                </a:moveTo>
                <a:cubicBezTo>
                  <a:pt x="406526" y="0"/>
                  <a:pt x="394030" y="12496"/>
                  <a:pt x="394030" y="27911"/>
                </a:cubicBezTo>
                <a:cubicBezTo>
                  <a:pt x="394030" y="43326"/>
                  <a:pt x="406526" y="55822"/>
                  <a:pt x="421941" y="55822"/>
                </a:cubicBezTo>
                <a:cubicBezTo>
                  <a:pt x="437356" y="55822"/>
                  <a:pt x="449852" y="43326"/>
                  <a:pt x="449852" y="27911"/>
                </a:cubicBezTo>
                <a:cubicBezTo>
                  <a:pt x="449852" y="12496"/>
                  <a:pt x="437356" y="0"/>
                  <a:pt x="421941" y="0"/>
                </a:cubicBezTo>
                <a:close/>
                <a:moveTo>
                  <a:pt x="553284" y="0"/>
                </a:moveTo>
                <a:cubicBezTo>
                  <a:pt x="537869" y="0"/>
                  <a:pt x="525373" y="12496"/>
                  <a:pt x="525373" y="27911"/>
                </a:cubicBezTo>
                <a:cubicBezTo>
                  <a:pt x="525373" y="43326"/>
                  <a:pt x="537869" y="55822"/>
                  <a:pt x="553284" y="55822"/>
                </a:cubicBezTo>
                <a:cubicBezTo>
                  <a:pt x="568699" y="55822"/>
                  <a:pt x="581195" y="43326"/>
                  <a:pt x="581195" y="27911"/>
                </a:cubicBezTo>
                <a:cubicBezTo>
                  <a:pt x="581195" y="12496"/>
                  <a:pt x="568699" y="0"/>
                  <a:pt x="553284" y="0"/>
                </a:cubicBezTo>
                <a:close/>
                <a:moveTo>
                  <a:pt x="684627" y="0"/>
                </a:moveTo>
                <a:cubicBezTo>
                  <a:pt x="669212" y="0"/>
                  <a:pt x="656716" y="12496"/>
                  <a:pt x="656716" y="27911"/>
                </a:cubicBezTo>
                <a:cubicBezTo>
                  <a:pt x="656716" y="43326"/>
                  <a:pt x="669212" y="55822"/>
                  <a:pt x="684627" y="55822"/>
                </a:cubicBezTo>
                <a:cubicBezTo>
                  <a:pt x="700042" y="55822"/>
                  <a:pt x="712538" y="43326"/>
                  <a:pt x="712538" y="27911"/>
                </a:cubicBezTo>
                <a:cubicBezTo>
                  <a:pt x="712538" y="12496"/>
                  <a:pt x="700042" y="0"/>
                  <a:pt x="684627" y="0"/>
                </a:cubicBezTo>
                <a:close/>
                <a:moveTo>
                  <a:pt x="815971" y="0"/>
                </a:moveTo>
                <a:cubicBezTo>
                  <a:pt x="800556" y="0"/>
                  <a:pt x="788060" y="12496"/>
                  <a:pt x="788060" y="27911"/>
                </a:cubicBezTo>
                <a:cubicBezTo>
                  <a:pt x="788060" y="43326"/>
                  <a:pt x="800556" y="55822"/>
                  <a:pt x="815971" y="55822"/>
                </a:cubicBezTo>
                <a:cubicBezTo>
                  <a:pt x="831386" y="55822"/>
                  <a:pt x="843882" y="43326"/>
                  <a:pt x="843882" y="27911"/>
                </a:cubicBezTo>
                <a:cubicBezTo>
                  <a:pt x="843882" y="12496"/>
                  <a:pt x="831386" y="0"/>
                  <a:pt x="815971" y="0"/>
                </a:cubicBezTo>
                <a:close/>
              </a:path>
            </a:pathLst>
          </a:custGeom>
          <a:gradFill>
            <a:gsLst>
              <a:gs pos="0">
                <a:schemeClr val="accent1">
                  <a:lumMod val="40000"/>
                  <a:lumOff val="60000"/>
                </a:schemeClr>
              </a:gs>
              <a:gs pos="100000">
                <a:schemeClr val="accent1"/>
              </a:gs>
            </a:gsLst>
            <a:lin ang="150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sz="1350" dirty="0">
              <a:latin typeface="微软雅黑" panose="020B0503020204020204" charset="-122"/>
              <a:ea typeface="微软雅黑" panose="020B0503020204020204" charset="-122"/>
              <a:cs typeface="微软雅黑" panose="020B0503020204020204" charset="-122"/>
            </a:endParaRPr>
          </a:p>
        </p:txBody>
      </p:sp>
      <p:sp>
        <p:nvSpPr>
          <p:cNvPr id="2" name="标题 1"/>
          <p:cNvSpPr>
            <a:spLocks noGrp="1"/>
          </p:cNvSpPr>
          <p:nvPr>
            <p:ph type="title" hasCustomPrompt="1"/>
            <p:custDataLst>
              <p:tags r:id="rId5"/>
            </p:custDataLst>
          </p:nvPr>
        </p:nvSpPr>
        <p:spPr>
          <a:xfrm>
            <a:off x="518400" y="1545750"/>
            <a:ext cx="1579500" cy="891000"/>
          </a:xfrm>
        </p:spPr>
        <p:txBody>
          <a:bodyPr wrap="square" lIns="90000" tIns="46800" rIns="90000" bIns="46800" anchor="b">
            <a:normAutofit/>
          </a:bodyPr>
          <a:lstStyle>
            <a:lvl1pPr>
              <a:defRPr sz="6000" b="1">
                <a:solidFill>
                  <a:schemeClr val="tx1">
                    <a:lumMod val="75000"/>
                    <a:lumOff val="25000"/>
                  </a:schemeClr>
                </a:solidFill>
              </a:defRPr>
            </a:lvl1pPr>
          </a:lstStyle>
          <a:p>
            <a:r>
              <a:rPr lang="zh-CN" altLang="en-US" dirty="0"/>
              <a:t>标题</a:t>
            </a:r>
            <a:endParaRPr lang="zh-CN" altLang="en-US" dirty="0"/>
          </a:p>
        </p:txBody>
      </p:sp>
      <p:sp>
        <p:nvSpPr>
          <p:cNvPr id="7" name="日期占位符 3"/>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7"/>
            </p:custDataLst>
          </p:nvPr>
        </p:nvSpPr>
        <p:spPr/>
        <p:txBody>
          <a:bodyPr/>
          <a:lstStyle/>
          <a:p>
            <a:endParaRPr lang="zh-CN" altLang="en-US"/>
          </a:p>
        </p:txBody>
      </p:sp>
      <p:sp>
        <p:nvSpPr>
          <p:cNvPr id="9" name="灯片编号占位符 5"/>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
        <p:nvSpPr>
          <p:cNvPr id="15" name="任意多边形: 形状 14"/>
          <p:cNvSpPr>
            <a:spLocks noChangeAspect="1"/>
          </p:cNvSpPr>
          <p:nvPr userDrawn="1">
            <p:custDataLst>
              <p:tags r:id="rId9"/>
            </p:custDataLst>
          </p:nvPr>
        </p:nvSpPr>
        <p:spPr>
          <a:xfrm>
            <a:off x="7065590" y="857251"/>
            <a:ext cx="2078410" cy="1480530"/>
          </a:xfrm>
          <a:custGeom>
            <a:avLst/>
            <a:gdLst>
              <a:gd name="connsiteX0" fmla="*/ 0 w 3422792"/>
              <a:gd name="connsiteY0" fmla="*/ 0 h 2438184"/>
              <a:gd name="connsiteX1" fmla="*/ 3422792 w 3422792"/>
              <a:gd name="connsiteY1" fmla="*/ 0 h 2438184"/>
              <a:gd name="connsiteX2" fmla="*/ 3422792 w 3422792"/>
              <a:gd name="connsiteY2" fmla="*/ 2438184 h 2438184"/>
              <a:gd name="connsiteX3" fmla="*/ 3359608 w 3422792"/>
              <a:gd name="connsiteY3" fmla="*/ 2431509 h 2438184"/>
              <a:gd name="connsiteX4" fmla="*/ 3039970 w 3422792"/>
              <a:gd name="connsiteY4" fmla="*/ 2316632 h 2438184"/>
              <a:gd name="connsiteX5" fmla="*/ 2484829 w 3422792"/>
              <a:gd name="connsiteY5" fmla="*/ 1287309 h 2438184"/>
              <a:gd name="connsiteX6" fmla="*/ 484011 w 3422792"/>
              <a:gd name="connsiteY6" fmla="*/ 813127 h 2438184"/>
              <a:gd name="connsiteX7" fmla="*/ 36635 w 3422792"/>
              <a:gd name="connsiteY7" fmla="*/ 179444 h 2438184"/>
              <a:gd name="connsiteX8" fmla="*/ 0 w 3422792"/>
              <a:gd name="connsiteY8" fmla="*/ 0 h 243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2792" h="2438184">
                <a:moveTo>
                  <a:pt x="0" y="0"/>
                </a:moveTo>
                <a:lnTo>
                  <a:pt x="3422792" y="0"/>
                </a:lnTo>
                <a:lnTo>
                  <a:pt x="3422792" y="2438184"/>
                </a:lnTo>
                <a:lnTo>
                  <a:pt x="3359608" y="2431509"/>
                </a:lnTo>
                <a:cubicBezTo>
                  <a:pt x="3236024" y="2412011"/>
                  <a:pt x="3125839" y="2374284"/>
                  <a:pt x="3039970" y="2316632"/>
                </a:cubicBezTo>
                <a:cubicBezTo>
                  <a:pt x="2582001" y="2009153"/>
                  <a:pt x="2857034" y="1610164"/>
                  <a:pt x="2484829" y="1287309"/>
                </a:cubicBezTo>
                <a:cubicBezTo>
                  <a:pt x="2112625" y="964454"/>
                  <a:pt x="1160926" y="1293665"/>
                  <a:pt x="484011" y="813127"/>
                </a:cubicBezTo>
                <a:cubicBezTo>
                  <a:pt x="245725" y="643968"/>
                  <a:pt x="104776" y="422049"/>
                  <a:pt x="36635" y="179444"/>
                </a:cubicBezTo>
                <a:lnTo>
                  <a:pt x="0" y="0"/>
                </a:lnTo>
                <a:close/>
              </a:path>
            </a:pathLst>
          </a:custGeom>
          <a:gradFill>
            <a:gsLst>
              <a:gs pos="0">
                <a:schemeClr val="accent1">
                  <a:lumMod val="20000"/>
                  <a:lumOff val="80000"/>
                  <a:alpha val="60000"/>
                </a:schemeClr>
              </a:gs>
              <a:gs pos="100000">
                <a:schemeClr val="accent1">
                  <a:alpha val="10000"/>
                </a:schemeClr>
              </a:gs>
            </a:gsLst>
            <a:lin ang="150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dirty="0">
              <a:solidFill>
                <a:schemeClr val="tx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857250"/>
            <a:ext cx="9144000" cy="5143500"/>
          </a:xfrm>
          <a:prstGeom prst="rect">
            <a:avLst/>
          </a:prstGeom>
          <a:gradFill>
            <a:gsLst>
              <a:gs pos="0">
                <a:schemeClr val="bg1"/>
              </a:gs>
              <a:gs pos="100000">
                <a:schemeClr val="bg2">
                  <a:lumMod val="95000"/>
                </a:schemeClr>
              </a:gs>
            </a:gsLst>
            <a:lin ang="72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350" dirty="0">
              <a:latin typeface="微软雅黑" panose="020B0503020204020204" charset="-122"/>
              <a:ea typeface="微软雅黑" panose="020B0503020204020204" charset="-122"/>
              <a:cs typeface="微软雅黑" panose="020B0503020204020204" charset="-122"/>
            </a:endParaRPr>
          </a:p>
        </p:txBody>
      </p:sp>
      <p:sp>
        <p:nvSpPr>
          <p:cNvPr id="15" name="任意多边形: 形状 14"/>
          <p:cNvSpPr/>
          <p:nvPr userDrawn="1">
            <p:custDataLst>
              <p:tags r:id="rId3"/>
            </p:custDataLst>
          </p:nvPr>
        </p:nvSpPr>
        <p:spPr>
          <a:xfrm flipH="1">
            <a:off x="5360670" y="857250"/>
            <a:ext cx="3783330" cy="5142548"/>
          </a:xfrm>
          <a:custGeom>
            <a:avLst/>
            <a:gdLst>
              <a:gd name="connsiteX0" fmla="*/ 0 w 5018985"/>
              <a:gd name="connsiteY0" fmla="*/ 0 h 6854780"/>
              <a:gd name="connsiteX1" fmla="*/ 2113365 w 5018985"/>
              <a:gd name="connsiteY1" fmla="*/ 0 h 6854780"/>
              <a:gd name="connsiteX2" fmla="*/ 2160131 w 5018985"/>
              <a:gd name="connsiteY2" fmla="*/ 32604 h 6854780"/>
              <a:gd name="connsiteX3" fmla="*/ 2641664 w 5018985"/>
              <a:gd name="connsiteY3" fmla="*/ 870134 h 6854780"/>
              <a:gd name="connsiteX4" fmla="*/ 1146239 w 5018985"/>
              <a:gd name="connsiteY4" fmla="*/ 3013259 h 6854780"/>
              <a:gd name="connsiteX5" fmla="*/ 5013389 w 5018985"/>
              <a:gd name="connsiteY5" fmla="*/ 5470709 h 6854780"/>
              <a:gd name="connsiteX6" fmla="*/ 4452243 w 5018985"/>
              <a:gd name="connsiteY6" fmla="*/ 6835365 h 6854780"/>
              <a:gd name="connsiteX7" fmla="*/ 4420238 w 5018985"/>
              <a:gd name="connsiteY7" fmla="*/ 6854780 h 6854780"/>
              <a:gd name="connsiteX8" fmla="*/ 0 w 5018985"/>
              <a:gd name="connsiteY8" fmla="*/ 6854780 h 6854780"/>
              <a:gd name="connsiteX9" fmla="*/ 0 w 5018985"/>
              <a:gd name="connsiteY9" fmla="*/ 0 h 685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18985" h="6854780">
                <a:moveTo>
                  <a:pt x="0" y="0"/>
                </a:moveTo>
                <a:lnTo>
                  <a:pt x="2113365" y="0"/>
                </a:lnTo>
                <a:lnTo>
                  <a:pt x="2160131" y="32604"/>
                </a:lnTo>
                <a:cubicBezTo>
                  <a:pt x="2443227" y="246544"/>
                  <a:pt x="2630155" y="528028"/>
                  <a:pt x="2641664" y="870134"/>
                </a:cubicBezTo>
                <a:cubicBezTo>
                  <a:pt x="2687701" y="2238559"/>
                  <a:pt x="1017652" y="1989322"/>
                  <a:pt x="1146239" y="3013259"/>
                </a:cubicBezTo>
                <a:cubicBezTo>
                  <a:pt x="1274826" y="4037196"/>
                  <a:pt x="4908614" y="3857809"/>
                  <a:pt x="5013389" y="5470709"/>
                </a:cubicBezTo>
                <a:cubicBezTo>
                  <a:pt x="5059228" y="6176353"/>
                  <a:pt x="4819138" y="6581786"/>
                  <a:pt x="4452243" y="6835365"/>
                </a:cubicBezTo>
                <a:lnTo>
                  <a:pt x="4420238" y="6854780"/>
                </a:lnTo>
                <a:lnTo>
                  <a:pt x="0" y="6854780"/>
                </a:lnTo>
                <a:lnTo>
                  <a:pt x="0" y="0"/>
                </a:lnTo>
                <a:close/>
              </a:path>
            </a:pathLst>
          </a:custGeom>
          <a:gradFill>
            <a:gsLst>
              <a:gs pos="0">
                <a:schemeClr val="accent1">
                  <a:lumMod val="20000"/>
                  <a:lumOff val="80000"/>
                  <a:alpha val="50000"/>
                </a:schemeClr>
              </a:gs>
              <a:gs pos="100000">
                <a:schemeClr val="accent1">
                  <a:alpha val="10000"/>
                </a:schemeClr>
              </a:gs>
            </a:gsLst>
            <a:lin ang="150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6" name="任意多边形: 形状 15"/>
          <p:cNvSpPr/>
          <p:nvPr userDrawn="1">
            <p:custDataLst>
              <p:tags r:id="rId4"/>
            </p:custDataLst>
          </p:nvPr>
        </p:nvSpPr>
        <p:spPr>
          <a:xfrm flipH="1">
            <a:off x="5772626" y="857250"/>
            <a:ext cx="3371374" cy="5143500"/>
          </a:xfrm>
          <a:custGeom>
            <a:avLst/>
            <a:gdLst>
              <a:gd name="connsiteX0" fmla="*/ 0 w 4492323"/>
              <a:gd name="connsiteY0" fmla="*/ 0 h 6854780"/>
              <a:gd name="connsiteX1" fmla="*/ 1773808 w 4492323"/>
              <a:gd name="connsiteY1" fmla="*/ 0 h 6854780"/>
              <a:gd name="connsiteX2" fmla="*/ 1826521 w 4492323"/>
              <a:gd name="connsiteY2" fmla="*/ 51606 h 6854780"/>
              <a:gd name="connsiteX3" fmla="*/ 2115002 w 4492323"/>
              <a:gd name="connsiteY3" fmla="*/ 716125 h 6854780"/>
              <a:gd name="connsiteX4" fmla="*/ 619577 w 4492323"/>
              <a:gd name="connsiteY4" fmla="*/ 2859250 h 6854780"/>
              <a:gd name="connsiteX5" fmla="*/ 4486727 w 4492323"/>
              <a:gd name="connsiteY5" fmla="*/ 5316700 h 6854780"/>
              <a:gd name="connsiteX6" fmla="*/ 3761041 w 4492323"/>
              <a:gd name="connsiteY6" fmla="*/ 6781169 h 6854780"/>
              <a:gd name="connsiteX7" fmla="*/ 3605338 w 4492323"/>
              <a:gd name="connsiteY7" fmla="*/ 6854780 h 6854780"/>
              <a:gd name="connsiteX8" fmla="*/ 0 w 4492323"/>
              <a:gd name="connsiteY8" fmla="*/ 6854780 h 6854780"/>
              <a:gd name="connsiteX9" fmla="*/ 0 w 4492323"/>
              <a:gd name="connsiteY9" fmla="*/ 0 h 685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323" h="6854780">
                <a:moveTo>
                  <a:pt x="0" y="0"/>
                </a:moveTo>
                <a:lnTo>
                  <a:pt x="1773808" y="0"/>
                </a:lnTo>
                <a:lnTo>
                  <a:pt x="1826521" y="51606"/>
                </a:lnTo>
                <a:cubicBezTo>
                  <a:pt x="1999065" y="237066"/>
                  <a:pt x="2106370" y="459545"/>
                  <a:pt x="2115002" y="716125"/>
                </a:cubicBezTo>
                <a:cubicBezTo>
                  <a:pt x="2161039" y="2084550"/>
                  <a:pt x="490990" y="1835313"/>
                  <a:pt x="619577" y="2859250"/>
                </a:cubicBezTo>
                <a:cubicBezTo>
                  <a:pt x="748164" y="3883187"/>
                  <a:pt x="4381952" y="3703800"/>
                  <a:pt x="4486727" y="5316700"/>
                </a:cubicBezTo>
                <a:cubicBezTo>
                  <a:pt x="4539115" y="6123150"/>
                  <a:pt x="4218043" y="6537488"/>
                  <a:pt x="3761041" y="6781169"/>
                </a:cubicBezTo>
                <a:lnTo>
                  <a:pt x="3605338" y="6854780"/>
                </a:lnTo>
                <a:lnTo>
                  <a:pt x="0" y="6854780"/>
                </a:lnTo>
                <a:lnTo>
                  <a:pt x="0" y="0"/>
                </a:lnTo>
                <a:close/>
              </a:path>
            </a:pathLst>
          </a:custGeom>
          <a:gradFill>
            <a:gsLst>
              <a:gs pos="0">
                <a:schemeClr val="accent1">
                  <a:lumMod val="20000"/>
                  <a:lumOff val="80000"/>
                  <a:alpha val="50000"/>
                </a:schemeClr>
              </a:gs>
              <a:gs pos="100000">
                <a:schemeClr val="accent1">
                  <a:alpha val="10000"/>
                </a:schemeClr>
              </a:gs>
            </a:gsLst>
            <a:lin ang="150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69" name="任意多边形: 形状 68"/>
          <p:cNvSpPr>
            <a:spLocks noChangeAspect="1"/>
          </p:cNvSpPr>
          <p:nvPr userDrawn="1">
            <p:custDataLst>
              <p:tags r:id="rId5"/>
            </p:custDataLst>
          </p:nvPr>
        </p:nvSpPr>
        <p:spPr>
          <a:xfrm>
            <a:off x="5946933" y="1269422"/>
            <a:ext cx="632912" cy="297494"/>
          </a:xfrm>
          <a:custGeom>
            <a:avLst/>
            <a:gdLst>
              <a:gd name="connsiteX0" fmla="*/ 815971 w 843882"/>
              <a:gd name="connsiteY0" fmla="*/ 340836 h 396658"/>
              <a:gd name="connsiteX1" fmla="*/ 843882 w 843882"/>
              <a:gd name="connsiteY1" fmla="*/ 368747 h 396658"/>
              <a:gd name="connsiteX2" fmla="*/ 815971 w 843882"/>
              <a:gd name="connsiteY2" fmla="*/ 396658 h 396658"/>
              <a:gd name="connsiteX3" fmla="*/ 788060 w 843882"/>
              <a:gd name="connsiteY3" fmla="*/ 368747 h 396658"/>
              <a:gd name="connsiteX4" fmla="*/ 815971 w 843882"/>
              <a:gd name="connsiteY4" fmla="*/ 340836 h 396658"/>
              <a:gd name="connsiteX5" fmla="*/ 684628 w 843882"/>
              <a:gd name="connsiteY5" fmla="*/ 340836 h 396658"/>
              <a:gd name="connsiteX6" fmla="*/ 712539 w 843882"/>
              <a:gd name="connsiteY6" fmla="*/ 368747 h 396658"/>
              <a:gd name="connsiteX7" fmla="*/ 684628 w 843882"/>
              <a:gd name="connsiteY7" fmla="*/ 396658 h 396658"/>
              <a:gd name="connsiteX8" fmla="*/ 656717 w 843882"/>
              <a:gd name="connsiteY8" fmla="*/ 368747 h 396658"/>
              <a:gd name="connsiteX9" fmla="*/ 684628 w 843882"/>
              <a:gd name="connsiteY9" fmla="*/ 340836 h 396658"/>
              <a:gd name="connsiteX10" fmla="*/ 553284 w 843882"/>
              <a:gd name="connsiteY10" fmla="*/ 340836 h 396658"/>
              <a:gd name="connsiteX11" fmla="*/ 581195 w 843882"/>
              <a:gd name="connsiteY11" fmla="*/ 368747 h 396658"/>
              <a:gd name="connsiteX12" fmla="*/ 553284 w 843882"/>
              <a:gd name="connsiteY12" fmla="*/ 396658 h 396658"/>
              <a:gd name="connsiteX13" fmla="*/ 525373 w 843882"/>
              <a:gd name="connsiteY13" fmla="*/ 368747 h 396658"/>
              <a:gd name="connsiteX14" fmla="*/ 553284 w 843882"/>
              <a:gd name="connsiteY14" fmla="*/ 340836 h 396658"/>
              <a:gd name="connsiteX15" fmla="*/ 421941 w 843882"/>
              <a:gd name="connsiteY15" fmla="*/ 340836 h 396658"/>
              <a:gd name="connsiteX16" fmla="*/ 449852 w 843882"/>
              <a:gd name="connsiteY16" fmla="*/ 368747 h 396658"/>
              <a:gd name="connsiteX17" fmla="*/ 421941 w 843882"/>
              <a:gd name="connsiteY17" fmla="*/ 396658 h 396658"/>
              <a:gd name="connsiteX18" fmla="*/ 394030 w 843882"/>
              <a:gd name="connsiteY18" fmla="*/ 368747 h 396658"/>
              <a:gd name="connsiteX19" fmla="*/ 421941 w 843882"/>
              <a:gd name="connsiteY19" fmla="*/ 340836 h 396658"/>
              <a:gd name="connsiteX20" fmla="*/ 290598 w 843882"/>
              <a:gd name="connsiteY20" fmla="*/ 340836 h 396658"/>
              <a:gd name="connsiteX21" fmla="*/ 318509 w 843882"/>
              <a:gd name="connsiteY21" fmla="*/ 368747 h 396658"/>
              <a:gd name="connsiteX22" fmla="*/ 290598 w 843882"/>
              <a:gd name="connsiteY22" fmla="*/ 396658 h 396658"/>
              <a:gd name="connsiteX23" fmla="*/ 262687 w 843882"/>
              <a:gd name="connsiteY23" fmla="*/ 368747 h 396658"/>
              <a:gd name="connsiteX24" fmla="*/ 290598 w 843882"/>
              <a:gd name="connsiteY24" fmla="*/ 340836 h 396658"/>
              <a:gd name="connsiteX25" fmla="*/ 159254 w 843882"/>
              <a:gd name="connsiteY25" fmla="*/ 340836 h 396658"/>
              <a:gd name="connsiteX26" fmla="*/ 187165 w 843882"/>
              <a:gd name="connsiteY26" fmla="*/ 368747 h 396658"/>
              <a:gd name="connsiteX27" fmla="*/ 159254 w 843882"/>
              <a:gd name="connsiteY27" fmla="*/ 396658 h 396658"/>
              <a:gd name="connsiteX28" fmla="*/ 131343 w 843882"/>
              <a:gd name="connsiteY28" fmla="*/ 368747 h 396658"/>
              <a:gd name="connsiteX29" fmla="*/ 159254 w 843882"/>
              <a:gd name="connsiteY29" fmla="*/ 340836 h 396658"/>
              <a:gd name="connsiteX30" fmla="*/ 27911 w 843882"/>
              <a:gd name="connsiteY30" fmla="*/ 340836 h 396658"/>
              <a:gd name="connsiteX31" fmla="*/ 55822 w 843882"/>
              <a:gd name="connsiteY31" fmla="*/ 368747 h 396658"/>
              <a:gd name="connsiteX32" fmla="*/ 27911 w 843882"/>
              <a:gd name="connsiteY32" fmla="*/ 396658 h 396658"/>
              <a:gd name="connsiteX33" fmla="*/ 0 w 843882"/>
              <a:gd name="connsiteY33" fmla="*/ 368747 h 396658"/>
              <a:gd name="connsiteX34" fmla="*/ 27911 w 843882"/>
              <a:gd name="connsiteY34" fmla="*/ 340836 h 396658"/>
              <a:gd name="connsiteX35" fmla="*/ 815971 w 843882"/>
              <a:gd name="connsiteY35" fmla="*/ 227224 h 396658"/>
              <a:gd name="connsiteX36" fmla="*/ 843882 w 843882"/>
              <a:gd name="connsiteY36" fmla="*/ 255135 h 396658"/>
              <a:gd name="connsiteX37" fmla="*/ 815971 w 843882"/>
              <a:gd name="connsiteY37" fmla="*/ 283046 h 396658"/>
              <a:gd name="connsiteX38" fmla="*/ 788060 w 843882"/>
              <a:gd name="connsiteY38" fmla="*/ 255135 h 396658"/>
              <a:gd name="connsiteX39" fmla="*/ 815971 w 843882"/>
              <a:gd name="connsiteY39" fmla="*/ 227224 h 396658"/>
              <a:gd name="connsiteX40" fmla="*/ 684628 w 843882"/>
              <a:gd name="connsiteY40" fmla="*/ 227224 h 396658"/>
              <a:gd name="connsiteX41" fmla="*/ 712539 w 843882"/>
              <a:gd name="connsiteY41" fmla="*/ 255135 h 396658"/>
              <a:gd name="connsiteX42" fmla="*/ 684628 w 843882"/>
              <a:gd name="connsiteY42" fmla="*/ 283046 h 396658"/>
              <a:gd name="connsiteX43" fmla="*/ 656717 w 843882"/>
              <a:gd name="connsiteY43" fmla="*/ 255135 h 396658"/>
              <a:gd name="connsiteX44" fmla="*/ 684628 w 843882"/>
              <a:gd name="connsiteY44" fmla="*/ 227224 h 396658"/>
              <a:gd name="connsiteX45" fmla="*/ 553284 w 843882"/>
              <a:gd name="connsiteY45" fmla="*/ 227224 h 396658"/>
              <a:gd name="connsiteX46" fmla="*/ 581195 w 843882"/>
              <a:gd name="connsiteY46" fmla="*/ 255135 h 396658"/>
              <a:gd name="connsiteX47" fmla="*/ 553284 w 843882"/>
              <a:gd name="connsiteY47" fmla="*/ 283046 h 396658"/>
              <a:gd name="connsiteX48" fmla="*/ 525373 w 843882"/>
              <a:gd name="connsiteY48" fmla="*/ 255135 h 396658"/>
              <a:gd name="connsiteX49" fmla="*/ 553284 w 843882"/>
              <a:gd name="connsiteY49" fmla="*/ 227224 h 396658"/>
              <a:gd name="connsiteX50" fmla="*/ 421941 w 843882"/>
              <a:gd name="connsiteY50" fmla="*/ 227224 h 396658"/>
              <a:gd name="connsiteX51" fmla="*/ 449852 w 843882"/>
              <a:gd name="connsiteY51" fmla="*/ 255135 h 396658"/>
              <a:gd name="connsiteX52" fmla="*/ 421941 w 843882"/>
              <a:gd name="connsiteY52" fmla="*/ 283046 h 396658"/>
              <a:gd name="connsiteX53" fmla="*/ 394030 w 843882"/>
              <a:gd name="connsiteY53" fmla="*/ 255135 h 396658"/>
              <a:gd name="connsiteX54" fmla="*/ 421941 w 843882"/>
              <a:gd name="connsiteY54" fmla="*/ 227224 h 396658"/>
              <a:gd name="connsiteX55" fmla="*/ 290598 w 843882"/>
              <a:gd name="connsiteY55" fmla="*/ 227224 h 396658"/>
              <a:gd name="connsiteX56" fmla="*/ 318509 w 843882"/>
              <a:gd name="connsiteY56" fmla="*/ 255135 h 396658"/>
              <a:gd name="connsiteX57" fmla="*/ 290598 w 843882"/>
              <a:gd name="connsiteY57" fmla="*/ 283046 h 396658"/>
              <a:gd name="connsiteX58" fmla="*/ 262687 w 843882"/>
              <a:gd name="connsiteY58" fmla="*/ 255135 h 396658"/>
              <a:gd name="connsiteX59" fmla="*/ 290598 w 843882"/>
              <a:gd name="connsiteY59" fmla="*/ 227224 h 396658"/>
              <a:gd name="connsiteX60" fmla="*/ 159254 w 843882"/>
              <a:gd name="connsiteY60" fmla="*/ 227224 h 396658"/>
              <a:gd name="connsiteX61" fmla="*/ 187165 w 843882"/>
              <a:gd name="connsiteY61" fmla="*/ 255135 h 396658"/>
              <a:gd name="connsiteX62" fmla="*/ 159254 w 843882"/>
              <a:gd name="connsiteY62" fmla="*/ 283046 h 396658"/>
              <a:gd name="connsiteX63" fmla="*/ 131343 w 843882"/>
              <a:gd name="connsiteY63" fmla="*/ 255135 h 396658"/>
              <a:gd name="connsiteX64" fmla="*/ 159254 w 843882"/>
              <a:gd name="connsiteY64" fmla="*/ 227224 h 396658"/>
              <a:gd name="connsiteX65" fmla="*/ 27911 w 843882"/>
              <a:gd name="connsiteY65" fmla="*/ 227224 h 396658"/>
              <a:gd name="connsiteX66" fmla="*/ 55822 w 843882"/>
              <a:gd name="connsiteY66" fmla="*/ 255135 h 396658"/>
              <a:gd name="connsiteX67" fmla="*/ 27911 w 843882"/>
              <a:gd name="connsiteY67" fmla="*/ 283046 h 396658"/>
              <a:gd name="connsiteX68" fmla="*/ 0 w 843882"/>
              <a:gd name="connsiteY68" fmla="*/ 255135 h 396658"/>
              <a:gd name="connsiteX69" fmla="*/ 27911 w 843882"/>
              <a:gd name="connsiteY69" fmla="*/ 227224 h 396658"/>
              <a:gd name="connsiteX70" fmla="*/ 815971 w 843882"/>
              <a:gd name="connsiteY70" fmla="*/ 113612 h 396658"/>
              <a:gd name="connsiteX71" fmla="*/ 843882 w 843882"/>
              <a:gd name="connsiteY71" fmla="*/ 141523 h 396658"/>
              <a:gd name="connsiteX72" fmla="*/ 815971 w 843882"/>
              <a:gd name="connsiteY72" fmla="*/ 169434 h 396658"/>
              <a:gd name="connsiteX73" fmla="*/ 788060 w 843882"/>
              <a:gd name="connsiteY73" fmla="*/ 141523 h 396658"/>
              <a:gd name="connsiteX74" fmla="*/ 815971 w 843882"/>
              <a:gd name="connsiteY74" fmla="*/ 113612 h 396658"/>
              <a:gd name="connsiteX75" fmla="*/ 684628 w 843882"/>
              <a:gd name="connsiteY75" fmla="*/ 113612 h 396658"/>
              <a:gd name="connsiteX76" fmla="*/ 712539 w 843882"/>
              <a:gd name="connsiteY76" fmla="*/ 141523 h 396658"/>
              <a:gd name="connsiteX77" fmla="*/ 684628 w 843882"/>
              <a:gd name="connsiteY77" fmla="*/ 169434 h 396658"/>
              <a:gd name="connsiteX78" fmla="*/ 656717 w 843882"/>
              <a:gd name="connsiteY78" fmla="*/ 141523 h 396658"/>
              <a:gd name="connsiteX79" fmla="*/ 684628 w 843882"/>
              <a:gd name="connsiteY79" fmla="*/ 113612 h 396658"/>
              <a:gd name="connsiteX80" fmla="*/ 553284 w 843882"/>
              <a:gd name="connsiteY80" fmla="*/ 113612 h 396658"/>
              <a:gd name="connsiteX81" fmla="*/ 581195 w 843882"/>
              <a:gd name="connsiteY81" fmla="*/ 141523 h 396658"/>
              <a:gd name="connsiteX82" fmla="*/ 553284 w 843882"/>
              <a:gd name="connsiteY82" fmla="*/ 169434 h 396658"/>
              <a:gd name="connsiteX83" fmla="*/ 525373 w 843882"/>
              <a:gd name="connsiteY83" fmla="*/ 141523 h 396658"/>
              <a:gd name="connsiteX84" fmla="*/ 553284 w 843882"/>
              <a:gd name="connsiteY84" fmla="*/ 113612 h 396658"/>
              <a:gd name="connsiteX85" fmla="*/ 421941 w 843882"/>
              <a:gd name="connsiteY85" fmla="*/ 113612 h 396658"/>
              <a:gd name="connsiteX86" fmla="*/ 449852 w 843882"/>
              <a:gd name="connsiteY86" fmla="*/ 141523 h 396658"/>
              <a:gd name="connsiteX87" fmla="*/ 421941 w 843882"/>
              <a:gd name="connsiteY87" fmla="*/ 169434 h 396658"/>
              <a:gd name="connsiteX88" fmla="*/ 394030 w 843882"/>
              <a:gd name="connsiteY88" fmla="*/ 141523 h 396658"/>
              <a:gd name="connsiteX89" fmla="*/ 421941 w 843882"/>
              <a:gd name="connsiteY89" fmla="*/ 113612 h 396658"/>
              <a:gd name="connsiteX90" fmla="*/ 290598 w 843882"/>
              <a:gd name="connsiteY90" fmla="*/ 113612 h 396658"/>
              <a:gd name="connsiteX91" fmla="*/ 318509 w 843882"/>
              <a:gd name="connsiteY91" fmla="*/ 141523 h 396658"/>
              <a:gd name="connsiteX92" fmla="*/ 290598 w 843882"/>
              <a:gd name="connsiteY92" fmla="*/ 169434 h 396658"/>
              <a:gd name="connsiteX93" fmla="*/ 262687 w 843882"/>
              <a:gd name="connsiteY93" fmla="*/ 141523 h 396658"/>
              <a:gd name="connsiteX94" fmla="*/ 290598 w 843882"/>
              <a:gd name="connsiteY94" fmla="*/ 113612 h 396658"/>
              <a:gd name="connsiteX95" fmla="*/ 159254 w 843882"/>
              <a:gd name="connsiteY95" fmla="*/ 113612 h 396658"/>
              <a:gd name="connsiteX96" fmla="*/ 187165 w 843882"/>
              <a:gd name="connsiteY96" fmla="*/ 141523 h 396658"/>
              <a:gd name="connsiteX97" fmla="*/ 159254 w 843882"/>
              <a:gd name="connsiteY97" fmla="*/ 169434 h 396658"/>
              <a:gd name="connsiteX98" fmla="*/ 131343 w 843882"/>
              <a:gd name="connsiteY98" fmla="*/ 141523 h 396658"/>
              <a:gd name="connsiteX99" fmla="*/ 159254 w 843882"/>
              <a:gd name="connsiteY99" fmla="*/ 113612 h 396658"/>
              <a:gd name="connsiteX100" fmla="*/ 27911 w 843882"/>
              <a:gd name="connsiteY100" fmla="*/ 113612 h 396658"/>
              <a:gd name="connsiteX101" fmla="*/ 55822 w 843882"/>
              <a:gd name="connsiteY101" fmla="*/ 141523 h 396658"/>
              <a:gd name="connsiteX102" fmla="*/ 27911 w 843882"/>
              <a:gd name="connsiteY102" fmla="*/ 169434 h 396658"/>
              <a:gd name="connsiteX103" fmla="*/ 0 w 843882"/>
              <a:gd name="connsiteY103" fmla="*/ 141523 h 396658"/>
              <a:gd name="connsiteX104" fmla="*/ 27911 w 843882"/>
              <a:gd name="connsiteY104" fmla="*/ 113612 h 396658"/>
              <a:gd name="connsiteX105" fmla="*/ 815971 w 843882"/>
              <a:gd name="connsiteY105" fmla="*/ 0 h 396658"/>
              <a:gd name="connsiteX106" fmla="*/ 843882 w 843882"/>
              <a:gd name="connsiteY106" fmla="*/ 27911 h 396658"/>
              <a:gd name="connsiteX107" fmla="*/ 815971 w 843882"/>
              <a:gd name="connsiteY107" fmla="*/ 55822 h 396658"/>
              <a:gd name="connsiteX108" fmla="*/ 788060 w 843882"/>
              <a:gd name="connsiteY108" fmla="*/ 27911 h 396658"/>
              <a:gd name="connsiteX109" fmla="*/ 815971 w 843882"/>
              <a:gd name="connsiteY109" fmla="*/ 0 h 396658"/>
              <a:gd name="connsiteX110" fmla="*/ 684628 w 843882"/>
              <a:gd name="connsiteY110" fmla="*/ 0 h 396658"/>
              <a:gd name="connsiteX111" fmla="*/ 712539 w 843882"/>
              <a:gd name="connsiteY111" fmla="*/ 27911 h 396658"/>
              <a:gd name="connsiteX112" fmla="*/ 684628 w 843882"/>
              <a:gd name="connsiteY112" fmla="*/ 55822 h 396658"/>
              <a:gd name="connsiteX113" fmla="*/ 656717 w 843882"/>
              <a:gd name="connsiteY113" fmla="*/ 27911 h 396658"/>
              <a:gd name="connsiteX114" fmla="*/ 684628 w 843882"/>
              <a:gd name="connsiteY114" fmla="*/ 0 h 396658"/>
              <a:gd name="connsiteX115" fmla="*/ 553284 w 843882"/>
              <a:gd name="connsiteY115" fmla="*/ 0 h 396658"/>
              <a:gd name="connsiteX116" fmla="*/ 581195 w 843882"/>
              <a:gd name="connsiteY116" fmla="*/ 27911 h 396658"/>
              <a:gd name="connsiteX117" fmla="*/ 553284 w 843882"/>
              <a:gd name="connsiteY117" fmla="*/ 55822 h 396658"/>
              <a:gd name="connsiteX118" fmla="*/ 525373 w 843882"/>
              <a:gd name="connsiteY118" fmla="*/ 27911 h 396658"/>
              <a:gd name="connsiteX119" fmla="*/ 553284 w 843882"/>
              <a:gd name="connsiteY119" fmla="*/ 0 h 396658"/>
              <a:gd name="connsiteX120" fmla="*/ 421941 w 843882"/>
              <a:gd name="connsiteY120" fmla="*/ 0 h 396658"/>
              <a:gd name="connsiteX121" fmla="*/ 449852 w 843882"/>
              <a:gd name="connsiteY121" fmla="*/ 27911 h 396658"/>
              <a:gd name="connsiteX122" fmla="*/ 421941 w 843882"/>
              <a:gd name="connsiteY122" fmla="*/ 55822 h 396658"/>
              <a:gd name="connsiteX123" fmla="*/ 394030 w 843882"/>
              <a:gd name="connsiteY123" fmla="*/ 27911 h 396658"/>
              <a:gd name="connsiteX124" fmla="*/ 421941 w 843882"/>
              <a:gd name="connsiteY124" fmla="*/ 0 h 396658"/>
              <a:gd name="connsiteX125" fmla="*/ 290598 w 843882"/>
              <a:gd name="connsiteY125" fmla="*/ 0 h 396658"/>
              <a:gd name="connsiteX126" fmla="*/ 318509 w 843882"/>
              <a:gd name="connsiteY126" fmla="*/ 27911 h 396658"/>
              <a:gd name="connsiteX127" fmla="*/ 290598 w 843882"/>
              <a:gd name="connsiteY127" fmla="*/ 55822 h 396658"/>
              <a:gd name="connsiteX128" fmla="*/ 262687 w 843882"/>
              <a:gd name="connsiteY128" fmla="*/ 27911 h 396658"/>
              <a:gd name="connsiteX129" fmla="*/ 290598 w 843882"/>
              <a:gd name="connsiteY129" fmla="*/ 0 h 396658"/>
              <a:gd name="connsiteX130" fmla="*/ 159254 w 843882"/>
              <a:gd name="connsiteY130" fmla="*/ 0 h 396658"/>
              <a:gd name="connsiteX131" fmla="*/ 187165 w 843882"/>
              <a:gd name="connsiteY131" fmla="*/ 27911 h 396658"/>
              <a:gd name="connsiteX132" fmla="*/ 159254 w 843882"/>
              <a:gd name="connsiteY132" fmla="*/ 55822 h 396658"/>
              <a:gd name="connsiteX133" fmla="*/ 131343 w 843882"/>
              <a:gd name="connsiteY133" fmla="*/ 27911 h 396658"/>
              <a:gd name="connsiteX134" fmla="*/ 159254 w 843882"/>
              <a:gd name="connsiteY134" fmla="*/ 0 h 396658"/>
              <a:gd name="connsiteX135" fmla="*/ 27911 w 843882"/>
              <a:gd name="connsiteY135" fmla="*/ 0 h 396658"/>
              <a:gd name="connsiteX136" fmla="*/ 55822 w 843882"/>
              <a:gd name="connsiteY136" fmla="*/ 27911 h 396658"/>
              <a:gd name="connsiteX137" fmla="*/ 27911 w 843882"/>
              <a:gd name="connsiteY137" fmla="*/ 55822 h 396658"/>
              <a:gd name="connsiteX138" fmla="*/ 0 w 843882"/>
              <a:gd name="connsiteY138" fmla="*/ 27911 h 396658"/>
              <a:gd name="connsiteX139" fmla="*/ 27911 w 843882"/>
              <a:gd name="connsiteY139" fmla="*/ 0 h 396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843882" h="396658">
                <a:moveTo>
                  <a:pt x="815971" y="340836"/>
                </a:moveTo>
                <a:cubicBezTo>
                  <a:pt x="831386" y="340836"/>
                  <a:pt x="843882" y="353332"/>
                  <a:pt x="843882" y="368747"/>
                </a:cubicBezTo>
                <a:cubicBezTo>
                  <a:pt x="843882" y="384162"/>
                  <a:pt x="831386" y="396658"/>
                  <a:pt x="815971" y="396658"/>
                </a:cubicBezTo>
                <a:cubicBezTo>
                  <a:pt x="800556" y="396658"/>
                  <a:pt x="788060" y="384162"/>
                  <a:pt x="788060" y="368747"/>
                </a:cubicBezTo>
                <a:cubicBezTo>
                  <a:pt x="788060" y="353332"/>
                  <a:pt x="800556" y="340836"/>
                  <a:pt x="815971" y="340836"/>
                </a:cubicBezTo>
                <a:close/>
                <a:moveTo>
                  <a:pt x="684628" y="340836"/>
                </a:moveTo>
                <a:cubicBezTo>
                  <a:pt x="700043" y="340836"/>
                  <a:pt x="712539" y="353332"/>
                  <a:pt x="712539" y="368747"/>
                </a:cubicBezTo>
                <a:cubicBezTo>
                  <a:pt x="712539" y="384162"/>
                  <a:pt x="700043" y="396658"/>
                  <a:pt x="684628" y="396658"/>
                </a:cubicBezTo>
                <a:cubicBezTo>
                  <a:pt x="669213" y="396658"/>
                  <a:pt x="656717" y="384162"/>
                  <a:pt x="656717" y="368747"/>
                </a:cubicBezTo>
                <a:cubicBezTo>
                  <a:pt x="656717" y="353332"/>
                  <a:pt x="669213" y="340836"/>
                  <a:pt x="684628" y="340836"/>
                </a:cubicBezTo>
                <a:close/>
                <a:moveTo>
                  <a:pt x="553284" y="340836"/>
                </a:moveTo>
                <a:cubicBezTo>
                  <a:pt x="568699" y="340836"/>
                  <a:pt x="581195" y="353332"/>
                  <a:pt x="581195" y="368747"/>
                </a:cubicBezTo>
                <a:cubicBezTo>
                  <a:pt x="581195" y="384162"/>
                  <a:pt x="568699" y="396658"/>
                  <a:pt x="553284" y="396658"/>
                </a:cubicBezTo>
                <a:cubicBezTo>
                  <a:pt x="537869" y="396658"/>
                  <a:pt x="525373" y="384162"/>
                  <a:pt x="525373" y="368747"/>
                </a:cubicBezTo>
                <a:cubicBezTo>
                  <a:pt x="525373" y="353332"/>
                  <a:pt x="537869" y="340836"/>
                  <a:pt x="553284" y="340836"/>
                </a:cubicBezTo>
                <a:close/>
                <a:moveTo>
                  <a:pt x="421941" y="340836"/>
                </a:moveTo>
                <a:cubicBezTo>
                  <a:pt x="437356" y="340836"/>
                  <a:pt x="449852" y="353332"/>
                  <a:pt x="449852" y="368747"/>
                </a:cubicBezTo>
                <a:cubicBezTo>
                  <a:pt x="449852" y="384162"/>
                  <a:pt x="437356" y="396658"/>
                  <a:pt x="421941" y="396658"/>
                </a:cubicBezTo>
                <a:cubicBezTo>
                  <a:pt x="406526" y="396658"/>
                  <a:pt x="394030" y="384162"/>
                  <a:pt x="394030" y="368747"/>
                </a:cubicBezTo>
                <a:cubicBezTo>
                  <a:pt x="394030" y="353332"/>
                  <a:pt x="406526" y="340836"/>
                  <a:pt x="421941" y="340836"/>
                </a:cubicBezTo>
                <a:close/>
                <a:moveTo>
                  <a:pt x="290598" y="340836"/>
                </a:moveTo>
                <a:cubicBezTo>
                  <a:pt x="306013" y="340836"/>
                  <a:pt x="318509" y="353332"/>
                  <a:pt x="318509" y="368747"/>
                </a:cubicBezTo>
                <a:cubicBezTo>
                  <a:pt x="318509" y="384162"/>
                  <a:pt x="306013" y="396658"/>
                  <a:pt x="290598" y="396658"/>
                </a:cubicBezTo>
                <a:cubicBezTo>
                  <a:pt x="275183" y="396658"/>
                  <a:pt x="262687" y="384162"/>
                  <a:pt x="262687" y="368747"/>
                </a:cubicBezTo>
                <a:cubicBezTo>
                  <a:pt x="262687" y="353332"/>
                  <a:pt x="275183" y="340836"/>
                  <a:pt x="290598" y="340836"/>
                </a:cubicBezTo>
                <a:close/>
                <a:moveTo>
                  <a:pt x="159254" y="340836"/>
                </a:moveTo>
                <a:cubicBezTo>
                  <a:pt x="174669" y="340836"/>
                  <a:pt x="187165" y="353332"/>
                  <a:pt x="187165" y="368747"/>
                </a:cubicBezTo>
                <a:cubicBezTo>
                  <a:pt x="187165" y="384162"/>
                  <a:pt x="174669" y="396658"/>
                  <a:pt x="159254" y="396658"/>
                </a:cubicBezTo>
                <a:cubicBezTo>
                  <a:pt x="143839" y="396658"/>
                  <a:pt x="131343" y="384162"/>
                  <a:pt x="131343" y="368747"/>
                </a:cubicBezTo>
                <a:cubicBezTo>
                  <a:pt x="131343" y="353332"/>
                  <a:pt x="143839" y="340836"/>
                  <a:pt x="159254" y="340836"/>
                </a:cubicBezTo>
                <a:close/>
                <a:moveTo>
                  <a:pt x="27911" y="340836"/>
                </a:moveTo>
                <a:cubicBezTo>
                  <a:pt x="43326" y="340836"/>
                  <a:pt x="55822" y="353332"/>
                  <a:pt x="55822" y="368747"/>
                </a:cubicBezTo>
                <a:cubicBezTo>
                  <a:pt x="55822" y="384162"/>
                  <a:pt x="43326" y="396658"/>
                  <a:pt x="27911" y="396658"/>
                </a:cubicBezTo>
                <a:cubicBezTo>
                  <a:pt x="12496" y="396658"/>
                  <a:pt x="0" y="384162"/>
                  <a:pt x="0" y="368747"/>
                </a:cubicBezTo>
                <a:cubicBezTo>
                  <a:pt x="0" y="353332"/>
                  <a:pt x="12496" y="340836"/>
                  <a:pt x="27911" y="340836"/>
                </a:cubicBezTo>
                <a:close/>
                <a:moveTo>
                  <a:pt x="815971" y="227224"/>
                </a:moveTo>
                <a:cubicBezTo>
                  <a:pt x="831386" y="227224"/>
                  <a:pt x="843882" y="239720"/>
                  <a:pt x="843882" y="255135"/>
                </a:cubicBezTo>
                <a:cubicBezTo>
                  <a:pt x="843882" y="270550"/>
                  <a:pt x="831386" y="283046"/>
                  <a:pt x="815971" y="283046"/>
                </a:cubicBezTo>
                <a:cubicBezTo>
                  <a:pt x="800556" y="283046"/>
                  <a:pt x="788060" y="270550"/>
                  <a:pt x="788060" y="255135"/>
                </a:cubicBezTo>
                <a:cubicBezTo>
                  <a:pt x="788060" y="239720"/>
                  <a:pt x="800556" y="227224"/>
                  <a:pt x="815971" y="227224"/>
                </a:cubicBezTo>
                <a:close/>
                <a:moveTo>
                  <a:pt x="684628" y="227224"/>
                </a:moveTo>
                <a:cubicBezTo>
                  <a:pt x="700043" y="227224"/>
                  <a:pt x="712539" y="239720"/>
                  <a:pt x="712539" y="255135"/>
                </a:cubicBezTo>
                <a:cubicBezTo>
                  <a:pt x="712539" y="270550"/>
                  <a:pt x="700043" y="283046"/>
                  <a:pt x="684628" y="283046"/>
                </a:cubicBezTo>
                <a:cubicBezTo>
                  <a:pt x="669213" y="283046"/>
                  <a:pt x="656717" y="270550"/>
                  <a:pt x="656717" y="255135"/>
                </a:cubicBezTo>
                <a:cubicBezTo>
                  <a:pt x="656717" y="239720"/>
                  <a:pt x="669213" y="227224"/>
                  <a:pt x="684628" y="227224"/>
                </a:cubicBezTo>
                <a:close/>
                <a:moveTo>
                  <a:pt x="553284" y="227224"/>
                </a:moveTo>
                <a:cubicBezTo>
                  <a:pt x="568699" y="227224"/>
                  <a:pt x="581195" y="239720"/>
                  <a:pt x="581195" y="255135"/>
                </a:cubicBezTo>
                <a:cubicBezTo>
                  <a:pt x="581195" y="270550"/>
                  <a:pt x="568699" y="283046"/>
                  <a:pt x="553284" y="283046"/>
                </a:cubicBezTo>
                <a:cubicBezTo>
                  <a:pt x="537869" y="283046"/>
                  <a:pt x="525373" y="270550"/>
                  <a:pt x="525373" y="255135"/>
                </a:cubicBezTo>
                <a:cubicBezTo>
                  <a:pt x="525373" y="239720"/>
                  <a:pt x="537869" y="227224"/>
                  <a:pt x="553284" y="227224"/>
                </a:cubicBezTo>
                <a:close/>
                <a:moveTo>
                  <a:pt x="421941" y="227224"/>
                </a:moveTo>
                <a:cubicBezTo>
                  <a:pt x="437356" y="227224"/>
                  <a:pt x="449852" y="239720"/>
                  <a:pt x="449852" y="255135"/>
                </a:cubicBezTo>
                <a:cubicBezTo>
                  <a:pt x="449852" y="270550"/>
                  <a:pt x="437356" y="283046"/>
                  <a:pt x="421941" y="283046"/>
                </a:cubicBezTo>
                <a:cubicBezTo>
                  <a:pt x="406526" y="283046"/>
                  <a:pt x="394030" y="270550"/>
                  <a:pt x="394030" y="255135"/>
                </a:cubicBezTo>
                <a:cubicBezTo>
                  <a:pt x="394030" y="239720"/>
                  <a:pt x="406526" y="227224"/>
                  <a:pt x="421941" y="227224"/>
                </a:cubicBezTo>
                <a:close/>
                <a:moveTo>
                  <a:pt x="290598" y="227224"/>
                </a:moveTo>
                <a:cubicBezTo>
                  <a:pt x="306013" y="227224"/>
                  <a:pt x="318509" y="239720"/>
                  <a:pt x="318509" y="255135"/>
                </a:cubicBezTo>
                <a:cubicBezTo>
                  <a:pt x="318509" y="270550"/>
                  <a:pt x="306013" y="283046"/>
                  <a:pt x="290598" y="283046"/>
                </a:cubicBezTo>
                <a:cubicBezTo>
                  <a:pt x="275183" y="283046"/>
                  <a:pt x="262687" y="270550"/>
                  <a:pt x="262687" y="255135"/>
                </a:cubicBezTo>
                <a:cubicBezTo>
                  <a:pt x="262687" y="239720"/>
                  <a:pt x="275183" y="227224"/>
                  <a:pt x="290598" y="227224"/>
                </a:cubicBezTo>
                <a:close/>
                <a:moveTo>
                  <a:pt x="159254" y="227224"/>
                </a:moveTo>
                <a:cubicBezTo>
                  <a:pt x="174669" y="227224"/>
                  <a:pt x="187165" y="239720"/>
                  <a:pt x="187165" y="255135"/>
                </a:cubicBezTo>
                <a:cubicBezTo>
                  <a:pt x="187165" y="270550"/>
                  <a:pt x="174669" y="283046"/>
                  <a:pt x="159254" y="283046"/>
                </a:cubicBezTo>
                <a:cubicBezTo>
                  <a:pt x="143839" y="283046"/>
                  <a:pt x="131343" y="270550"/>
                  <a:pt x="131343" y="255135"/>
                </a:cubicBezTo>
                <a:cubicBezTo>
                  <a:pt x="131343" y="239720"/>
                  <a:pt x="143839" y="227224"/>
                  <a:pt x="159254" y="227224"/>
                </a:cubicBezTo>
                <a:close/>
                <a:moveTo>
                  <a:pt x="27911" y="227224"/>
                </a:moveTo>
                <a:cubicBezTo>
                  <a:pt x="43326" y="227224"/>
                  <a:pt x="55822" y="239720"/>
                  <a:pt x="55822" y="255135"/>
                </a:cubicBezTo>
                <a:cubicBezTo>
                  <a:pt x="55822" y="270550"/>
                  <a:pt x="43326" y="283046"/>
                  <a:pt x="27911" y="283046"/>
                </a:cubicBezTo>
                <a:cubicBezTo>
                  <a:pt x="12496" y="283046"/>
                  <a:pt x="0" y="270550"/>
                  <a:pt x="0" y="255135"/>
                </a:cubicBezTo>
                <a:cubicBezTo>
                  <a:pt x="0" y="239720"/>
                  <a:pt x="12496" y="227224"/>
                  <a:pt x="27911" y="227224"/>
                </a:cubicBezTo>
                <a:close/>
                <a:moveTo>
                  <a:pt x="815971" y="113612"/>
                </a:moveTo>
                <a:cubicBezTo>
                  <a:pt x="831386" y="113612"/>
                  <a:pt x="843882" y="126108"/>
                  <a:pt x="843882" y="141523"/>
                </a:cubicBezTo>
                <a:cubicBezTo>
                  <a:pt x="843882" y="156938"/>
                  <a:pt x="831386" y="169434"/>
                  <a:pt x="815971" y="169434"/>
                </a:cubicBezTo>
                <a:cubicBezTo>
                  <a:pt x="800556" y="169434"/>
                  <a:pt x="788060" y="156938"/>
                  <a:pt x="788060" y="141523"/>
                </a:cubicBezTo>
                <a:cubicBezTo>
                  <a:pt x="788060" y="126108"/>
                  <a:pt x="800556" y="113612"/>
                  <a:pt x="815971" y="113612"/>
                </a:cubicBezTo>
                <a:close/>
                <a:moveTo>
                  <a:pt x="684628" y="113612"/>
                </a:moveTo>
                <a:cubicBezTo>
                  <a:pt x="700043" y="113612"/>
                  <a:pt x="712539" y="126108"/>
                  <a:pt x="712539" y="141523"/>
                </a:cubicBezTo>
                <a:cubicBezTo>
                  <a:pt x="712539" y="156938"/>
                  <a:pt x="700043" y="169434"/>
                  <a:pt x="684628" y="169434"/>
                </a:cubicBezTo>
                <a:cubicBezTo>
                  <a:pt x="669213" y="169434"/>
                  <a:pt x="656717" y="156938"/>
                  <a:pt x="656717" y="141523"/>
                </a:cubicBezTo>
                <a:cubicBezTo>
                  <a:pt x="656717" y="126108"/>
                  <a:pt x="669213" y="113612"/>
                  <a:pt x="684628" y="113612"/>
                </a:cubicBezTo>
                <a:close/>
                <a:moveTo>
                  <a:pt x="553284" y="113612"/>
                </a:moveTo>
                <a:cubicBezTo>
                  <a:pt x="568699" y="113612"/>
                  <a:pt x="581195" y="126108"/>
                  <a:pt x="581195" y="141523"/>
                </a:cubicBezTo>
                <a:cubicBezTo>
                  <a:pt x="581195" y="156938"/>
                  <a:pt x="568699" y="169434"/>
                  <a:pt x="553284" y="169434"/>
                </a:cubicBezTo>
                <a:cubicBezTo>
                  <a:pt x="537869" y="169434"/>
                  <a:pt x="525373" y="156938"/>
                  <a:pt x="525373" y="141523"/>
                </a:cubicBezTo>
                <a:cubicBezTo>
                  <a:pt x="525373" y="126108"/>
                  <a:pt x="537869" y="113612"/>
                  <a:pt x="553284" y="113612"/>
                </a:cubicBezTo>
                <a:close/>
                <a:moveTo>
                  <a:pt x="421941" y="113612"/>
                </a:moveTo>
                <a:cubicBezTo>
                  <a:pt x="437356" y="113612"/>
                  <a:pt x="449852" y="126108"/>
                  <a:pt x="449852" y="141523"/>
                </a:cubicBezTo>
                <a:cubicBezTo>
                  <a:pt x="449852" y="156938"/>
                  <a:pt x="437356" y="169434"/>
                  <a:pt x="421941" y="169434"/>
                </a:cubicBezTo>
                <a:cubicBezTo>
                  <a:pt x="406526" y="169434"/>
                  <a:pt x="394030" y="156938"/>
                  <a:pt x="394030" y="141523"/>
                </a:cubicBezTo>
                <a:cubicBezTo>
                  <a:pt x="394030" y="126108"/>
                  <a:pt x="406526" y="113612"/>
                  <a:pt x="421941" y="113612"/>
                </a:cubicBezTo>
                <a:close/>
                <a:moveTo>
                  <a:pt x="290598" y="113612"/>
                </a:moveTo>
                <a:cubicBezTo>
                  <a:pt x="306013" y="113612"/>
                  <a:pt x="318509" y="126108"/>
                  <a:pt x="318509" y="141523"/>
                </a:cubicBezTo>
                <a:cubicBezTo>
                  <a:pt x="318509" y="156938"/>
                  <a:pt x="306013" y="169434"/>
                  <a:pt x="290598" y="169434"/>
                </a:cubicBezTo>
                <a:cubicBezTo>
                  <a:pt x="275183" y="169434"/>
                  <a:pt x="262687" y="156938"/>
                  <a:pt x="262687" y="141523"/>
                </a:cubicBezTo>
                <a:cubicBezTo>
                  <a:pt x="262687" y="126108"/>
                  <a:pt x="275183" y="113612"/>
                  <a:pt x="290598" y="113612"/>
                </a:cubicBezTo>
                <a:close/>
                <a:moveTo>
                  <a:pt x="159254" y="113612"/>
                </a:moveTo>
                <a:cubicBezTo>
                  <a:pt x="174669" y="113612"/>
                  <a:pt x="187165" y="126108"/>
                  <a:pt x="187165" y="141523"/>
                </a:cubicBezTo>
                <a:cubicBezTo>
                  <a:pt x="187165" y="156938"/>
                  <a:pt x="174669" y="169434"/>
                  <a:pt x="159254" y="169434"/>
                </a:cubicBezTo>
                <a:cubicBezTo>
                  <a:pt x="143839" y="169434"/>
                  <a:pt x="131343" y="156938"/>
                  <a:pt x="131343" y="141523"/>
                </a:cubicBezTo>
                <a:cubicBezTo>
                  <a:pt x="131343" y="126108"/>
                  <a:pt x="143839" y="113612"/>
                  <a:pt x="159254" y="113612"/>
                </a:cubicBezTo>
                <a:close/>
                <a:moveTo>
                  <a:pt x="27911" y="113612"/>
                </a:moveTo>
                <a:cubicBezTo>
                  <a:pt x="43326" y="113612"/>
                  <a:pt x="55822" y="126108"/>
                  <a:pt x="55822" y="141523"/>
                </a:cubicBezTo>
                <a:cubicBezTo>
                  <a:pt x="55822" y="156938"/>
                  <a:pt x="43326" y="169434"/>
                  <a:pt x="27911" y="169434"/>
                </a:cubicBezTo>
                <a:cubicBezTo>
                  <a:pt x="12496" y="169434"/>
                  <a:pt x="0" y="156938"/>
                  <a:pt x="0" y="141523"/>
                </a:cubicBezTo>
                <a:cubicBezTo>
                  <a:pt x="0" y="126108"/>
                  <a:pt x="12496" y="113612"/>
                  <a:pt x="27911" y="113612"/>
                </a:cubicBezTo>
                <a:close/>
                <a:moveTo>
                  <a:pt x="815971" y="0"/>
                </a:moveTo>
                <a:cubicBezTo>
                  <a:pt x="831386" y="0"/>
                  <a:pt x="843882" y="12496"/>
                  <a:pt x="843882" y="27911"/>
                </a:cubicBezTo>
                <a:cubicBezTo>
                  <a:pt x="843882" y="43326"/>
                  <a:pt x="831386" y="55822"/>
                  <a:pt x="815971" y="55822"/>
                </a:cubicBezTo>
                <a:cubicBezTo>
                  <a:pt x="800556" y="55822"/>
                  <a:pt x="788060" y="43326"/>
                  <a:pt x="788060" y="27911"/>
                </a:cubicBezTo>
                <a:cubicBezTo>
                  <a:pt x="788060" y="12496"/>
                  <a:pt x="800556" y="0"/>
                  <a:pt x="815971" y="0"/>
                </a:cubicBezTo>
                <a:close/>
                <a:moveTo>
                  <a:pt x="684628" y="0"/>
                </a:moveTo>
                <a:cubicBezTo>
                  <a:pt x="700043" y="0"/>
                  <a:pt x="712539" y="12496"/>
                  <a:pt x="712539" y="27911"/>
                </a:cubicBezTo>
                <a:cubicBezTo>
                  <a:pt x="712539" y="43326"/>
                  <a:pt x="700043" y="55822"/>
                  <a:pt x="684628" y="55822"/>
                </a:cubicBezTo>
                <a:cubicBezTo>
                  <a:pt x="669213" y="55822"/>
                  <a:pt x="656717" y="43326"/>
                  <a:pt x="656717" y="27911"/>
                </a:cubicBezTo>
                <a:cubicBezTo>
                  <a:pt x="656717" y="12496"/>
                  <a:pt x="669213" y="0"/>
                  <a:pt x="684628" y="0"/>
                </a:cubicBezTo>
                <a:close/>
                <a:moveTo>
                  <a:pt x="553284" y="0"/>
                </a:moveTo>
                <a:cubicBezTo>
                  <a:pt x="568699" y="0"/>
                  <a:pt x="581195" y="12496"/>
                  <a:pt x="581195" y="27911"/>
                </a:cubicBezTo>
                <a:cubicBezTo>
                  <a:pt x="581195" y="43326"/>
                  <a:pt x="568699" y="55822"/>
                  <a:pt x="553284" y="55822"/>
                </a:cubicBezTo>
                <a:cubicBezTo>
                  <a:pt x="537869" y="55822"/>
                  <a:pt x="525373" y="43326"/>
                  <a:pt x="525373" y="27911"/>
                </a:cubicBezTo>
                <a:cubicBezTo>
                  <a:pt x="525373" y="12496"/>
                  <a:pt x="537869" y="0"/>
                  <a:pt x="553284" y="0"/>
                </a:cubicBezTo>
                <a:close/>
                <a:moveTo>
                  <a:pt x="421941" y="0"/>
                </a:moveTo>
                <a:cubicBezTo>
                  <a:pt x="437356" y="0"/>
                  <a:pt x="449852" y="12496"/>
                  <a:pt x="449852" y="27911"/>
                </a:cubicBezTo>
                <a:cubicBezTo>
                  <a:pt x="449852" y="43326"/>
                  <a:pt x="437356" y="55822"/>
                  <a:pt x="421941" y="55822"/>
                </a:cubicBezTo>
                <a:cubicBezTo>
                  <a:pt x="406526" y="55822"/>
                  <a:pt x="394030" y="43326"/>
                  <a:pt x="394030" y="27911"/>
                </a:cubicBezTo>
                <a:cubicBezTo>
                  <a:pt x="394030" y="12496"/>
                  <a:pt x="406526" y="0"/>
                  <a:pt x="421941" y="0"/>
                </a:cubicBezTo>
                <a:close/>
                <a:moveTo>
                  <a:pt x="290598" y="0"/>
                </a:moveTo>
                <a:cubicBezTo>
                  <a:pt x="306013" y="0"/>
                  <a:pt x="318509" y="12496"/>
                  <a:pt x="318509" y="27911"/>
                </a:cubicBezTo>
                <a:cubicBezTo>
                  <a:pt x="318509" y="43326"/>
                  <a:pt x="306013" y="55822"/>
                  <a:pt x="290598" y="55822"/>
                </a:cubicBezTo>
                <a:cubicBezTo>
                  <a:pt x="275183" y="55822"/>
                  <a:pt x="262687" y="43326"/>
                  <a:pt x="262687" y="27911"/>
                </a:cubicBezTo>
                <a:cubicBezTo>
                  <a:pt x="262687" y="12496"/>
                  <a:pt x="275183" y="0"/>
                  <a:pt x="290598" y="0"/>
                </a:cubicBezTo>
                <a:close/>
                <a:moveTo>
                  <a:pt x="159254" y="0"/>
                </a:moveTo>
                <a:cubicBezTo>
                  <a:pt x="174669" y="0"/>
                  <a:pt x="187165" y="12496"/>
                  <a:pt x="187165" y="27911"/>
                </a:cubicBezTo>
                <a:cubicBezTo>
                  <a:pt x="187165" y="43326"/>
                  <a:pt x="174669" y="55822"/>
                  <a:pt x="159254" y="55822"/>
                </a:cubicBezTo>
                <a:cubicBezTo>
                  <a:pt x="143839" y="55822"/>
                  <a:pt x="131343" y="43326"/>
                  <a:pt x="131343" y="27911"/>
                </a:cubicBezTo>
                <a:cubicBezTo>
                  <a:pt x="131343" y="12496"/>
                  <a:pt x="143839" y="0"/>
                  <a:pt x="159254" y="0"/>
                </a:cubicBezTo>
                <a:close/>
                <a:moveTo>
                  <a:pt x="27911" y="0"/>
                </a:moveTo>
                <a:cubicBezTo>
                  <a:pt x="43326" y="0"/>
                  <a:pt x="55822" y="12496"/>
                  <a:pt x="55822" y="27911"/>
                </a:cubicBezTo>
                <a:cubicBezTo>
                  <a:pt x="55822" y="43326"/>
                  <a:pt x="43326" y="55822"/>
                  <a:pt x="27911" y="55822"/>
                </a:cubicBezTo>
                <a:cubicBezTo>
                  <a:pt x="12496" y="55822"/>
                  <a:pt x="0" y="43326"/>
                  <a:pt x="0" y="27911"/>
                </a:cubicBezTo>
                <a:cubicBezTo>
                  <a:pt x="0" y="12496"/>
                  <a:pt x="12496" y="0"/>
                  <a:pt x="27911" y="0"/>
                </a:cubicBezTo>
                <a:close/>
              </a:path>
            </a:pathLst>
          </a:custGeom>
          <a:gradFill>
            <a:gsLst>
              <a:gs pos="0">
                <a:schemeClr val="accent1">
                  <a:lumMod val="40000"/>
                  <a:lumOff val="60000"/>
                </a:schemeClr>
              </a:gs>
              <a:gs pos="100000">
                <a:schemeClr val="accent1"/>
              </a:gs>
            </a:gsLst>
            <a:lin ang="150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sz="1350" dirty="0">
              <a:latin typeface="微软雅黑" panose="020B0503020204020204" charset="-122"/>
              <a:ea typeface="微软雅黑" panose="020B0503020204020204" charset="-122"/>
              <a:cs typeface="微软雅黑" panose="020B0503020204020204" charset="-122"/>
            </a:endParaRPr>
          </a:p>
        </p:txBody>
      </p:sp>
      <p:sp>
        <p:nvSpPr>
          <p:cNvPr id="70" name="任意多边形: 形状 69"/>
          <p:cNvSpPr>
            <a:spLocks noChangeAspect="1"/>
          </p:cNvSpPr>
          <p:nvPr userDrawn="1">
            <p:custDataLst>
              <p:tags r:id="rId6"/>
            </p:custDataLst>
          </p:nvPr>
        </p:nvSpPr>
        <p:spPr>
          <a:xfrm>
            <a:off x="1255347" y="5326167"/>
            <a:ext cx="838200" cy="137160"/>
          </a:xfrm>
          <a:custGeom>
            <a:avLst/>
            <a:gdLst>
              <a:gd name="connsiteX0" fmla="*/ 1089660 w 1117600"/>
              <a:gd name="connsiteY0" fmla="*/ 127000 h 182880"/>
              <a:gd name="connsiteX1" fmla="*/ 1117600 w 1117600"/>
              <a:gd name="connsiteY1" fmla="*/ 154940 h 182880"/>
              <a:gd name="connsiteX2" fmla="*/ 1089660 w 1117600"/>
              <a:gd name="connsiteY2" fmla="*/ 182880 h 182880"/>
              <a:gd name="connsiteX3" fmla="*/ 1061720 w 1117600"/>
              <a:gd name="connsiteY3" fmla="*/ 154940 h 182880"/>
              <a:gd name="connsiteX4" fmla="*/ 1089660 w 1117600"/>
              <a:gd name="connsiteY4" fmla="*/ 127000 h 182880"/>
              <a:gd name="connsiteX5" fmla="*/ 956945 w 1117600"/>
              <a:gd name="connsiteY5" fmla="*/ 127000 h 182880"/>
              <a:gd name="connsiteX6" fmla="*/ 984885 w 1117600"/>
              <a:gd name="connsiteY6" fmla="*/ 154940 h 182880"/>
              <a:gd name="connsiteX7" fmla="*/ 956945 w 1117600"/>
              <a:gd name="connsiteY7" fmla="*/ 182880 h 182880"/>
              <a:gd name="connsiteX8" fmla="*/ 929005 w 1117600"/>
              <a:gd name="connsiteY8" fmla="*/ 154940 h 182880"/>
              <a:gd name="connsiteX9" fmla="*/ 956945 w 1117600"/>
              <a:gd name="connsiteY9" fmla="*/ 127000 h 182880"/>
              <a:gd name="connsiteX10" fmla="*/ 824230 w 1117600"/>
              <a:gd name="connsiteY10" fmla="*/ 127000 h 182880"/>
              <a:gd name="connsiteX11" fmla="*/ 852170 w 1117600"/>
              <a:gd name="connsiteY11" fmla="*/ 154940 h 182880"/>
              <a:gd name="connsiteX12" fmla="*/ 824230 w 1117600"/>
              <a:gd name="connsiteY12" fmla="*/ 182880 h 182880"/>
              <a:gd name="connsiteX13" fmla="*/ 796290 w 1117600"/>
              <a:gd name="connsiteY13" fmla="*/ 154940 h 182880"/>
              <a:gd name="connsiteX14" fmla="*/ 824230 w 1117600"/>
              <a:gd name="connsiteY14" fmla="*/ 127000 h 182880"/>
              <a:gd name="connsiteX15" fmla="*/ 691515 w 1117600"/>
              <a:gd name="connsiteY15" fmla="*/ 127000 h 182880"/>
              <a:gd name="connsiteX16" fmla="*/ 719455 w 1117600"/>
              <a:gd name="connsiteY16" fmla="*/ 154940 h 182880"/>
              <a:gd name="connsiteX17" fmla="*/ 691515 w 1117600"/>
              <a:gd name="connsiteY17" fmla="*/ 182880 h 182880"/>
              <a:gd name="connsiteX18" fmla="*/ 663575 w 1117600"/>
              <a:gd name="connsiteY18" fmla="*/ 154940 h 182880"/>
              <a:gd name="connsiteX19" fmla="*/ 691515 w 1117600"/>
              <a:gd name="connsiteY19" fmla="*/ 127000 h 182880"/>
              <a:gd name="connsiteX20" fmla="*/ 558800 w 1117600"/>
              <a:gd name="connsiteY20" fmla="*/ 127000 h 182880"/>
              <a:gd name="connsiteX21" fmla="*/ 586740 w 1117600"/>
              <a:gd name="connsiteY21" fmla="*/ 154940 h 182880"/>
              <a:gd name="connsiteX22" fmla="*/ 558800 w 1117600"/>
              <a:gd name="connsiteY22" fmla="*/ 182880 h 182880"/>
              <a:gd name="connsiteX23" fmla="*/ 530860 w 1117600"/>
              <a:gd name="connsiteY23" fmla="*/ 154940 h 182880"/>
              <a:gd name="connsiteX24" fmla="*/ 558800 w 1117600"/>
              <a:gd name="connsiteY24" fmla="*/ 127000 h 182880"/>
              <a:gd name="connsiteX25" fmla="*/ 426085 w 1117600"/>
              <a:gd name="connsiteY25" fmla="*/ 127000 h 182880"/>
              <a:gd name="connsiteX26" fmla="*/ 454025 w 1117600"/>
              <a:gd name="connsiteY26" fmla="*/ 154940 h 182880"/>
              <a:gd name="connsiteX27" fmla="*/ 426085 w 1117600"/>
              <a:gd name="connsiteY27" fmla="*/ 182880 h 182880"/>
              <a:gd name="connsiteX28" fmla="*/ 398145 w 1117600"/>
              <a:gd name="connsiteY28" fmla="*/ 154940 h 182880"/>
              <a:gd name="connsiteX29" fmla="*/ 426085 w 1117600"/>
              <a:gd name="connsiteY29" fmla="*/ 127000 h 182880"/>
              <a:gd name="connsiteX30" fmla="*/ 293370 w 1117600"/>
              <a:gd name="connsiteY30" fmla="*/ 127000 h 182880"/>
              <a:gd name="connsiteX31" fmla="*/ 321310 w 1117600"/>
              <a:gd name="connsiteY31" fmla="*/ 154940 h 182880"/>
              <a:gd name="connsiteX32" fmla="*/ 293370 w 1117600"/>
              <a:gd name="connsiteY32" fmla="*/ 182880 h 182880"/>
              <a:gd name="connsiteX33" fmla="*/ 265430 w 1117600"/>
              <a:gd name="connsiteY33" fmla="*/ 154940 h 182880"/>
              <a:gd name="connsiteX34" fmla="*/ 293370 w 1117600"/>
              <a:gd name="connsiteY34" fmla="*/ 127000 h 182880"/>
              <a:gd name="connsiteX35" fmla="*/ 160655 w 1117600"/>
              <a:gd name="connsiteY35" fmla="*/ 127000 h 182880"/>
              <a:gd name="connsiteX36" fmla="*/ 188595 w 1117600"/>
              <a:gd name="connsiteY36" fmla="*/ 154940 h 182880"/>
              <a:gd name="connsiteX37" fmla="*/ 160655 w 1117600"/>
              <a:gd name="connsiteY37" fmla="*/ 182880 h 182880"/>
              <a:gd name="connsiteX38" fmla="*/ 132715 w 1117600"/>
              <a:gd name="connsiteY38" fmla="*/ 154940 h 182880"/>
              <a:gd name="connsiteX39" fmla="*/ 160655 w 1117600"/>
              <a:gd name="connsiteY39" fmla="*/ 127000 h 182880"/>
              <a:gd name="connsiteX40" fmla="*/ 27940 w 1117600"/>
              <a:gd name="connsiteY40" fmla="*/ 127000 h 182880"/>
              <a:gd name="connsiteX41" fmla="*/ 55880 w 1117600"/>
              <a:gd name="connsiteY41" fmla="*/ 154940 h 182880"/>
              <a:gd name="connsiteX42" fmla="*/ 27940 w 1117600"/>
              <a:gd name="connsiteY42" fmla="*/ 182880 h 182880"/>
              <a:gd name="connsiteX43" fmla="*/ 0 w 1117600"/>
              <a:gd name="connsiteY43" fmla="*/ 154940 h 182880"/>
              <a:gd name="connsiteX44" fmla="*/ 27940 w 1117600"/>
              <a:gd name="connsiteY44" fmla="*/ 127000 h 182880"/>
              <a:gd name="connsiteX45" fmla="*/ 1089660 w 1117600"/>
              <a:gd name="connsiteY45" fmla="*/ 0 h 182880"/>
              <a:gd name="connsiteX46" fmla="*/ 1117600 w 1117600"/>
              <a:gd name="connsiteY46" fmla="*/ 27940 h 182880"/>
              <a:gd name="connsiteX47" fmla="*/ 1089660 w 1117600"/>
              <a:gd name="connsiteY47" fmla="*/ 55880 h 182880"/>
              <a:gd name="connsiteX48" fmla="*/ 1061720 w 1117600"/>
              <a:gd name="connsiteY48" fmla="*/ 27940 h 182880"/>
              <a:gd name="connsiteX49" fmla="*/ 1089660 w 1117600"/>
              <a:gd name="connsiteY49" fmla="*/ 0 h 182880"/>
              <a:gd name="connsiteX50" fmla="*/ 956945 w 1117600"/>
              <a:gd name="connsiteY50" fmla="*/ 0 h 182880"/>
              <a:gd name="connsiteX51" fmla="*/ 984885 w 1117600"/>
              <a:gd name="connsiteY51" fmla="*/ 27940 h 182880"/>
              <a:gd name="connsiteX52" fmla="*/ 956945 w 1117600"/>
              <a:gd name="connsiteY52" fmla="*/ 55880 h 182880"/>
              <a:gd name="connsiteX53" fmla="*/ 929005 w 1117600"/>
              <a:gd name="connsiteY53" fmla="*/ 27940 h 182880"/>
              <a:gd name="connsiteX54" fmla="*/ 956945 w 1117600"/>
              <a:gd name="connsiteY54" fmla="*/ 0 h 182880"/>
              <a:gd name="connsiteX55" fmla="*/ 824230 w 1117600"/>
              <a:gd name="connsiteY55" fmla="*/ 0 h 182880"/>
              <a:gd name="connsiteX56" fmla="*/ 852170 w 1117600"/>
              <a:gd name="connsiteY56" fmla="*/ 27940 h 182880"/>
              <a:gd name="connsiteX57" fmla="*/ 824230 w 1117600"/>
              <a:gd name="connsiteY57" fmla="*/ 55880 h 182880"/>
              <a:gd name="connsiteX58" fmla="*/ 796290 w 1117600"/>
              <a:gd name="connsiteY58" fmla="*/ 27940 h 182880"/>
              <a:gd name="connsiteX59" fmla="*/ 824230 w 1117600"/>
              <a:gd name="connsiteY59" fmla="*/ 0 h 182880"/>
              <a:gd name="connsiteX60" fmla="*/ 691515 w 1117600"/>
              <a:gd name="connsiteY60" fmla="*/ 0 h 182880"/>
              <a:gd name="connsiteX61" fmla="*/ 719455 w 1117600"/>
              <a:gd name="connsiteY61" fmla="*/ 27940 h 182880"/>
              <a:gd name="connsiteX62" fmla="*/ 691515 w 1117600"/>
              <a:gd name="connsiteY62" fmla="*/ 55880 h 182880"/>
              <a:gd name="connsiteX63" fmla="*/ 663575 w 1117600"/>
              <a:gd name="connsiteY63" fmla="*/ 27940 h 182880"/>
              <a:gd name="connsiteX64" fmla="*/ 691515 w 1117600"/>
              <a:gd name="connsiteY64" fmla="*/ 0 h 182880"/>
              <a:gd name="connsiteX65" fmla="*/ 558800 w 1117600"/>
              <a:gd name="connsiteY65" fmla="*/ 0 h 182880"/>
              <a:gd name="connsiteX66" fmla="*/ 586740 w 1117600"/>
              <a:gd name="connsiteY66" fmla="*/ 27940 h 182880"/>
              <a:gd name="connsiteX67" fmla="*/ 558800 w 1117600"/>
              <a:gd name="connsiteY67" fmla="*/ 55880 h 182880"/>
              <a:gd name="connsiteX68" fmla="*/ 530860 w 1117600"/>
              <a:gd name="connsiteY68" fmla="*/ 27940 h 182880"/>
              <a:gd name="connsiteX69" fmla="*/ 558800 w 1117600"/>
              <a:gd name="connsiteY69" fmla="*/ 0 h 182880"/>
              <a:gd name="connsiteX70" fmla="*/ 426085 w 1117600"/>
              <a:gd name="connsiteY70" fmla="*/ 0 h 182880"/>
              <a:gd name="connsiteX71" fmla="*/ 454025 w 1117600"/>
              <a:gd name="connsiteY71" fmla="*/ 27940 h 182880"/>
              <a:gd name="connsiteX72" fmla="*/ 426085 w 1117600"/>
              <a:gd name="connsiteY72" fmla="*/ 55880 h 182880"/>
              <a:gd name="connsiteX73" fmla="*/ 398145 w 1117600"/>
              <a:gd name="connsiteY73" fmla="*/ 27940 h 182880"/>
              <a:gd name="connsiteX74" fmla="*/ 426085 w 1117600"/>
              <a:gd name="connsiteY74" fmla="*/ 0 h 182880"/>
              <a:gd name="connsiteX75" fmla="*/ 293370 w 1117600"/>
              <a:gd name="connsiteY75" fmla="*/ 0 h 182880"/>
              <a:gd name="connsiteX76" fmla="*/ 321310 w 1117600"/>
              <a:gd name="connsiteY76" fmla="*/ 27940 h 182880"/>
              <a:gd name="connsiteX77" fmla="*/ 293370 w 1117600"/>
              <a:gd name="connsiteY77" fmla="*/ 55880 h 182880"/>
              <a:gd name="connsiteX78" fmla="*/ 265430 w 1117600"/>
              <a:gd name="connsiteY78" fmla="*/ 27940 h 182880"/>
              <a:gd name="connsiteX79" fmla="*/ 293370 w 1117600"/>
              <a:gd name="connsiteY79" fmla="*/ 0 h 182880"/>
              <a:gd name="connsiteX80" fmla="*/ 160655 w 1117600"/>
              <a:gd name="connsiteY80" fmla="*/ 0 h 182880"/>
              <a:gd name="connsiteX81" fmla="*/ 188595 w 1117600"/>
              <a:gd name="connsiteY81" fmla="*/ 27940 h 182880"/>
              <a:gd name="connsiteX82" fmla="*/ 160655 w 1117600"/>
              <a:gd name="connsiteY82" fmla="*/ 55880 h 182880"/>
              <a:gd name="connsiteX83" fmla="*/ 132715 w 1117600"/>
              <a:gd name="connsiteY83" fmla="*/ 27940 h 182880"/>
              <a:gd name="connsiteX84" fmla="*/ 160655 w 1117600"/>
              <a:gd name="connsiteY84" fmla="*/ 0 h 182880"/>
              <a:gd name="connsiteX85" fmla="*/ 27940 w 1117600"/>
              <a:gd name="connsiteY85" fmla="*/ 0 h 182880"/>
              <a:gd name="connsiteX86" fmla="*/ 55880 w 1117600"/>
              <a:gd name="connsiteY86" fmla="*/ 27940 h 182880"/>
              <a:gd name="connsiteX87" fmla="*/ 27940 w 1117600"/>
              <a:gd name="connsiteY87" fmla="*/ 55880 h 182880"/>
              <a:gd name="connsiteX88" fmla="*/ 0 w 1117600"/>
              <a:gd name="connsiteY88" fmla="*/ 27940 h 182880"/>
              <a:gd name="connsiteX89" fmla="*/ 27940 w 1117600"/>
              <a:gd name="connsiteY89" fmla="*/ 0 h 18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17600" h="182880">
                <a:moveTo>
                  <a:pt x="1089660" y="127000"/>
                </a:moveTo>
                <a:cubicBezTo>
                  <a:pt x="1105091" y="127000"/>
                  <a:pt x="1117600" y="139509"/>
                  <a:pt x="1117600" y="154940"/>
                </a:cubicBezTo>
                <a:cubicBezTo>
                  <a:pt x="1117600" y="170371"/>
                  <a:pt x="1105091" y="182880"/>
                  <a:pt x="1089660" y="182880"/>
                </a:cubicBezTo>
                <a:cubicBezTo>
                  <a:pt x="1074229" y="182880"/>
                  <a:pt x="1061720" y="170371"/>
                  <a:pt x="1061720" y="154940"/>
                </a:cubicBezTo>
                <a:cubicBezTo>
                  <a:pt x="1061720" y="139509"/>
                  <a:pt x="1074229" y="127000"/>
                  <a:pt x="1089660" y="127000"/>
                </a:cubicBezTo>
                <a:close/>
                <a:moveTo>
                  <a:pt x="956945" y="127000"/>
                </a:moveTo>
                <a:cubicBezTo>
                  <a:pt x="972376" y="127000"/>
                  <a:pt x="984885" y="139509"/>
                  <a:pt x="984885" y="154940"/>
                </a:cubicBezTo>
                <a:cubicBezTo>
                  <a:pt x="984885" y="170371"/>
                  <a:pt x="972376" y="182880"/>
                  <a:pt x="956945" y="182880"/>
                </a:cubicBezTo>
                <a:cubicBezTo>
                  <a:pt x="941514" y="182880"/>
                  <a:pt x="929005" y="170371"/>
                  <a:pt x="929005" y="154940"/>
                </a:cubicBezTo>
                <a:cubicBezTo>
                  <a:pt x="929005" y="139509"/>
                  <a:pt x="941514" y="127000"/>
                  <a:pt x="956945" y="127000"/>
                </a:cubicBezTo>
                <a:close/>
                <a:moveTo>
                  <a:pt x="824230" y="127000"/>
                </a:moveTo>
                <a:cubicBezTo>
                  <a:pt x="839661" y="127000"/>
                  <a:pt x="852170" y="139509"/>
                  <a:pt x="852170" y="154940"/>
                </a:cubicBezTo>
                <a:cubicBezTo>
                  <a:pt x="852170" y="170371"/>
                  <a:pt x="839661" y="182880"/>
                  <a:pt x="824230" y="182880"/>
                </a:cubicBezTo>
                <a:cubicBezTo>
                  <a:pt x="808799" y="182880"/>
                  <a:pt x="796290" y="170371"/>
                  <a:pt x="796290" y="154940"/>
                </a:cubicBezTo>
                <a:cubicBezTo>
                  <a:pt x="796290" y="139509"/>
                  <a:pt x="808799" y="127000"/>
                  <a:pt x="824230" y="127000"/>
                </a:cubicBezTo>
                <a:close/>
                <a:moveTo>
                  <a:pt x="691515" y="127000"/>
                </a:moveTo>
                <a:cubicBezTo>
                  <a:pt x="706946" y="127000"/>
                  <a:pt x="719455" y="139509"/>
                  <a:pt x="719455" y="154940"/>
                </a:cubicBezTo>
                <a:cubicBezTo>
                  <a:pt x="719455" y="170371"/>
                  <a:pt x="706946" y="182880"/>
                  <a:pt x="691515" y="182880"/>
                </a:cubicBezTo>
                <a:cubicBezTo>
                  <a:pt x="676084" y="182880"/>
                  <a:pt x="663575" y="170371"/>
                  <a:pt x="663575" y="154940"/>
                </a:cubicBezTo>
                <a:cubicBezTo>
                  <a:pt x="663575" y="139509"/>
                  <a:pt x="676084" y="127000"/>
                  <a:pt x="691515" y="127000"/>
                </a:cubicBezTo>
                <a:close/>
                <a:moveTo>
                  <a:pt x="558800" y="127000"/>
                </a:moveTo>
                <a:cubicBezTo>
                  <a:pt x="574231" y="127000"/>
                  <a:pt x="586740" y="139509"/>
                  <a:pt x="586740" y="154940"/>
                </a:cubicBezTo>
                <a:cubicBezTo>
                  <a:pt x="586740" y="170371"/>
                  <a:pt x="574231" y="182880"/>
                  <a:pt x="558800" y="182880"/>
                </a:cubicBezTo>
                <a:cubicBezTo>
                  <a:pt x="543369" y="182880"/>
                  <a:pt x="530860" y="170371"/>
                  <a:pt x="530860" y="154940"/>
                </a:cubicBezTo>
                <a:cubicBezTo>
                  <a:pt x="530860" y="139509"/>
                  <a:pt x="543369" y="127000"/>
                  <a:pt x="558800" y="127000"/>
                </a:cubicBezTo>
                <a:close/>
                <a:moveTo>
                  <a:pt x="426085" y="127000"/>
                </a:moveTo>
                <a:cubicBezTo>
                  <a:pt x="441516" y="127000"/>
                  <a:pt x="454025" y="139509"/>
                  <a:pt x="454025" y="154940"/>
                </a:cubicBezTo>
                <a:cubicBezTo>
                  <a:pt x="454025" y="170371"/>
                  <a:pt x="441516" y="182880"/>
                  <a:pt x="426085" y="182880"/>
                </a:cubicBezTo>
                <a:cubicBezTo>
                  <a:pt x="410654" y="182880"/>
                  <a:pt x="398145" y="170371"/>
                  <a:pt x="398145" y="154940"/>
                </a:cubicBezTo>
                <a:cubicBezTo>
                  <a:pt x="398145" y="139509"/>
                  <a:pt x="410654" y="127000"/>
                  <a:pt x="426085" y="127000"/>
                </a:cubicBezTo>
                <a:close/>
                <a:moveTo>
                  <a:pt x="293370" y="127000"/>
                </a:moveTo>
                <a:cubicBezTo>
                  <a:pt x="308801" y="127000"/>
                  <a:pt x="321310" y="139509"/>
                  <a:pt x="321310" y="154940"/>
                </a:cubicBezTo>
                <a:cubicBezTo>
                  <a:pt x="321310" y="170371"/>
                  <a:pt x="308801" y="182880"/>
                  <a:pt x="293370" y="182880"/>
                </a:cubicBezTo>
                <a:cubicBezTo>
                  <a:pt x="277939" y="182880"/>
                  <a:pt x="265430" y="170371"/>
                  <a:pt x="265430" y="154940"/>
                </a:cubicBezTo>
                <a:cubicBezTo>
                  <a:pt x="265430" y="139509"/>
                  <a:pt x="277939" y="127000"/>
                  <a:pt x="293370" y="127000"/>
                </a:cubicBezTo>
                <a:close/>
                <a:moveTo>
                  <a:pt x="160655" y="127000"/>
                </a:moveTo>
                <a:cubicBezTo>
                  <a:pt x="176086" y="127000"/>
                  <a:pt x="188595" y="139509"/>
                  <a:pt x="188595" y="154940"/>
                </a:cubicBezTo>
                <a:cubicBezTo>
                  <a:pt x="188595" y="170371"/>
                  <a:pt x="176086" y="182880"/>
                  <a:pt x="160655" y="182880"/>
                </a:cubicBezTo>
                <a:cubicBezTo>
                  <a:pt x="145224" y="182880"/>
                  <a:pt x="132715" y="170371"/>
                  <a:pt x="132715" y="154940"/>
                </a:cubicBezTo>
                <a:cubicBezTo>
                  <a:pt x="132715" y="139509"/>
                  <a:pt x="145224" y="127000"/>
                  <a:pt x="160655" y="127000"/>
                </a:cubicBezTo>
                <a:close/>
                <a:moveTo>
                  <a:pt x="27940" y="127000"/>
                </a:moveTo>
                <a:cubicBezTo>
                  <a:pt x="43371" y="127000"/>
                  <a:pt x="55880" y="139509"/>
                  <a:pt x="55880" y="154940"/>
                </a:cubicBezTo>
                <a:cubicBezTo>
                  <a:pt x="55880" y="170371"/>
                  <a:pt x="43371" y="182880"/>
                  <a:pt x="27940" y="182880"/>
                </a:cubicBezTo>
                <a:cubicBezTo>
                  <a:pt x="12509" y="182880"/>
                  <a:pt x="0" y="170371"/>
                  <a:pt x="0" y="154940"/>
                </a:cubicBezTo>
                <a:cubicBezTo>
                  <a:pt x="0" y="139509"/>
                  <a:pt x="12509" y="127000"/>
                  <a:pt x="27940" y="127000"/>
                </a:cubicBezTo>
                <a:close/>
                <a:moveTo>
                  <a:pt x="1089660" y="0"/>
                </a:moveTo>
                <a:cubicBezTo>
                  <a:pt x="1105091" y="0"/>
                  <a:pt x="1117600" y="12509"/>
                  <a:pt x="1117600" y="27940"/>
                </a:cubicBezTo>
                <a:cubicBezTo>
                  <a:pt x="1117600" y="43371"/>
                  <a:pt x="1105091" y="55880"/>
                  <a:pt x="1089660" y="55880"/>
                </a:cubicBezTo>
                <a:cubicBezTo>
                  <a:pt x="1074229" y="55880"/>
                  <a:pt x="1061720" y="43371"/>
                  <a:pt x="1061720" y="27940"/>
                </a:cubicBezTo>
                <a:cubicBezTo>
                  <a:pt x="1061720" y="12509"/>
                  <a:pt x="1074229" y="0"/>
                  <a:pt x="1089660" y="0"/>
                </a:cubicBezTo>
                <a:close/>
                <a:moveTo>
                  <a:pt x="956945" y="0"/>
                </a:moveTo>
                <a:cubicBezTo>
                  <a:pt x="972376" y="0"/>
                  <a:pt x="984885" y="12509"/>
                  <a:pt x="984885" y="27940"/>
                </a:cubicBezTo>
                <a:cubicBezTo>
                  <a:pt x="984885" y="43371"/>
                  <a:pt x="972376" y="55880"/>
                  <a:pt x="956945" y="55880"/>
                </a:cubicBezTo>
                <a:cubicBezTo>
                  <a:pt x="941514" y="55880"/>
                  <a:pt x="929005" y="43371"/>
                  <a:pt x="929005" y="27940"/>
                </a:cubicBezTo>
                <a:cubicBezTo>
                  <a:pt x="929005" y="12509"/>
                  <a:pt x="941514" y="0"/>
                  <a:pt x="956945" y="0"/>
                </a:cubicBezTo>
                <a:close/>
                <a:moveTo>
                  <a:pt x="824230" y="0"/>
                </a:moveTo>
                <a:cubicBezTo>
                  <a:pt x="839661" y="0"/>
                  <a:pt x="852170" y="12509"/>
                  <a:pt x="852170" y="27940"/>
                </a:cubicBezTo>
                <a:cubicBezTo>
                  <a:pt x="852170" y="43371"/>
                  <a:pt x="839661" y="55880"/>
                  <a:pt x="824230" y="55880"/>
                </a:cubicBezTo>
                <a:cubicBezTo>
                  <a:pt x="808799" y="55880"/>
                  <a:pt x="796290" y="43371"/>
                  <a:pt x="796290" y="27940"/>
                </a:cubicBezTo>
                <a:cubicBezTo>
                  <a:pt x="796290" y="12509"/>
                  <a:pt x="808799" y="0"/>
                  <a:pt x="824230" y="0"/>
                </a:cubicBezTo>
                <a:close/>
                <a:moveTo>
                  <a:pt x="691515" y="0"/>
                </a:moveTo>
                <a:cubicBezTo>
                  <a:pt x="706946" y="0"/>
                  <a:pt x="719455" y="12509"/>
                  <a:pt x="719455" y="27940"/>
                </a:cubicBezTo>
                <a:cubicBezTo>
                  <a:pt x="719455" y="43371"/>
                  <a:pt x="706946" y="55880"/>
                  <a:pt x="691515" y="55880"/>
                </a:cubicBezTo>
                <a:cubicBezTo>
                  <a:pt x="676084" y="55880"/>
                  <a:pt x="663575" y="43371"/>
                  <a:pt x="663575" y="27940"/>
                </a:cubicBezTo>
                <a:cubicBezTo>
                  <a:pt x="663575" y="12509"/>
                  <a:pt x="676084" y="0"/>
                  <a:pt x="691515" y="0"/>
                </a:cubicBezTo>
                <a:close/>
                <a:moveTo>
                  <a:pt x="558800" y="0"/>
                </a:moveTo>
                <a:cubicBezTo>
                  <a:pt x="574231" y="0"/>
                  <a:pt x="586740" y="12509"/>
                  <a:pt x="586740" y="27940"/>
                </a:cubicBezTo>
                <a:cubicBezTo>
                  <a:pt x="586740" y="43371"/>
                  <a:pt x="574231" y="55880"/>
                  <a:pt x="558800" y="55880"/>
                </a:cubicBezTo>
                <a:cubicBezTo>
                  <a:pt x="543369" y="55880"/>
                  <a:pt x="530860" y="43371"/>
                  <a:pt x="530860" y="27940"/>
                </a:cubicBezTo>
                <a:cubicBezTo>
                  <a:pt x="530860" y="12509"/>
                  <a:pt x="543369" y="0"/>
                  <a:pt x="558800" y="0"/>
                </a:cubicBezTo>
                <a:close/>
                <a:moveTo>
                  <a:pt x="426085" y="0"/>
                </a:moveTo>
                <a:cubicBezTo>
                  <a:pt x="441516" y="0"/>
                  <a:pt x="454025" y="12509"/>
                  <a:pt x="454025" y="27940"/>
                </a:cubicBezTo>
                <a:cubicBezTo>
                  <a:pt x="454025" y="43371"/>
                  <a:pt x="441516" y="55880"/>
                  <a:pt x="426085" y="55880"/>
                </a:cubicBezTo>
                <a:cubicBezTo>
                  <a:pt x="410654" y="55880"/>
                  <a:pt x="398145" y="43371"/>
                  <a:pt x="398145" y="27940"/>
                </a:cubicBezTo>
                <a:cubicBezTo>
                  <a:pt x="398145" y="12509"/>
                  <a:pt x="410654" y="0"/>
                  <a:pt x="426085" y="0"/>
                </a:cubicBezTo>
                <a:close/>
                <a:moveTo>
                  <a:pt x="293370" y="0"/>
                </a:moveTo>
                <a:cubicBezTo>
                  <a:pt x="308801" y="0"/>
                  <a:pt x="321310" y="12509"/>
                  <a:pt x="321310" y="27940"/>
                </a:cubicBezTo>
                <a:cubicBezTo>
                  <a:pt x="321310" y="43371"/>
                  <a:pt x="308801" y="55880"/>
                  <a:pt x="293370" y="55880"/>
                </a:cubicBezTo>
                <a:cubicBezTo>
                  <a:pt x="277939" y="55880"/>
                  <a:pt x="265430" y="43371"/>
                  <a:pt x="265430" y="27940"/>
                </a:cubicBezTo>
                <a:cubicBezTo>
                  <a:pt x="265430" y="12509"/>
                  <a:pt x="277939" y="0"/>
                  <a:pt x="293370" y="0"/>
                </a:cubicBezTo>
                <a:close/>
                <a:moveTo>
                  <a:pt x="160655" y="0"/>
                </a:moveTo>
                <a:cubicBezTo>
                  <a:pt x="176086" y="0"/>
                  <a:pt x="188595" y="12509"/>
                  <a:pt x="188595" y="27940"/>
                </a:cubicBezTo>
                <a:cubicBezTo>
                  <a:pt x="188595" y="43371"/>
                  <a:pt x="176086" y="55880"/>
                  <a:pt x="160655" y="55880"/>
                </a:cubicBezTo>
                <a:cubicBezTo>
                  <a:pt x="145224" y="55880"/>
                  <a:pt x="132715" y="43371"/>
                  <a:pt x="132715" y="27940"/>
                </a:cubicBezTo>
                <a:cubicBezTo>
                  <a:pt x="132715" y="12509"/>
                  <a:pt x="145224" y="0"/>
                  <a:pt x="160655" y="0"/>
                </a:cubicBezTo>
                <a:close/>
                <a:moveTo>
                  <a:pt x="27940" y="0"/>
                </a:moveTo>
                <a:cubicBezTo>
                  <a:pt x="43371" y="0"/>
                  <a:pt x="55880" y="12509"/>
                  <a:pt x="55880" y="27940"/>
                </a:cubicBezTo>
                <a:cubicBezTo>
                  <a:pt x="55880" y="43371"/>
                  <a:pt x="43371" y="55880"/>
                  <a:pt x="27940" y="55880"/>
                </a:cubicBezTo>
                <a:cubicBezTo>
                  <a:pt x="12509" y="55880"/>
                  <a:pt x="0" y="43371"/>
                  <a:pt x="0" y="27940"/>
                </a:cubicBezTo>
                <a:cubicBezTo>
                  <a:pt x="0" y="12509"/>
                  <a:pt x="12509" y="0"/>
                  <a:pt x="27940" y="0"/>
                </a:cubicBezTo>
                <a:close/>
              </a:path>
            </a:pathLst>
          </a:custGeom>
          <a:gradFill>
            <a:gsLst>
              <a:gs pos="0">
                <a:schemeClr val="accent1">
                  <a:lumMod val="40000"/>
                  <a:lumOff val="60000"/>
                </a:schemeClr>
              </a:gs>
              <a:gs pos="100000">
                <a:schemeClr val="accent1"/>
              </a:gs>
            </a:gsLst>
            <a:lin ang="150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sz="1350" dirty="0">
              <a:latin typeface="微软雅黑" panose="020B0503020204020204" charset="-122"/>
              <a:ea typeface="微软雅黑" panose="020B0503020204020204" charset="-122"/>
              <a:cs typeface="微软雅黑" panose="020B0503020204020204" charset="-122"/>
            </a:endParaRPr>
          </a:p>
        </p:txBody>
      </p:sp>
      <p:sp>
        <p:nvSpPr>
          <p:cNvPr id="66" name="矩形: 圆角 65"/>
          <p:cNvSpPr/>
          <p:nvPr userDrawn="1">
            <p:custDataLst>
              <p:tags r:id="rId7"/>
            </p:custDataLst>
          </p:nvPr>
        </p:nvSpPr>
        <p:spPr>
          <a:xfrm rot="300000">
            <a:off x="7339370" y="3981450"/>
            <a:ext cx="823240" cy="66675"/>
          </a:xfrm>
          <a:prstGeom prst="roundRect">
            <a:avLst/>
          </a:prstGeom>
          <a:solidFill>
            <a:schemeClr val="accent1">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350" dirty="0">
              <a:latin typeface="微软雅黑" panose="020B0503020204020204" charset="-122"/>
              <a:ea typeface="微软雅黑" panose="020B0503020204020204" charset="-122"/>
              <a:cs typeface="微软雅黑" panose="020B0503020204020204" charset="-122"/>
            </a:endParaRPr>
          </a:p>
        </p:txBody>
      </p:sp>
      <p:sp>
        <p:nvSpPr>
          <p:cNvPr id="67" name="矩形: 圆角 66"/>
          <p:cNvSpPr/>
          <p:nvPr userDrawn="1">
            <p:custDataLst>
              <p:tags r:id="rId8"/>
            </p:custDataLst>
          </p:nvPr>
        </p:nvSpPr>
        <p:spPr>
          <a:xfrm rot="300000">
            <a:off x="7329140" y="4153241"/>
            <a:ext cx="1064050" cy="66675"/>
          </a:xfrm>
          <a:prstGeom prst="roundRect">
            <a:avLst/>
          </a:prstGeom>
          <a:solidFill>
            <a:schemeClr val="accent1">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350" dirty="0">
              <a:latin typeface="微软雅黑" panose="020B0503020204020204" charset="-122"/>
              <a:ea typeface="微软雅黑" panose="020B0503020204020204" charset="-122"/>
              <a:cs typeface="微软雅黑" panose="020B0503020204020204" charset="-122"/>
            </a:endParaRPr>
          </a:p>
        </p:txBody>
      </p:sp>
      <p:sp>
        <p:nvSpPr>
          <p:cNvPr id="68" name="矩形: 圆角 67"/>
          <p:cNvSpPr/>
          <p:nvPr userDrawn="1">
            <p:custDataLst>
              <p:tags r:id="rId9"/>
            </p:custDataLst>
          </p:nvPr>
        </p:nvSpPr>
        <p:spPr>
          <a:xfrm rot="300000">
            <a:off x="7317909" y="4325032"/>
            <a:ext cx="1064050" cy="66675"/>
          </a:xfrm>
          <a:prstGeom prst="roundRect">
            <a:avLst/>
          </a:prstGeom>
          <a:solidFill>
            <a:schemeClr val="accent1">
              <a:lumMod val="40000"/>
              <a:lumOff val="6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350" dirty="0">
              <a:latin typeface="微软雅黑" panose="020B0503020204020204" charset="-122"/>
              <a:ea typeface="微软雅黑" panose="020B0503020204020204" charset="-122"/>
              <a:cs typeface="微软雅黑" panose="020B0503020204020204" charset="-122"/>
            </a:endParaRPr>
          </a:p>
        </p:txBody>
      </p:sp>
      <p:sp>
        <p:nvSpPr>
          <p:cNvPr id="2" name="标题 1"/>
          <p:cNvSpPr>
            <a:spLocks noGrp="1"/>
          </p:cNvSpPr>
          <p:nvPr userDrawn="1">
            <p:ph type="title" hasCustomPrompt="1"/>
            <p:custDataLst>
              <p:tags r:id="rId10"/>
            </p:custDataLst>
          </p:nvPr>
        </p:nvSpPr>
        <p:spPr>
          <a:xfrm>
            <a:off x="650700" y="3300750"/>
            <a:ext cx="3982500" cy="1593000"/>
          </a:xfrm>
        </p:spPr>
        <p:txBody>
          <a:bodyPr wrap="square" lIns="90000" tIns="46800" rIns="90000" bIns="46800" anchor="t">
            <a:normAutofit/>
          </a:bodyPr>
          <a:lstStyle>
            <a:lvl1pPr algn="l">
              <a:defRPr sz="6000" b="1" spc="400" baseline="0">
                <a:solidFill>
                  <a:schemeClr val="tx1">
                    <a:lumMod val="75000"/>
                    <a:lumOff val="25000"/>
                  </a:schemeClr>
                </a:solidFill>
              </a:defRPr>
            </a:lvl1pPr>
          </a:lstStyle>
          <a:p>
            <a:r>
              <a:rPr lang="zh-CN" altLang="en-US" dirty="0"/>
              <a:t>编辑母版标题</a:t>
            </a:r>
            <a:endParaRPr lang="zh-CN" altLang="en-US" dirty="0"/>
          </a:p>
        </p:txBody>
      </p:sp>
      <p:sp>
        <p:nvSpPr>
          <p:cNvPr id="8" name="节编号 3"/>
          <p:cNvSpPr>
            <a:spLocks noGrp="1"/>
          </p:cNvSpPr>
          <p:nvPr userDrawn="1">
            <p:ph type="body" sz="quarter" idx="13" hasCustomPrompt="1"/>
            <p:custDataLst>
              <p:tags r:id="rId11"/>
            </p:custDataLst>
          </p:nvPr>
        </p:nvSpPr>
        <p:spPr>
          <a:xfrm>
            <a:off x="650700" y="1815750"/>
            <a:ext cx="3982500" cy="1355400"/>
          </a:xfrm>
        </p:spPr>
        <p:txBody>
          <a:bodyPr wrap="none" lIns="90000" tIns="46800" rIns="90000" bIns="46800" anchor="b">
            <a:normAutofit/>
          </a:bodyPr>
          <a:lstStyle>
            <a:lvl1pPr marL="0" indent="0" algn="l">
              <a:buNone/>
              <a:defRPr sz="5400" b="1" spc="400" baseline="0">
                <a:solidFill>
                  <a:schemeClr val="accent1"/>
                </a:solidFill>
                <a:latin typeface="+mn-lt"/>
                <a:ea typeface="+mn-lt"/>
              </a:defRPr>
            </a:lvl1pPr>
          </a:lstStyle>
          <a:p>
            <a:pPr lvl="0"/>
            <a:r>
              <a:rPr lang="zh-CN" altLang="en-US" dirty="0"/>
              <a:t>节编号</a:t>
            </a:r>
            <a:endParaRPr lang="zh-CN" altLang="en-US" dirty="0"/>
          </a:p>
        </p:txBody>
      </p:sp>
      <p:sp>
        <p:nvSpPr>
          <p:cNvPr id="4" name="日期占位符 4"/>
          <p:cNvSpPr>
            <a:spLocks noGrp="1"/>
          </p:cNvSpPr>
          <p:nvPr userDrawn="1">
            <p:ph type="dt" sz="half" idx="10"/>
            <p:custDataLst>
              <p:tags r:id="rId12"/>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5"/>
          <p:cNvSpPr>
            <a:spLocks noGrp="1"/>
          </p:cNvSpPr>
          <p:nvPr userDrawn="1">
            <p:ph type="ftr" sz="quarter" idx="11"/>
            <p:custDataLst>
              <p:tags r:id="rId13"/>
            </p:custDataLst>
          </p:nvPr>
        </p:nvSpPr>
        <p:spPr/>
        <p:txBody>
          <a:bodyPr/>
          <a:lstStyle/>
          <a:p>
            <a:endParaRPr lang="zh-CN" altLang="en-US"/>
          </a:p>
        </p:txBody>
      </p:sp>
      <p:sp>
        <p:nvSpPr>
          <p:cNvPr id="6" name="灯片编号占位符 6"/>
          <p:cNvSpPr>
            <a:spLocks noGrp="1"/>
          </p:cNvSpPr>
          <p:nvPr userDrawn="1">
            <p:ph type="sldNum" sz="quarter" idx="12"/>
            <p:custDataLst>
              <p:tags r:id="rId14"/>
            </p:custDataLst>
          </p:nvPr>
        </p:nvSpPr>
        <p:spPr/>
        <p:txBody>
          <a:bodyPr wrap="square">
            <a:normAutofit/>
          </a:bodyPr>
          <a:lstStyle/>
          <a:p>
            <a:fld id="{BE5F26B5-172A-4DC2-B0B7-181CFC56B87C}" type="slidenum">
              <a:rPr lang="zh-CN" altLang="en-US" smtClean="0"/>
            </a:fld>
            <a:endParaRPr lang="zh-CN" altLang="en-US"/>
          </a:p>
        </p:txBody>
      </p:sp>
      <p:pic>
        <p:nvPicPr>
          <p:cNvPr id="11" name="图片 10" descr="VCG41N1363852481"/>
          <p:cNvPicPr>
            <a:picLocks noChangeAspect="1"/>
          </p:cNvPicPr>
          <p:nvPr userDrawn="1">
            <p:custDataLst>
              <p:tags r:id="rId15"/>
            </p:custDataLst>
          </p:nvPr>
        </p:nvPicPr>
        <p:blipFill>
          <a:blip r:embed="rId16"/>
          <a:srcRect l="28513" t="12621" r="30332" b="2165"/>
          <a:stretch>
            <a:fillRect/>
          </a:stretch>
        </p:blipFill>
        <p:spPr>
          <a:xfrm>
            <a:off x="4849654" y="2138839"/>
            <a:ext cx="3998595" cy="3861911"/>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b">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521970" y="1833563"/>
            <a:ext cx="3992880" cy="3656888"/>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内容占位符 3"/>
          <p:cNvSpPr>
            <a:spLocks noGrp="1"/>
          </p:cNvSpPr>
          <p:nvPr>
            <p:ph sz="half" idx="2"/>
            <p:custDataLst>
              <p:tags r:id="rId4"/>
            </p:custDataLst>
          </p:nvPr>
        </p:nvSpPr>
        <p:spPr>
          <a:xfrm>
            <a:off x="4629150" y="1833563"/>
            <a:ext cx="3992880" cy="3656888"/>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日期占位符 4"/>
          <p:cNvSpPr>
            <a:spLocks noGrp="1"/>
          </p:cNvSpPr>
          <p:nvPr>
            <p:ph type="dt" sz="half" idx="10"/>
            <p:custDataLst>
              <p:tags r:id="rId5"/>
            </p:custDataLst>
          </p:nvPr>
        </p:nvSpPr>
        <p:spPr/>
        <p:txBody>
          <a:bodyPr wrap="square">
            <a:normAutofit/>
          </a:bodyPr>
          <a:lstStyle/>
          <a:p>
            <a:fld id="{5592522B-0F24-4480-B9DD-A9474A6880D6}"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521970" y="1833563"/>
            <a:ext cx="3992880" cy="308477"/>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单击此处编辑母版标题样式</a:t>
            </a:r>
            <a:endParaRPr lang="zh-CN" altLang="en-US" dirty="0"/>
          </a:p>
        </p:txBody>
      </p:sp>
      <p:sp>
        <p:nvSpPr>
          <p:cNvPr id="4" name="内容占位符 3"/>
          <p:cNvSpPr>
            <a:spLocks noGrp="1"/>
          </p:cNvSpPr>
          <p:nvPr>
            <p:ph sz="half" idx="2"/>
            <p:custDataLst>
              <p:tags r:id="rId3"/>
            </p:custDataLst>
          </p:nvPr>
        </p:nvSpPr>
        <p:spPr>
          <a:xfrm>
            <a:off x="521970" y="2263574"/>
            <a:ext cx="3992880" cy="3225207"/>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5" name="文本占位符 4"/>
          <p:cNvSpPr>
            <a:spLocks noGrp="1"/>
          </p:cNvSpPr>
          <p:nvPr>
            <p:ph type="body" sz="quarter" idx="3" hasCustomPrompt="1"/>
            <p:custDataLst>
              <p:tags r:id="rId4"/>
            </p:custDataLst>
          </p:nvPr>
        </p:nvSpPr>
        <p:spPr>
          <a:xfrm>
            <a:off x="4629150" y="1833563"/>
            <a:ext cx="3992880" cy="308477"/>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单击此处编辑母版标题样式</a:t>
            </a:r>
            <a:endParaRPr lang="zh-CN" altLang="en-US" dirty="0"/>
          </a:p>
        </p:txBody>
      </p:sp>
      <p:sp>
        <p:nvSpPr>
          <p:cNvPr id="6" name="内容占位符 5"/>
          <p:cNvSpPr>
            <a:spLocks noGrp="1"/>
          </p:cNvSpPr>
          <p:nvPr>
            <p:ph sz="quarter" idx="4"/>
            <p:custDataLst>
              <p:tags r:id="rId5"/>
            </p:custDataLst>
          </p:nvPr>
        </p:nvSpPr>
        <p:spPr>
          <a:xfrm>
            <a:off x="4629150" y="2263574"/>
            <a:ext cx="3992880" cy="3225207"/>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7" name="日期占位符 6"/>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wrap="square">
            <a:normAutofit/>
          </a:bodyPr>
          <a:lstStyle/>
          <a:p>
            <a:fld id="{BE5F26B5-172A-4DC2-B0B7-181CFC56B87C}" type="slidenum">
              <a:rPr lang="zh-CN" altLang="en-US" smtClean="0"/>
            </a:fld>
            <a:endParaRPr lang="zh-CN" altLang="en-US"/>
          </a:p>
        </p:txBody>
      </p:sp>
      <p:sp>
        <p:nvSpPr>
          <p:cNvPr id="10" name="标题 9"/>
          <p:cNvSpPr>
            <a:spLocks noGrp="1"/>
          </p:cNvSpPr>
          <p:nvPr>
            <p:ph type="title"/>
            <p:custDataLst>
              <p:tags r:id="rId9"/>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dirty="0"/>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latinLnBrk="0"/>
            <a:fld id="{BB962C8B-B14F-4D97-AF65-F5344CB8AC3E}" type="datetime1">
              <a:rPr lang="zh-CN" altLang="en-US"/>
            </a:fld>
            <a:endParaRPr lang="zh-CN" altLang="en-US"/>
          </a:p>
        </p:txBody>
      </p:sp>
      <p:sp>
        <p:nvSpPr>
          <p:cNvPr id="5" name="页脚占位符 4"/>
          <p:cNvSpPr>
            <a:spLocks noGrp="1"/>
          </p:cNvSpPr>
          <p:nvPr>
            <p:ph type="ftr" sz="quarter" idx="11"/>
          </p:nvPr>
        </p:nvSpPr>
        <p:spPr/>
        <p:txBody>
          <a:bodyPr/>
          <a:lstStyle/>
          <a:p>
            <a:pPr lvl="0" latinLnBrk="0"/>
            <a:r>
              <a:rPr lang="zh-CN" altLang="en-US"/>
              <a:t>整理版课件</a:t>
            </a:r>
            <a:endParaRPr lang="zh-CN" altLang="en-US" sz="1200">
              <a:solidFill>
                <a:schemeClr val="tx1"/>
              </a:solidFill>
            </a:endParaRPr>
          </a:p>
        </p:txBody>
      </p:sp>
      <p:sp>
        <p:nvSpPr>
          <p:cNvPr id="6" name="灯片编号占位符 5"/>
          <p:cNvSpPr>
            <a:spLocks noGrp="1"/>
          </p:cNvSpPr>
          <p:nvPr>
            <p:ph type="sldNum" sz="quarter" idx="12"/>
          </p:nvPr>
        </p:nvSpPr>
        <p:spPr/>
        <p:txBody>
          <a:bodyPr/>
          <a:lstStyle/>
          <a:p>
            <a:pPr lvl="0" latinLnBrk="0"/>
            <a:fld id="{9A0DB2DC-4C9A-4742-B13C-FB6460FD3503}" type="slidenum">
              <a:rPr lang="zh-CN" altLang="en-US"/>
            </a:fld>
            <a:endParaRPr lang="zh-CN" altLang="en-US" sz="1200">
              <a:solidFill>
                <a:schemeClr val="tx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1"/>
          <p:cNvSpPr>
            <a:spLocks noGrp="1"/>
          </p:cNvSpPr>
          <p:nvPr>
            <p:ph idx="1"/>
            <p:custDataLst>
              <p:tags r:id="rId2"/>
            </p:custDataLst>
          </p:nvPr>
        </p:nvSpPr>
        <p:spPr>
          <a:xfrm>
            <a:off x="521970" y="1127284"/>
            <a:ext cx="8101489" cy="4363403"/>
          </a:xfrm>
        </p:spPr>
        <p:txBody>
          <a:bodyPr wrap="square">
            <a:normAutofit/>
          </a:body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3"/>
          <p:cNvSpPr>
            <a:spLocks noGrp="1"/>
          </p:cNvSpPr>
          <p:nvPr>
            <p:ph type="ftr" sz="quarter" idx="11"/>
            <p:custDataLst>
              <p:tags r:id="rId4"/>
            </p:custDataLst>
          </p:nvPr>
        </p:nvSpPr>
        <p:spPr/>
        <p:txBody>
          <a:bodyPr/>
          <a:lstStyle/>
          <a:p>
            <a:endParaRPr lang="zh-CN" altLang="en-US"/>
          </a:p>
        </p:txBody>
      </p:sp>
      <p:sp>
        <p:nvSpPr>
          <p:cNvPr id="6"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521970" y="1833563"/>
            <a:ext cx="8099316" cy="304165"/>
          </a:xfrm>
        </p:spPr>
        <p:txBody>
          <a:bodyPr wrap="square" anchor="t">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单击此处编辑副标题</a:t>
            </a:r>
            <a:endParaRPr lang="zh-CN" altLang="en-US" dirty="0"/>
          </a:p>
        </p:txBody>
      </p:sp>
      <p:sp>
        <p:nvSpPr>
          <p:cNvPr id="7"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4"/>
          <p:cNvSpPr>
            <a:spLocks noGrp="1"/>
          </p:cNvSpPr>
          <p:nvPr>
            <p:ph type="ftr" sz="quarter" idx="11"/>
            <p:custDataLst>
              <p:tags r:id="rId4"/>
            </p:custDataLst>
          </p:nvPr>
        </p:nvSpPr>
        <p:spPr/>
        <p:txBody>
          <a:bodyPr/>
          <a:lstStyle/>
          <a:p>
            <a:endParaRPr lang="zh-CN" altLang="en-US"/>
          </a:p>
        </p:txBody>
      </p:sp>
      <p:sp>
        <p:nvSpPr>
          <p:cNvPr id="9"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
        <p:nvSpPr>
          <p:cNvPr id="4" name="标题 3"/>
          <p:cNvSpPr>
            <a:spLocks noGrp="1"/>
          </p:cNvSpPr>
          <p:nvPr>
            <p:ph type="title"/>
            <p:custDataLst>
              <p:tags r:id="rId6"/>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857250"/>
            <a:ext cx="9144000" cy="5143500"/>
          </a:xfrm>
          <a:prstGeom prst="rect">
            <a:avLst/>
          </a:prstGeom>
          <a:gradFill>
            <a:gsLst>
              <a:gs pos="0">
                <a:schemeClr val="bg1"/>
              </a:gs>
              <a:gs pos="100000">
                <a:schemeClr val="bg2">
                  <a:lumMod val="95000"/>
                </a:schemeClr>
              </a:gs>
            </a:gsLst>
            <a:lin ang="72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lvl="0" algn="ctr"/>
            <a:endParaRPr lang="zh-CN" altLang="en-US" sz="1350" dirty="0">
              <a:latin typeface="微软雅黑" panose="020B0503020204020204" charset="-122"/>
              <a:ea typeface="微软雅黑" panose="020B0503020204020204" charset="-122"/>
              <a:cs typeface="微软雅黑" panose="020B0503020204020204" charset="-122"/>
            </a:endParaRPr>
          </a:p>
        </p:txBody>
      </p:sp>
      <p:sp>
        <p:nvSpPr>
          <p:cNvPr id="22" name="任意多边形: 形状 21"/>
          <p:cNvSpPr/>
          <p:nvPr userDrawn="1">
            <p:custDataLst>
              <p:tags r:id="rId3"/>
            </p:custDataLst>
          </p:nvPr>
        </p:nvSpPr>
        <p:spPr>
          <a:xfrm flipH="1">
            <a:off x="5360670" y="857250"/>
            <a:ext cx="3783330" cy="5142548"/>
          </a:xfrm>
          <a:custGeom>
            <a:avLst/>
            <a:gdLst>
              <a:gd name="connsiteX0" fmla="*/ 0 w 5018985"/>
              <a:gd name="connsiteY0" fmla="*/ 0 h 6854780"/>
              <a:gd name="connsiteX1" fmla="*/ 2113365 w 5018985"/>
              <a:gd name="connsiteY1" fmla="*/ 0 h 6854780"/>
              <a:gd name="connsiteX2" fmla="*/ 2160131 w 5018985"/>
              <a:gd name="connsiteY2" fmla="*/ 32604 h 6854780"/>
              <a:gd name="connsiteX3" fmla="*/ 2641664 w 5018985"/>
              <a:gd name="connsiteY3" fmla="*/ 870134 h 6854780"/>
              <a:gd name="connsiteX4" fmla="*/ 1146239 w 5018985"/>
              <a:gd name="connsiteY4" fmla="*/ 3013259 h 6854780"/>
              <a:gd name="connsiteX5" fmla="*/ 5013389 w 5018985"/>
              <a:gd name="connsiteY5" fmla="*/ 5470709 h 6854780"/>
              <a:gd name="connsiteX6" fmla="*/ 4452243 w 5018985"/>
              <a:gd name="connsiteY6" fmla="*/ 6835365 h 6854780"/>
              <a:gd name="connsiteX7" fmla="*/ 4420238 w 5018985"/>
              <a:gd name="connsiteY7" fmla="*/ 6854780 h 6854780"/>
              <a:gd name="connsiteX8" fmla="*/ 0 w 5018985"/>
              <a:gd name="connsiteY8" fmla="*/ 6854780 h 6854780"/>
              <a:gd name="connsiteX9" fmla="*/ 0 w 5018985"/>
              <a:gd name="connsiteY9" fmla="*/ 0 h 685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18985" h="6854780">
                <a:moveTo>
                  <a:pt x="0" y="0"/>
                </a:moveTo>
                <a:lnTo>
                  <a:pt x="2113365" y="0"/>
                </a:lnTo>
                <a:lnTo>
                  <a:pt x="2160131" y="32604"/>
                </a:lnTo>
                <a:cubicBezTo>
                  <a:pt x="2443227" y="246544"/>
                  <a:pt x="2630155" y="528028"/>
                  <a:pt x="2641664" y="870134"/>
                </a:cubicBezTo>
                <a:cubicBezTo>
                  <a:pt x="2687701" y="2238559"/>
                  <a:pt x="1017652" y="1989322"/>
                  <a:pt x="1146239" y="3013259"/>
                </a:cubicBezTo>
                <a:cubicBezTo>
                  <a:pt x="1274826" y="4037196"/>
                  <a:pt x="4908614" y="3857809"/>
                  <a:pt x="5013389" y="5470709"/>
                </a:cubicBezTo>
                <a:cubicBezTo>
                  <a:pt x="5059228" y="6176353"/>
                  <a:pt x="4819138" y="6581786"/>
                  <a:pt x="4452243" y="6835365"/>
                </a:cubicBezTo>
                <a:lnTo>
                  <a:pt x="4420238" y="6854780"/>
                </a:lnTo>
                <a:lnTo>
                  <a:pt x="0" y="6854780"/>
                </a:lnTo>
                <a:lnTo>
                  <a:pt x="0" y="0"/>
                </a:lnTo>
                <a:close/>
              </a:path>
            </a:pathLst>
          </a:custGeom>
          <a:gradFill>
            <a:gsLst>
              <a:gs pos="0">
                <a:schemeClr val="accent1">
                  <a:lumMod val="20000"/>
                  <a:lumOff val="80000"/>
                  <a:alpha val="50000"/>
                </a:schemeClr>
              </a:gs>
              <a:gs pos="100000">
                <a:schemeClr val="accent1">
                  <a:alpha val="10000"/>
                </a:schemeClr>
              </a:gs>
            </a:gsLst>
            <a:lin ang="150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23" name="任意多边形: 形状 22"/>
          <p:cNvSpPr/>
          <p:nvPr userDrawn="1">
            <p:custDataLst>
              <p:tags r:id="rId4"/>
            </p:custDataLst>
          </p:nvPr>
        </p:nvSpPr>
        <p:spPr>
          <a:xfrm flipH="1">
            <a:off x="5772626" y="857726"/>
            <a:ext cx="3371374" cy="5143024"/>
          </a:xfrm>
          <a:custGeom>
            <a:avLst/>
            <a:gdLst>
              <a:gd name="connsiteX0" fmla="*/ 0 w 4492323"/>
              <a:gd name="connsiteY0" fmla="*/ 0 h 6854780"/>
              <a:gd name="connsiteX1" fmla="*/ 1773808 w 4492323"/>
              <a:gd name="connsiteY1" fmla="*/ 0 h 6854780"/>
              <a:gd name="connsiteX2" fmla="*/ 1826521 w 4492323"/>
              <a:gd name="connsiteY2" fmla="*/ 51606 h 6854780"/>
              <a:gd name="connsiteX3" fmla="*/ 2115002 w 4492323"/>
              <a:gd name="connsiteY3" fmla="*/ 716125 h 6854780"/>
              <a:gd name="connsiteX4" fmla="*/ 619577 w 4492323"/>
              <a:gd name="connsiteY4" fmla="*/ 2859250 h 6854780"/>
              <a:gd name="connsiteX5" fmla="*/ 4486727 w 4492323"/>
              <a:gd name="connsiteY5" fmla="*/ 5316700 h 6854780"/>
              <a:gd name="connsiteX6" fmla="*/ 3761041 w 4492323"/>
              <a:gd name="connsiteY6" fmla="*/ 6781169 h 6854780"/>
              <a:gd name="connsiteX7" fmla="*/ 3605338 w 4492323"/>
              <a:gd name="connsiteY7" fmla="*/ 6854780 h 6854780"/>
              <a:gd name="connsiteX8" fmla="*/ 0 w 4492323"/>
              <a:gd name="connsiteY8" fmla="*/ 6854780 h 6854780"/>
              <a:gd name="connsiteX9" fmla="*/ 0 w 4492323"/>
              <a:gd name="connsiteY9" fmla="*/ 0 h 685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323" h="6854780">
                <a:moveTo>
                  <a:pt x="0" y="0"/>
                </a:moveTo>
                <a:lnTo>
                  <a:pt x="1773808" y="0"/>
                </a:lnTo>
                <a:lnTo>
                  <a:pt x="1826521" y="51606"/>
                </a:lnTo>
                <a:cubicBezTo>
                  <a:pt x="1999065" y="237066"/>
                  <a:pt x="2106370" y="459545"/>
                  <a:pt x="2115002" y="716125"/>
                </a:cubicBezTo>
                <a:cubicBezTo>
                  <a:pt x="2161039" y="2084550"/>
                  <a:pt x="490990" y="1835313"/>
                  <a:pt x="619577" y="2859250"/>
                </a:cubicBezTo>
                <a:cubicBezTo>
                  <a:pt x="748164" y="3883187"/>
                  <a:pt x="4381952" y="3703800"/>
                  <a:pt x="4486727" y="5316700"/>
                </a:cubicBezTo>
                <a:cubicBezTo>
                  <a:pt x="4539115" y="6123150"/>
                  <a:pt x="4218043" y="6537488"/>
                  <a:pt x="3761041" y="6781169"/>
                </a:cubicBezTo>
                <a:lnTo>
                  <a:pt x="3605338" y="6854780"/>
                </a:lnTo>
                <a:lnTo>
                  <a:pt x="0" y="6854780"/>
                </a:lnTo>
                <a:lnTo>
                  <a:pt x="0" y="0"/>
                </a:lnTo>
                <a:close/>
              </a:path>
            </a:pathLst>
          </a:custGeom>
          <a:gradFill>
            <a:gsLst>
              <a:gs pos="0">
                <a:schemeClr val="accent1">
                  <a:lumMod val="20000"/>
                  <a:lumOff val="80000"/>
                  <a:alpha val="50000"/>
                </a:schemeClr>
              </a:gs>
              <a:gs pos="100000">
                <a:schemeClr val="accent1">
                  <a:alpha val="10000"/>
                </a:schemeClr>
              </a:gs>
            </a:gsLst>
            <a:lin ang="150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11" name="椭圆 10"/>
          <p:cNvSpPr>
            <a:spLocks noChangeAspect="1"/>
          </p:cNvSpPr>
          <p:nvPr userDrawn="1">
            <p:custDataLst>
              <p:tags r:id="rId5"/>
            </p:custDataLst>
          </p:nvPr>
        </p:nvSpPr>
        <p:spPr>
          <a:xfrm>
            <a:off x="812006" y="5319713"/>
            <a:ext cx="80963" cy="81000"/>
          </a:xfrm>
          <a:prstGeom prst="ellipse">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微软雅黑" panose="020B0503020204020204" charset="-122"/>
              <a:ea typeface="微软雅黑" panose="020B0503020204020204" charset="-122"/>
              <a:cs typeface="微软雅黑" panose="020B0503020204020204" charset="-122"/>
            </a:endParaRPr>
          </a:p>
        </p:txBody>
      </p:sp>
      <p:sp>
        <p:nvSpPr>
          <p:cNvPr id="12" name="椭圆 11"/>
          <p:cNvSpPr>
            <a:spLocks noChangeAspect="1"/>
          </p:cNvSpPr>
          <p:nvPr userDrawn="1">
            <p:custDataLst>
              <p:tags r:id="rId6"/>
            </p:custDataLst>
          </p:nvPr>
        </p:nvSpPr>
        <p:spPr>
          <a:xfrm>
            <a:off x="975360" y="5319713"/>
            <a:ext cx="80486" cy="81000"/>
          </a:xfrm>
          <a:prstGeom prst="ellipse">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微软雅黑" panose="020B0503020204020204" charset="-122"/>
              <a:ea typeface="微软雅黑" panose="020B0503020204020204" charset="-122"/>
              <a:cs typeface="微软雅黑" panose="020B0503020204020204" charset="-122"/>
            </a:endParaRPr>
          </a:p>
        </p:txBody>
      </p:sp>
      <p:sp>
        <p:nvSpPr>
          <p:cNvPr id="13" name="椭圆 12"/>
          <p:cNvSpPr>
            <a:spLocks noChangeAspect="1"/>
          </p:cNvSpPr>
          <p:nvPr userDrawn="1">
            <p:custDataLst>
              <p:tags r:id="rId7"/>
            </p:custDataLst>
          </p:nvPr>
        </p:nvSpPr>
        <p:spPr>
          <a:xfrm>
            <a:off x="1138238" y="5319713"/>
            <a:ext cx="80486" cy="81000"/>
          </a:xfrm>
          <a:prstGeom prst="ellipse">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latin typeface="微软雅黑" panose="020B0503020204020204" charset="-122"/>
              <a:ea typeface="微软雅黑" panose="020B0503020204020204" charset="-122"/>
              <a:cs typeface="微软雅黑" panose="020B0503020204020204" charset="-122"/>
            </a:endParaRPr>
          </a:p>
        </p:txBody>
      </p:sp>
      <p:pic>
        <p:nvPicPr>
          <p:cNvPr id="17" name="图片 16" descr="VCG41N1355979301"/>
          <p:cNvPicPr>
            <a:picLocks noChangeAspect="1"/>
          </p:cNvPicPr>
          <p:nvPr userDrawn="1">
            <p:custDataLst>
              <p:tags r:id="rId8"/>
            </p:custDataLst>
          </p:nvPr>
        </p:nvPicPr>
        <p:blipFill>
          <a:blip r:embed="rId9"/>
          <a:srcRect l="27489" t="13230" r="32660" b="2028"/>
          <a:stretch>
            <a:fillRect/>
          </a:stretch>
        </p:blipFill>
        <p:spPr>
          <a:xfrm>
            <a:off x="4643438" y="2160270"/>
            <a:ext cx="3871913" cy="3840480"/>
          </a:xfrm>
          <a:prstGeom prst="rect">
            <a:avLst/>
          </a:prstGeom>
        </p:spPr>
      </p:pic>
      <p:sp>
        <p:nvSpPr>
          <p:cNvPr id="2" name="标题 1"/>
          <p:cNvSpPr>
            <a:spLocks noGrp="1"/>
          </p:cNvSpPr>
          <p:nvPr userDrawn="1">
            <p:ph type="ctrTitle" hasCustomPrompt="1"/>
            <p:custDataLst>
              <p:tags r:id="rId10"/>
            </p:custDataLst>
          </p:nvPr>
        </p:nvSpPr>
        <p:spPr>
          <a:xfrm>
            <a:off x="672299" y="2995650"/>
            <a:ext cx="4143373" cy="1052063"/>
          </a:xfrm>
        </p:spPr>
        <p:txBody>
          <a:bodyPr wrap="square" lIns="90000" tIns="46800" rIns="90000" bIns="46800" anchor="t">
            <a:normAutofit/>
          </a:bodyPr>
          <a:lstStyle>
            <a:lvl1pPr algn="l">
              <a:lnSpc>
                <a:spcPct val="100000"/>
              </a:lnSpc>
              <a:defRPr sz="7200" b="1" spc="400" baseline="0">
                <a:solidFill>
                  <a:schemeClr val="tx1">
                    <a:lumMod val="75000"/>
                    <a:lumOff val="25000"/>
                  </a:schemeClr>
                </a:solidFill>
              </a:defRPr>
            </a:lvl1pPr>
          </a:lstStyle>
          <a:p>
            <a:r>
              <a:rPr lang="zh-CN" altLang="en-US" dirty="0"/>
              <a:t>编辑标题</a:t>
            </a:r>
            <a:endParaRPr lang="zh-CN" altLang="en-US" dirty="0"/>
          </a:p>
        </p:txBody>
      </p:sp>
      <p:sp>
        <p:nvSpPr>
          <p:cNvPr id="3" name="副标题 2"/>
          <p:cNvSpPr>
            <a:spLocks noGrp="1"/>
          </p:cNvSpPr>
          <p:nvPr userDrawn="1">
            <p:ph type="subTitle" idx="1" hasCustomPrompt="1"/>
            <p:custDataLst>
              <p:tags r:id="rId11"/>
            </p:custDataLst>
          </p:nvPr>
        </p:nvSpPr>
        <p:spPr>
          <a:xfrm>
            <a:off x="701999" y="2439866"/>
            <a:ext cx="4143373" cy="477485"/>
          </a:xfrm>
        </p:spPr>
        <p:txBody>
          <a:bodyPr wrap="square" lIns="90000" tIns="46800" rIns="90000" bIns="46800" anchor="b">
            <a:normAutofit/>
          </a:bodyPr>
          <a:lstStyle>
            <a:lvl1pPr marL="0" indent="0" algn="l">
              <a:lnSpc>
                <a:spcPct val="100000"/>
              </a:lnSpc>
              <a:buNone/>
              <a:defRPr sz="2800" b="1" spc="190" baseline="0">
                <a:solidFill>
                  <a:schemeClr val="accent1"/>
                </a:solidFill>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4" name="日期占位符 3"/>
          <p:cNvSpPr>
            <a:spLocks noGrp="1"/>
          </p:cNvSpPr>
          <p:nvPr userDrawn="1">
            <p:ph type="dt" sz="half" idx="10"/>
            <p:custDataLst>
              <p:tags r:id="rId12"/>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userDrawn="1">
            <p:ph type="ftr" sz="quarter" idx="11"/>
            <p:custDataLst>
              <p:tags r:id="rId13"/>
            </p:custDataLst>
          </p:nvPr>
        </p:nvSpPr>
        <p:spPr/>
        <p:txBody>
          <a:bodyPr/>
          <a:lstStyle/>
          <a:p>
            <a:endParaRPr lang="zh-CN" altLang="en-US"/>
          </a:p>
        </p:txBody>
      </p:sp>
      <p:sp>
        <p:nvSpPr>
          <p:cNvPr id="6" name="灯片编号占位符 5"/>
          <p:cNvSpPr>
            <a:spLocks noGrp="1"/>
          </p:cNvSpPr>
          <p:nvPr userDrawn="1">
            <p:ph type="sldNum" sz="quarter" idx="12"/>
            <p:custDataLst>
              <p:tags r:id="rId14"/>
            </p:custDataLst>
          </p:nvPr>
        </p:nvSpPr>
        <p:spPr>
          <a:xfrm>
            <a:off x="6457950" y="5624513"/>
            <a:ext cx="2057400" cy="273844"/>
          </a:xfrm>
        </p:spPr>
        <p:txBody>
          <a:bodyPr wrap="square">
            <a:normAutofit/>
          </a:bodyPr>
          <a:lstStyle/>
          <a:p>
            <a:fld id="{BE5F26B5-172A-4DC2-B0B7-181CFC56B87C}" type="slidenum">
              <a:rPr lang="zh-CN" altLang="en-US" smtClean="0"/>
            </a:fld>
            <a:endParaRPr lang="zh-CN" altLang="en-US"/>
          </a:p>
        </p:txBody>
      </p:sp>
      <p:sp>
        <p:nvSpPr>
          <p:cNvPr id="10" name="公司名占位符 6"/>
          <p:cNvSpPr>
            <a:spLocks noGrp="1"/>
          </p:cNvSpPr>
          <p:nvPr userDrawn="1">
            <p:ph type="body" sz="quarter" idx="13" hasCustomPrompt="1"/>
            <p:custDataLst>
              <p:tags r:id="rId15"/>
            </p:custDataLst>
          </p:nvPr>
        </p:nvSpPr>
        <p:spPr>
          <a:xfrm>
            <a:off x="696600" y="1424250"/>
            <a:ext cx="3048300" cy="297000"/>
          </a:xfrm>
        </p:spPr>
        <p:txBody>
          <a:bodyPr wrap="square" lIns="90000" tIns="46800" rIns="90000" bIns="46800" anchor="t">
            <a:normAutofit/>
          </a:bodyPr>
          <a:lstStyle>
            <a:lvl1pPr marL="0" indent="0">
              <a:lnSpc>
                <a:spcPct val="100000"/>
              </a:lnSpc>
              <a:buNone/>
              <a:defRPr sz="1800"/>
            </a:lvl1pPr>
          </a:lstStyle>
          <a:p>
            <a:pPr lvl="0"/>
            <a:r>
              <a:rPr lang="zh-CN" altLang="en-US" dirty="0"/>
              <a:t>公司名</a:t>
            </a:r>
            <a:endParaRPr lang="zh-CN" altLang="en-US" dirty="0"/>
          </a:p>
        </p:txBody>
      </p:sp>
      <p:sp>
        <p:nvSpPr>
          <p:cNvPr id="24" name="署名占位符 10"/>
          <p:cNvSpPr>
            <a:spLocks noGrp="1"/>
          </p:cNvSpPr>
          <p:nvPr userDrawn="1">
            <p:ph type="body" sz="quarter" idx="17" hasCustomPrompt="1"/>
            <p:custDataLst>
              <p:tags r:id="rId16"/>
            </p:custDataLst>
          </p:nvPr>
        </p:nvSpPr>
        <p:spPr>
          <a:xfrm>
            <a:off x="772200" y="4089150"/>
            <a:ext cx="2551500" cy="405000"/>
          </a:xfrm>
          <a:prstGeom prst="roundRect">
            <a:avLst>
              <a:gd name="adj" fmla="val 50000"/>
            </a:avLst>
          </a:prstGeom>
          <a:solidFill>
            <a:schemeClr val="accent1"/>
          </a:solidFill>
          <a:ln>
            <a:solidFill>
              <a:schemeClr val="accent1"/>
            </a:solidFill>
          </a:ln>
        </p:spPr>
        <p:txBody>
          <a:bodyPr wrap="square" lIns="90000" tIns="46800" rIns="90000" bIns="46800" anchor="ctr">
            <a:normAutofit/>
          </a:bodyPr>
          <a:lstStyle>
            <a:lvl1pPr marL="0" indent="0" algn="ctr">
              <a:lnSpc>
                <a:spcPct val="100000"/>
              </a:lnSpc>
              <a:buNone/>
              <a:defRPr sz="1800" b="1">
                <a:solidFill>
                  <a:srgbClr val="FFFFFF"/>
                </a:solidFill>
                <a:latin typeface="+mn-ea"/>
                <a:ea typeface="+mn-ea"/>
              </a:defRPr>
            </a:lvl1pPr>
          </a:lstStyle>
          <a:p>
            <a:pPr lvl="0"/>
            <a:r>
              <a:rPr lang="zh-CN" altLang="en-US" dirty="0"/>
              <a:t>署名</a:t>
            </a:r>
            <a:endParaRPr lang="zh-CN" altLang="en-US" dirty="0"/>
          </a:p>
        </p:txBody>
      </p:sp>
      <p:sp>
        <p:nvSpPr>
          <p:cNvPr id="53" name="任意多边形: 形状 52"/>
          <p:cNvSpPr>
            <a:spLocks noChangeAspect="1"/>
          </p:cNvSpPr>
          <p:nvPr userDrawn="1">
            <p:custDataLst>
              <p:tags r:id="rId17"/>
            </p:custDataLst>
          </p:nvPr>
        </p:nvSpPr>
        <p:spPr>
          <a:xfrm>
            <a:off x="5783579" y="1424939"/>
            <a:ext cx="632912" cy="297494"/>
          </a:xfrm>
          <a:custGeom>
            <a:avLst/>
            <a:gdLst>
              <a:gd name="connsiteX0" fmla="*/ 815971 w 843882"/>
              <a:gd name="connsiteY0" fmla="*/ 340836 h 396658"/>
              <a:gd name="connsiteX1" fmla="*/ 843882 w 843882"/>
              <a:gd name="connsiteY1" fmla="*/ 368747 h 396658"/>
              <a:gd name="connsiteX2" fmla="*/ 815971 w 843882"/>
              <a:gd name="connsiteY2" fmla="*/ 396658 h 396658"/>
              <a:gd name="connsiteX3" fmla="*/ 788060 w 843882"/>
              <a:gd name="connsiteY3" fmla="*/ 368747 h 396658"/>
              <a:gd name="connsiteX4" fmla="*/ 815971 w 843882"/>
              <a:gd name="connsiteY4" fmla="*/ 340836 h 396658"/>
              <a:gd name="connsiteX5" fmla="*/ 684628 w 843882"/>
              <a:gd name="connsiteY5" fmla="*/ 340836 h 396658"/>
              <a:gd name="connsiteX6" fmla="*/ 712539 w 843882"/>
              <a:gd name="connsiteY6" fmla="*/ 368747 h 396658"/>
              <a:gd name="connsiteX7" fmla="*/ 684628 w 843882"/>
              <a:gd name="connsiteY7" fmla="*/ 396658 h 396658"/>
              <a:gd name="connsiteX8" fmla="*/ 656717 w 843882"/>
              <a:gd name="connsiteY8" fmla="*/ 368747 h 396658"/>
              <a:gd name="connsiteX9" fmla="*/ 684628 w 843882"/>
              <a:gd name="connsiteY9" fmla="*/ 340836 h 396658"/>
              <a:gd name="connsiteX10" fmla="*/ 553284 w 843882"/>
              <a:gd name="connsiteY10" fmla="*/ 340836 h 396658"/>
              <a:gd name="connsiteX11" fmla="*/ 581195 w 843882"/>
              <a:gd name="connsiteY11" fmla="*/ 368747 h 396658"/>
              <a:gd name="connsiteX12" fmla="*/ 553284 w 843882"/>
              <a:gd name="connsiteY12" fmla="*/ 396658 h 396658"/>
              <a:gd name="connsiteX13" fmla="*/ 525373 w 843882"/>
              <a:gd name="connsiteY13" fmla="*/ 368747 h 396658"/>
              <a:gd name="connsiteX14" fmla="*/ 553284 w 843882"/>
              <a:gd name="connsiteY14" fmla="*/ 340836 h 396658"/>
              <a:gd name="connsiteX15" fmla="*/ 421941 w 843882"/>
              <a:gd name="connsiteY15" fmla="*/ 340836 h 396658"/>
              <a:gd name="connsiteX16" fmla="*/ 449852 w 843882"/>
              <a:gd name="connsiteY16" fmla="*/ 368747 h 396658"/>
              <a:gd name="connsiteX17" fmla="*/ 421941 w 843882"/>
              <a:gd name="connsiteY17" fmla="*/ 396658 h 396658"/>
              <a:gd name="connsiteX18" fmla="*/ 394030 w 843882"/>
              <a:gd name="connsiteY18" fmla="*/ 368747 h 396658"/>
              <a:gd name="connsiteX19" fmla="*/ 421941 w 843882"/>
              <a:gd name="connsiteY19" fmla="*/ 340836 h 396658"/>
              <a:gd name="connsiteX20" fmla="*/ 290598 w 843882"/>
              <a:gd name="connsiteY20" fmla="*/ 340836 h 396658"/>
              <a:gd name="connsiteX21" fmla="*/ 318509 w 843882"/>
              <a:gd name="connsiteY21" fmla="*/ 368747 h 396658"/>
              <a:gd name="connsiteX22" fmla="*/ 290598 w 843882"/>
              <a:gd name="connsiteY22" fmla="*/ 396658 h 396658"/>
              <a:gd name="connsiteX23" fmla="*/ 262687 w 843882"/>
              <a:gd name="connsiteY23" fmla="*/ 368747 h 396658"/>
              <a:gd name="connsiteX24" fmla="*/ 290598 w 843882"/>
              <a:gd name="connsiteY24" fmla="*/ 340836 h 396658"/>
              <a:gd name="connsiteX25" fmla="*/ 159254 w 843882"/>
              <a:gd name="connsiteY25" fmla="*/ 340836 h 396658"/>
              <a:gd name="connsiteX26" fmla="*/ 187165 w 843882"/>
              <a:gd name="connsiteY26" fmla="*/ 368747 h 396658"/>
              <a:gd name="connsiteX27" fmla="*/ 159254 w 843882"/>
              <a:gd name="connsiteY27" fmla="*/ 396658 h 396658"/>
              <a:gd name="connsiteX28" fmla="*/ 131343 w 843882"/>
              <a:gd name="connsiteY28" fmla="*/ 368747 h 396658"/>
              <a:gd name="connsiteX29" fmla="*/ 159254 w 843882"/>
              <a:gd name="connsiteY29" fmla="*/ 340836 h 396658"/>
              <a:gd name="connsiteX30" fmla="*/ 27911 w 843882"/>
              <a:gd name="connsiteY30" fmla="*/ 340836 h 396658"/>
              <a:gd name="connsiteX31" fmla="*/ 55822 w 843882"/>
              <a:gd name="connsiteY31" fmla="*/ 368747 h 396658"/>
              <a:gd name="connsiteX32" fmla="*/ 27911 w 843882"/>
              <a:gd name="connsiteY32" fmla="*/ 396658 h 396658"/>
              <a:gd name="connsiteX33" fmla="*/ 0 w 843882"/>
              <a:gd name="connsiteY33" fmla="*/ 368747 h 396658"/>
              <a:gd name="connsiteX34" fmla="*/ 27911 w 843882"/>
              <a:gd name="connsiteY34" fmla="*/ 340836 h 396658"/>
              <a:gd name="connsiteX35" fmla="*/ 815971 w 843882"/>
              <a:gd name="connsiteY35" fmla="*/ 227224 h 396658"/>
              <a:gd name="connsiteX36" fmla="*/ 843882 w 843882"/>
              <a:gd name="connsiteY36" fmla="*/ 255135 h 396658"/>
              <a:gd name="connsiteX37" fmla="*/ 815971 w 843882"/>
              <a:gd name="connsiteY37" fmla="*/ 283046 h 396658"/>
              <a:gd name="connsiteX38" fmla="*/ 788060 w 843882"/>
              <a:gd name="connsiteY38" fmla="*/ 255135 h 396658"/>
              <a:gd name="connsiteX39" fmla="*/ 815971 w 843882"/>
              <a:gd name="connsiteY39" fmla="*/ 227224 h 396658"/>
              <a:gd name="connsiteX40" fmla="*/ 684628 w 843882"/>
              <a:gd name="connsiteY40" fmla="*/ 227224 h 396658"/>
              <a:gd name="connsiteX41" fmla="*/ 712539 w 843882"/>
              <a:gd name="connsiteY41" fmla="*/ 255135 h 396658"/>
              <a:gd name="connsiteX42" fmla="*/ 684628 w 843882"/>
              <a:gd name="connsiteY42" fmla="*/ 283046 h 396658"/>
              <a:gd name="connsiteX43" fmla="*/ 656717 w 843882"/>
              <a:gd name="connsiteY43" fmla="*/ 255135 h 396658"/>
              <a:gd name="connsiteX44" fmla="*/ 684628 w 843882"/>
              <a:gd name="connsiteY44" fmla="*/ 227224 h 396658"/>
              <a:gd name="connsiteX45" fmla="*/ 553284 w 843882"/>
              <a:gd name="connsiteY45" fmla="*/ 227224 h 396658"/>
              <a:gd name="connsiteX46" fmla="*/ 581195 w 843882"/>
              <a:gd name="connsiteY46" fmla="*/ 255135 h 396658"/>
              <a:gd name="connsiteX47" fmla="*/ 553284 w 843882"/>
              <a:gd name="connsiteY47" fmla="*/ 283046 h 396658"/>
              <a:gd name="connsiteX48" fmla="*/ 525373 w 843882"/>
              <a:gd name="connsiteY48" fmla="*/ 255135 h 396658"/>
              <a:gd name="connsiteX49" fmla="*/ 553284 w 843882"/>
              <a:gd name="connsiteY49" fmla="*/ 227224 h 396658"/>
              <a:gd name="connsiteX50" fmla="*/ 421941 w 843882"/>
              <a:gd name="connsiteY50" fmla="*/ 227224 h 396658"/>
              <a:gd name="connsiteX51" fmla="*/ 449852 w 843882"/>
              <a:gd name="connsiteY51" fmla="*/ 255135 h 396658"/>
              <a:gd name="connsiteX52" fmla="*/ 421941 w 843882"/>
              <a:gd name="connsiteY52" fmla="*/ 283046 h 396658"/>
              <a:gd name="connsiteX53" fmla="*/ 394030 w 843882"/>
              <a:gd name="connsiteY53" fmla="*/ 255135 h 396658"/>
              <a:gd name="connsiteX54" fmla="*/ 421941 w 843882"/>
              <a:gd name="connsiteY54" fmla="*/ 227224 h 396658"/>
              <a:gd name="connsiteX55" fmla="*/ 290598 w 843882"/>
              <a:gd name="connsiteY55" fmla="*/ 227224 h 396658"/>
              <a:gd name="connsiteX56" fmla="*/ 318509 w 843882"/>
              <a:gd name="connsiteY56" fmla="*/ 255135 h 396658"/>
              <a:gd name="connsiteX57" fmla="*/ 290598 w 843882"/>
              <a:gd name="connsiteY57" fmla="*/ 283046 h 396658"/>
              <a:gd name="connsiteX58" fmla="*/ 262687 w 843882"/>
              <a:gd name="connsiteY58" fmla="*/ 255135 h 396658"/>
              <a:gd name="connsiteX59" fmla="*/ 290598 w 843882"/>
              <a:gd name="connsiteY59" fmla="*/ 227224 h 396658"/>
              <a:gd name="connsiteX60" fmla="*/ 159254 w 843882"/>
              <a:gd name="connsiteY60" fmla="*/ 227224 h 396658"/>
              <a:gd name="connsiteX61" fmla="*/ 187165 w 843882"/>
              <a:gd name="connsiteY61" fmla="*/ 255135 h 396658"/>
              <a:gd name="connsiteX62" fmla="*/ 159254 w 843882"/>
              <a:gd name="connsiteY62" fmla="*/ 283046 h 396658"/>
              <a:gd name="connsiteX63" fmla="*/ 131343 w 843882"/>
              <a:gd name="connsiteY63" fmla="*/ 255135 h 396658"/>
              <a:gd name="connsiteX64" fmla="*/ 159254 w 843882"/>
              <a:gd name="connsiteY64" fmla="*/ 227224 h 396658"/>
              <a:gd name="connsiteX65" fmla="*/ 27911 w 843882"/>
              <a:gd name="connsiteY65" fmla="*/ 227224 h 396658"/>
              <a:gd name="connsiteX66" fmla="*/ 55822 w 843882"/>
              <a:gd name="connsiteY66" fmla="*/ 255135 h 396658"/>
              <a:gd name="connsiteX67" fmla="*/ 27911 w 843882"/>
              <a:gd name="connsiteY67" fmla="*/ 283046 h 396658"/>
              <a:gd name="connsiteX68" fmla="*/ 0 w 843882"/>
              <a:gd name="connsiteY68" fmla="*/ 255135 h 396658"/>
              <a:gd name="connsiteX69" fmla="*/ 27911 w 843882"/>
              <a:gd name="connsiteY69" fmla="*/ 227224 h 396658"/>
              <a:gd name="connsiteX70" fmla="*/ 815971 w 843882"/>
              <a:gd name="connsiteY70" fmla="*/ 113612 h 396658"/>
              <a:gd name="connsiteX71" fmla="*/ 843882 w 843882"/>
              <a:gd name="connsiteY71" fmla="*/ 141523 h 396658"/>
              <a:gd name="connsiteX72" fmla="*/ 815971 w 843882"/>
              <a:gd name="connsiteY72" fmla="*/ 169434 h 396658"/>
              <a:gd name="connsiteX73" fmla="*/ 788060 w 843882"/>
              <a:gd name="connsiteY73" fmla="*/ 141523 h 396658"/>
              <a:gd name="connsiteX74" fmla="*/ 815971 w 843882"/>
              <a:gd name="connsiteY74" fmla="*/ 113612 h 396658"/>
              <a:gd name="connsiteX75" fmla="*/ 684628 w 843882"/>
              <a:gd name="connsiteY75" fmla="*/ 113612 h 396658"/>
              <a:gd name="connsiteX76" fmla="*/ 712539 w 843882"/>
              <a:gd name="connsiteY76" fmla="*/ 141523 h 396658"/>
              <a:gd name="connsiteX77" fmla="*/ 684628 w 843882"/>
              <a:gd name="connsiteY77" fmla="*/ 169434 h 396658"/>
              <a:gd name="connsiteX78" fmla="*/ 656717 w 843882"/>
              <a:gd name="connsiteY78" fmla="*/ 141523 h 396658"/>
              <a:gd name="connsiteX79" fmla="*/ 684628 w 843882"/>
              <a:gd name="connsiteY79" fmla="*/ 113612 h 396658"/>
              <a:gd name="connsiteX80" fmla="*/ 553284 w 843882"/>
              <a:gd name="connsiteY80" fmla="*/ 113612 h 396658"/>
              <a:gd name="connsiteX81" fmla="*/ 581195 w 843882"/>
              <a:gd name="connsiteY81" fmla="*/ 141523 h 396658"/>
              <a:gd name="connsiteX82" fmla="*/ 553284 w 843882"/>
              <a:gd name="connsiteY82" fmla="*/ 169434 h 396658"/>
              <a:gd name="connsiteX83" fmla="*/ 525373 w 843882"/>
              <a:gd name="connsiteY83" fmla="*/ 141523 h 396658"/>
              <a:gd name="connsiteX84" fmla="*/ 553284 w 843882"/>
              <a:gd name="connsiteY84" fmla="*/ 113612 h 396658"/>
              <a:gd name="connsiteX85" fmla="*/ 421941 w 843882"/>
              <a:gd name="connsiteY85" fmla="*/ 113612 h 396658"/>
              <a:gd name="connsiteX86" fmla="*/ 449852 w 843882"/>
              <a:gd name="connsiteY86" fmla="*/ 141523 h 396658"/>
              <a:gd name="connsiteX87" fmla="*/ 421941 w 843882"/>
              <a:gd name="connsiteY87" fmla="*/ 169434 h 396658"/>
              <a:gd name="connsiteX88" fmla="*/ 394030 w 843882"/>
              <a:gd name="connsiteY88" fmla="*/ 141523 h 396658"/>
              <a:gd name="connsiteX89" fmla="*/ 421941 w 843882"/>
              <a:gd name="connsiteY89" fmla="*/ 113612 h 396658"/>
              <a:gd name="connsiteX90" fmla="*/ 290598 w 843882"/>
              <a:gd name="connsiteY90" fmla="*/ 113612 h 396658"/>
              <a:gd name="connsiteX91" fmla="*/ 318509 w 843882"/>
              <a:gd name="connsiteY91" fmla="*/ 141523 h 396658"/>
              <a:gd name="connsiteX92" fmla="*/ 290598 w 843882"/>
              <a:gd name="connsiteY92" fmla="*/ 169434 h 396658"/>
              <a:gd name="connsiteX93" fmla="*/ 262687 w 843882"/>
              <a:gd name="connsiteY93" fmla="*/ 141523 h 396658"/>
              <a:gd name="connsiteX94" fmla="*/ 290598 w 843882"/>
              <a:gd name="connsiteY94" fmla="*/ 113612 h 396658"/>
              <a:gd name="connsiteX95" fmla="*/ 159254 w 843882"/>
              <a:gd name="connsiteY95" fmla="*/ 113612 h 396658"/>
              <a:gd name="connsiteX96" fmla="*/ 187165 w 843882"/>
              <a:gd name="connsiteY96" fmla="*/ 141523 h 396658"/>
              <a:gd name="connsiteX97" fmla="*/ 159254 w 843882"/>
              <a:gd name="connsiteY97" fmla="*/ 169434 h 396658"/>
              <a:gd name="connsiteX98" fmla="*/ 131343 w 843882"/>
              <a:gd name="connsiteY98" fmla="*/ 141523 h 396658"/>
              <a:gd name="connsiteX99" fmla="*/ 159254 w 843882"/>
              <a:gd name="connsiteY99" fmla="*/ 113612 h 396658"/>
              <a:gd name="connsiteX100" fmla="*/ 27911 w 843882"/>
              <a:gd name="connsiteY100" fmla="*/ 113612 h 396658"/>
              <a:gd name="connsiteX101" fmla="*/ 55822 w 843882"/>
              <a:gd name="connsiteY101" fmla="*/ 141523 h 396658"/>
              <a:gd name="connsiteX102" fmla="*/ 27911 w 843882"/>
              <a:gd name="connsiteY102" fmla="*/ 169434 h 396658"/>
              <a:gd name="connsiteX103" fmla="*/ 0 w 843882"/>
              <a:gd name="connsiteY103" fmla="*/ 141523 h 396658"/>
              <a:gd name="connsiteX104" fmla="*/ 27911 w 843882"/>
              <a:gd name="connsiteY104" fmla="*/ 113612 h 396658"/>
              <a:gd name="connsiteX105" fmla="*/ 815971 w 843882"/>
              <a:gd name="connsiteY105" fmla="*/ 0 h 396658"/>
              <a:gd name="connsiteX106" fmla="*/ 843882 w 843882"/>
              <a:gd name="connsiteY106" fmla="*/ 27911 h 396658"/>
              <a:gd name="connsiteX107" fmla="*/ 815971 w 843882"/>
              <a:gd name="connsiteY107" fmla="*/ 55822 h 396658"/>
              <a:gd name="connsiteX108" fmla="*/ 788060 w 843882"/>
              <a:gd name="connsiteY108" fmla="*/ 27911 h 396658"/>
              <a:gd name="connsiteX109" fmla="*/ 815971 w 843882"/>
              <a:gd name="connsiteY109" fmla="*/ 0 h 396658"/>
              <a:gd name="connsiteX110" fmla="*/ 684628 w 843882"/>
              <a:gd name="connsiteY110" fmla="*/ 0 h 396658"/>
              <a:gd name="connsiteX111" fmla="*/ 712539 w 843882"/>
              <a:gd name="connsiteY111" fmla="*/ 27911 h 396658"/>
              <a:gd name="connsiteX112" fmla="*/ 684628 w 843882"/>
              <a:gd name="connsiteY112" fmla="*/ 55822 h 396658"/>
              <a:gd name="connsiteX113" fmla="*/ 656717 w 843882"/>
              <a:gd name="connsiteY113" fmla="*/ 27911 h 396658"/>
              <a:gd name="connsiteX114" fmla="*/ 684628 w 843882"/>
              <a:gd name="connsiteY114" fmla="*/ 0 h 396658"/>
              <a:gd name="connsiteX115" fmla="*/ 553284 w 843882"/>
              <a:gd name="connsiteY115" fmla="*/ 0 h 396658"/>
              <a:gd name="connsiteX116" fmla="*/ 581195 w 843882"/>
              <a:gd name="connsiteY116" fmla="*/ 27911 h 396658"/>
              <a:gd name="connsiteX117" fmla="*/ 553284 w 843882"/>
              <a:gd name="connsiteY117" fmla="*/ 55822 h 396658"/>
              <a:gd name="connsiteX118" fmla="*/ 525373 w 843882"/>
              <a:gd name="connsiteY118" fmla="*/ 27911 h 396658"/>
              <a:gd name="connsiteX119" fmla="*/ 553284 w 843882"/>
              <a:gd name="connsiteY119" fmla="*/ 0 h 396658"/>
              <a:gd name="connsiteX120" fmla="*/ 421941 w 843882"/>
              <a:gd name="connsiteY120" fmla="*/ 0 h 396658"/>
              <a:gd name="connsiteX121" fmla="*/ 449852 w 843882"/>
              <a:gd name="connsiteY121" fmla="*/ 27911 h 396658"/>
              <a:gd name="connsiteX122" fmla="*/ 421941 w 843882"/>
              <a:gd name="connsiteY122" fmla="*/ 55822 h 396658"/>
              <a:gd name="connsiteX123" fmla="*/ 394030 w 843882"/>
              <a:gd name="connsiteY123" fmla="*/ 27911 h 396658"/>
              <a:gd name="connsiteX124" fmla="*/ 421941 w 843882"/>
              <a:gd name="connsiteY124" fmla="*/ 0 h 396658"/>
              <a:gd name="connsiteX125" fmla="*/ 290598 w 843882"/>
              <a:gd name="connsiteY125" fmla="*/ 0 h 396658"/>
              <a:gd name="connsiteX126" fmla="*/ 318509 w 843882"/>
              <a:gd name="connsiteY126" fmla="*/ 27911 h 396658"/>
              <a:gd name="connsiteX127" fmla="*/ 290598 w 843882"/>
              <a:gd name="connsiteY127" fmla="*/ 55822 h 396658"/>
              <a:gd name="connsiteX128" fmla="*/ 262687 w 843882"/>
              <a:gd name="connsiteY128" fmla="*/ 27911 h 396658"/>
              <a:gd name="connsiteX129" fmla="*/ 290598 w 843882"/>
              <a:gd name="connsiteY129" fmla="*/ 0 h 396658"/>
              <a:gd name="connsiteX130" fmla="*/ 159254 w 843882"/>
              <a:gd name="connsiteY130" fmla="*/ 0 h 396658"/>
              <a:gd name="connsiteX131" fmla="*/ 187165 w 843882"/>
              <a:gd name="connsiteY131" fmla="*/ 27911 h 396658"/>
              <a:gd name="connsiteX132" fmla="*/ 159254 w 843882"/>
              <a:gd name="connsiteY132" fmla="*/ 55822 h 396658"/>
              <a:gd name="connsiteX133" fmla="*/ 131343 w 843882"/>
              <a:gd name="connsiteY133" fmla="*/ 27911 h 396658"/>
              <a:gd name="connsiteX134" fmla="*/ 159254 w 843882"/>
              <a:gd name="connsiteY134" fmla="*/ 0 h 396658"/>
              <a:gd name="connsiteX135" fmla="*/ 27911 w 843882"/>
              <a:gd name="connsiteY135" fmla="*/ 0 h 396658"/>
              <a:gd name="connsiteX136" fmla="*/ 55822 w 843882"/>
              <a:gd name="connsiteY136" fmla="*/ 27911 h 396658"/>
              <a:gd name="connsiteX137" fmla="*/ 27911 w 843882"/>
              <a:gd name="connsiteY137" fmla="*/ 55822 h 396658"/>
              <a:gd name="connsiteX138" fmla="*/ 0 w 843882"/>
              <a:gd name="connsiteY138" fmla="*/ 27911 h 396658"/>
              <a:gd name="connsiteX139" fmla="*/ 27911 w 843882"/>
              <a:gd name="connsiteY139" fmla="*/ 0 h 396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843882" h="396658">
                <a:moveTo>
                  <a:pt x="815971" y="340836"/>
                </a:moveTo>
                <a:cubicBezTo>
                  <a:pt x="831386" y="340836"/>
                  <a:pt x="843882" y="353332"/>
                  <a:pt x="843882" y="368747"/>
                </a:cubicBezTo>
                <a:cubicBezTo>
                  <a:pt x="843882" y="384162"/>
                  <a:pt x="831386" y="396658"/>
                  <a:pt x="815971" y="396658"/>
                </a:cubicBezTo>
                <a:cubicBezTo>
                  <a:pt x="800556" y="396658"/>
                  <a:pt x="788060" y="384162"/>
                  <a:pt x="788060" y="368747"/>
                </a:cubicBezTo>
                <a:cubicBezTo>
                  <a:pt x="788060" y="353332"/>
                  <a:pt x="800556" y="340836"/>
                  <a:pt x="815971" y="340836"/>
                </a:cubicBezTo>
                <a:close/>
                <a:moveTo>
                  <a:pt x="684628" y="340836"/>
                </a:moveTo>
                <a:cubicBezTo>
                  <a:pt x="700043" y="340836"/>
                  <a:pt x="712539" y="353332"/>
                  <a:pt x="712539" y="368747"/>
                </a:cubicBezTo>
                <a:cubicBezTo>
                  <a:pt x="712539" y="384162"/>
                  <a:pt x="700043" y="396658"/>
                  <a:pt x="684628" y="396658"/>
                </a:cubicBezTo>
                <a:cubicBezTo>
                  <a:pt x="669213" y="396658"/>
                  <a:pt x="656717" y="384162"/>
                  <a:pt x="656717" y="368747"/>
                </a:cubicBezTo>
                <a:cubicBezTo>
                  <a:pt x="656717" y="353332"/>
                  <a:pt x="669213" y="340836"/>
                  <a:pt x="684628" y="340836"/>
                </a:cubicBezTo>
                <a:close/>
                <a:moveTo>
                  <a:pt x="553284" y="340836"/>
                </a:moveTo>
                <a:cubicBezTo>
                  <a:pt x="568699" y="340836"/>
                  <a:pt x="581195" y="353332"/>
                  <a:pt x="581195" y="368747"/>
                </a:cubicBezTo>
                <a:cubicBezTo>
                  <a:pt x="581195" y="384162"/>
                  <a:pt x="568699" y="396658"/>
                  <a:pt x="553284" y="396658"/>
                </a:cubicBezTo>
                <a:cubicBezTo>
                  <a:pt x="537869" y="396658"/>
                  <a:pt x="525373" y="384162"/>
                  <a:pt x="525373" y="368747"/>
                </a:cubicBezTo>
                <a:cubicBezTo>
                  <a:pt x="525373" y="353332"/>
                  <a:pt x="537869" y="340836"/>
                  <a:pt x="553284" y="340836"/>
                </a:cubicBezTo>
                <a:close/>
                <a:moveTo>
                  <a:pt x="421941" y="340836"/>
                </a:moveTo>
                <a:cubicBezTo>
                  <a:pt x="437356" y="340836"/>
                  <a:pt x="449852" y="353332"/>
                  <a:pt x="449852" y="368747"/>
                </a:cubicBezTo>
                <a:cubicBezTo>
                  <a:pt x="449852" y="384162"/>
                  <a:pt x="437356" y="396658"/>
                  <a:pt x="421941" y="396658"/>
                </a:cubicBezTo>
                <a:cubicBezTo>
                  <a:pt x="406526" y="396658"/>
                  <a:pt x="394030" y="384162"/>
                  <a:pt x="394030" y="368747"/>
                </a:cubicBezTo>
                <a:cubicBezTo>
                  <a:pt x="394030" y="353332"/>
                  <a:pt x="406526" y="340836"/>
                  <a:pt x="421941" y="340836"/>
                </a:cubicBezTo>
                <a:close/>
                <a:moveTo>
                  <a:pt x="290598" y="340836"/>
                </a:moveTo>
                <a:cubicBezTo>
                  <a:pt x="306013" y="340836"/>
                  <a:pt x="318509" y="353332"/>
                  <a:pt x="318509" y="368747"/>
                </a:cubicBezTo>
                <a:cubicBezTo>
                  <a:pt x="318509" y="384162"/>
                  <a:pt x="306013" y="396658"/>
                  <a:pt x="290598" y="396658"/>
                </a:cubicBezTo>
                <a:cubicBezTo>
                  <a:pt x="275183" y="396658"/>
                  <a:pt x="262687" y="384162"/>
                  <a:pt x="262687" y="368747"/>
                </a:cubicBezTo>
                <a:cubicBezTo>
                  <a:pt x="262687" y="353332"/>
                  <a:pt x="275183" y="340836"/>
                  <a:pt x="290598" y="340836"/>
                </a:cubicBezTo>
                <a:close/>
                <a:moveTo>
                  <a:pt x="159254" y="340836"/>
                </a:moveTo>
                <a:cubicBezTo>
                  <a:pt x="174669" y="340836"/>
                  <a:pt x="187165" y="353332"/>
                  <a:pt x="187165" y="368747"/>
                </a:cubicBezTo>
                <a:cubicBezTo>
                  <a:pt x="187165" y="384162"/>
                  <a:pt x="174669" y="396658"/>
                  <a:pt x="159254" y="396658"/>
                </a:cubicBezTo>
                <a:cubicBezTo>
                  <a:pt x="143839" y="396658"/>
                  <a:pt x="131343" y="384162"/>
                  <a:pt x="131343" y="368747"/>
                </a:cubicBezTo>
                <a:cubicBezTo>
                  <a:pt x="131343" y="353332"/>
                  <a:pt x="143839" y="340836"/>
                  <a:pt x="159254" y="340836"/>
                </a:cubicBezTo>
                <a:close/>
                <a:moveTo>
                  <a:pt x="27911" y="340836"/>
                </a:moveTo>
                <a:cubicBezTo>
                  <a:pt x="43326" y="340836"/>
                  <a:pt x="55822" y="353332"/>
                  <a:pt x="55822" y="368747"/>
                </a:cubicBezTo>
                <a:cubicBezTo>
                  <a:pt x="55822" y="384162"/>
                  <a:pt x="43326" y="396658"/>
                  <a:pt x="27911" y="396658"/>
                </a:cubicBezTo>
                <a:cubicBezTo>
                  <a:pt x="12496" y="396658"/>
                  <a:pt x="0" y="384162"/>
                  <a:pt x="0" y="368747"/>
                </a:cubicBezTo>
                <a:cubicBezTo>
                  <a:pt x="0" y="353332"/>
                  <a:pt x="12496" y="340836"/>
                  <a:pt x="27911" y="340836"/>
                </a:cubicBezTo>
                <a:close/>
                <a:moveTo>
                  <a:pt x="815971" y="227224"/>
                </a:moveTo>
                <a:cubicBezTo>
                  <a:pt x="831386" y="227224"/>
                  <a:pt x="843882" y="239720"/>
                  <a:pt x="843882" y="255135"/>
                </a:cubicBezTo>
                <a:cubicBezTo>
                  <a:pt x="843882" y="270550"/>
                  <a:pt x="831386" y="283046"/>
                  <a:pt x="815971" y="283046"/>
                </a:cubicBezTo>
                <a:cubicBezTo>
                  <a:pt x="800556" y="283046"/>
                  <a:pt x="788060" y="270550"/>
                  <a:pt x="788060" y="255135"/>
                </a:cubicBezTo>
                <a:cubicBezTo>
                  <a:pt x="788060" y="239720"/>
                  <a:pt x="800556" y="227224"/>
                  <a:pt x="815971" y="227224"/>
                </a:cubicBezTo>
                <a:close/>
                <a:moveTo>
                  <a:pt x="684628" y="227224"/>
                </a:moveTo>
                <a:cubicBezTo>
                  <a:pt x="700043" y="227224"/>
                  <a:pt x="712539" y="239720"/>
                  <a:pt x="712539" y="255135"/>
                </a:cubicBezTo>
                <a:cubicBezTo>
                  <a:pt x="712539" y="270550"/>
                  <a:pt x="700043" y="283046"/>
                  <a:pt x="684628" y="283046"/>
                </a:cubicBezTo>
                <a:cubicBezTo>
                  <a:pt x="669213" y="283046"/>
                  <a:pt x="656717" y="270550"/>
                  <a:pt x="656717" y="255135"/>
                </a:cubicBezTo>
                <a:cubicBezTo>
                  <a:pt x="656717" y="239720"/>
                  <a:pt x="669213" y="227224"/>
                  <a:pt x="684628" y="227224"/>
                </a:cubicBezTo>
                <a:close/>
                <a:moveTo>
                  <a:pt x="553284" y="227224"/>
                </a:moveTo>
                <a:cubicBezTo>
                  <a:pt x="568699" y="227224"/>
                  <a:pt x="581195" y="239720"/>
                  <a:pt x="581195" y="255135"/>
                </a:cubicBezTo>
                <a:cubicBezTo>
                  <a:pt x="581195" y="270550"/>
                  <a:pt x="568699" y="283046"/>
                  <a:pt x="553284" y="283046"/>
                </a:cubicBezTo>
                <a:cubicBezTo>
                  <a:pt x="537869" y="283046"/>
                  <a:pt x="525373" y="270550"/>
                  <a:pt x="525373" y="255135"/>
                </a:cubicBezTo>
                <a:cubicBezTo>
                  <a:pt x="525373" y="239720"/>
                  <a:pt x="537869" y="227224"/>
                  <a:pt x="553284" y="227224"/>
                </a:cubicBezTo>
                <a:close/>
                <a:moveTo>
                  <a:pt x="421941" y="227224"/>
                </a:moveTo>
                <a:cubicBezTo>
                  <a:pt x="437356" y="227224"/>
                  <a:pt x="449852" y="239720"/>
                  <a:pt x="449852" y="255135"/>
                </a:cubicBezTo>
                <a:cubicBezTo>
                  <a:pt x="449852" y="270550"/>
                  <a:pt x="437356" y="283046"/>
                  <a:pt x="421941" y="283046"/>
                </a:cubicBezTo>
                <a:cubicBezTo>
                  <a:pt x="406526" y="283046"/>
                  <a:pt x="394030" y="270550"/>
                  <a:pt x="394030" y="255135"/>
                </a:cubicBezTo>
                <a:cubicBezTo>
                  <a:pt x="394030" y="239720"/>
                  <a:pt x="406526" y="227224"/>
                  <a:pt x="421941" y="227224"/>
                </a:cubicBezTo>
                <a:close/>
                <a:moveTo>
                  <a:pt x="290598" y="227224"/>
                </a:moveTo>
                <a:cubicBezTo>
                  <a:pt x="306013" y="227224"/>
                  <a:pt x="318509" y="239720"/>
                  <a:pt x="318509" y="255135"/>
                </a:cubicBezTo>
                <a:cubicBezTo>
                  <a:pt x="318509" y="270550"/>
                  <a:pt x="306013" y="283046"/>
                  <a:pt x="290598" y="283046"/>
                </a:cubicBezTo>
                <a:cubicBezTo>
                  <a:pt x="275183" y="283046"/>
                  <a:pt x="262687" y="270550"/>
                  <a:pt x="262687" y="255135"/>
                </a:cubicBezTo>
                <a:cubicBezTo>
                  <a:pt x="262687" y="239720"/>
                  <a:pt x="275183" y="227224"/>
                  <a:pt x="290598" y="227224"/>
                </a:cubicBezTo>
                <a:close/>
                <a:moveTo>
                  <a:pt x="159254" y="227224"/>
                </a:moveTo>
                <a:cubicBezTo>
                  <a:pt x="174669" y="227224"/>
                  <a:pt x="187165" y="239720"/>
                  <a:pt x="187165" y="255135"/>
                </a:cubicBezTo>
                <a:cubicBezTo>
                  <a:pt x="187165" y="270550"/>
                  <a:pt x="174669" y="283046"/>
                  <a:pt x="159254" y="283046"/>
                </a:cubicBezTo>
                <a:cubicBezTo>
                  <a:pt x="143839" y="283046"/>
                  <a:pt x="131343" y="270550"/>
                  <a:pt x="131343" y="255135"/>
                </a:cubicBezTo>
                <a:cubicBezTo>
                  <a:pt x="131343" y="239720"/>
                  <a:pt x="143839" y="227224"/>
                  <a:pt x="159254" y="227224"/>
                </a:cubicBezTo>
                <a:close/>
                <a:moveTo>
                  <a:pt x="27911" y="227224"/>
                </a:moveTo>
                <a:cubicBezTo>
                  <a:pt x="43326" y="227224"/>
                  <a:pt x="55822" y="239720"/>
                  <a:pt x="55822" y="255135"/>
                </a:cubicBezTo>
                <a:cubicBezTo>
                  <a:pt x="55822" y="270550"/>
                  <a:pt x="43326" y="283046"/>
                  <a:pt x="27911" y="283046"/>
                </a:cubicBezTo>
                <a:cubicBezTo>
                  <a:pt x="12496" y="283046"/>
                  <a:pt x="0" y="270550"/>
                  <a:pt x="0" y="255135"/>
                </a:cubicBezTo>
                <a:cubicBezTo>
                  <a:pt x="0" y="239720"/>
                  <a:pt x="12496" y="227224"/>
                  <a:pt x="27911" y="227224"/>
                </a:cubicBezTo>
                <a:close/>
                <a:moveTo>
                  <a:pt x="815971" y="113612"/>
                </a:moveTo>
                <a:cubicBezTo>
                  <a:pt x="831386" y="113612"/>
                  <a:pt x="843882" y="126108"/>
                  <a:pt x="843882" y="141523"/>
                </a:cubicBezTo>
                <a:cubicBezTo>
                  <a:pt x="843882" y="156938"/>
                  <a:pt x="831386" y="169434"/>
                  <a:pt x="815971" y="169434"/>
                </a:cubicBezTo>
                <a:cubicBezTo>
                  <a:pt x="800556" y="169434"/>
                  <a:pt x="788060" y="156938"/>
                  <a:pt x="788060" y="141523"/>
                </a:cubicBezTo>
                <a:cubicBezTo>
                  <a:pt x="788060" y="126108"/>
                  <a:pt x="800556" y="113612"/>
                  <a:pt x="815971" y="113612"/>
                </a:cubicBezTo>
                <a:close/>
                <a:moveTo>
                  <a:pt x="684628" y="113612"/>
                </a:moveTo>
                <a:cubicBezTo>
                  <a:pt x="700043" y="113612"/>
                  <a:pt x="712539" y="126108"/>
                  <a:pt x="712539" y="141523"/>
                </a:cubicBezTo>
                <a:cubicBezTo>
                  <a:pt x="712539" y="156938"/>
                  <a:pt x="700043" y="169434"/>
                  <a:pt x="684628" y="169434"/>
                </a:cubicBezTo>
                <a:cubicBezTo>
                  <a:pt x="669213" y="169434"/>
                  <a:pt x="656717" y="156938"/>
                  <a:pt x="656717" y="141523"/>
                </a:cubicBezTo>
                <a:cubicBezTo>
                  <a:pt x="656717" y="126108"/>
                  <a:pt x="669213" y="113612"/>
                  <a:pt x="684628" y="113612"/>
                </a:cubicBezTo>
                <a:close/>
                <a:moveTo>
                  <a:pt x="553284" y="113612"/>
                </a:moveTo>
                <a:cubicBezTo>
                  <a:pt x="568699" y="113612"/>
                  <a:pt x="581195" y="126108"/>
                  <a:pt x="581195" y="141523"/>
                </a:cubicBezTo>
                <a:cubicBezTo>
                  <a:pt x="581195" y="156938"/>
                  <a:pt x="568699" y="169434"/>
                  <a:pt x="553284" y="169434"/>
                </a:cubicBezTo>
                <a:cubicBezTo>
                  <a:pt x="537869" y="169434"/>
                  <a:pt x="525373" y="156938"/>
                  <a:pt x="525373" y="141523"/>
                </a:cubicBezTo>
                <a:cubicBezTo>
                  <a:pt x="525373" y="126108"/>
                  <a:pt x="537869" y="113612"/>
                  <a:pt x="553284" y="113612"/>
                </a:cubicBezTo>
                <a:close/>
                <a:moveTo>
                  <a:pt x="421941" y="113612"/>
                </a:moveTo>
                <a:cubicBezTo>
                  <a:pt x="437356" y="113612"/>
                  <a:pt x="449852" y="126108"/>
                  <a:pt x="449852" y="141523"/>
                </a:cubicBezTo>
                <a:cubicBezTo>
                  <a:pt x="449852" y="156938"/>
                  <a:pt x="437356" y="169434"/>
                  <a:pt x="421941" y="169434"/>
                </a:cubicBezTo>
                <a:cubicBezTo>
                  <a:pt x="406526" y="169434"/>
                  <a:pt x="394030" y="156938"/>
                  <a:pt x="394030" y="141523"/>
                </a:cubicBezTo>
                <a:cubicBezTo>
                  <a:pt x="394030" y="126108"/>
                  <a:pt x="406526" y="113612"/>
                  <a:pt x="421941" y="113612"/>
                </a:cubicBezTo>
                <a:close/>
                <a:moveTo>
                  <a:pt x="290598" y="113612"/>
                </a:moveTo>
                <a:cubicBezTo>
                  <a:pt x="306013" y="113612"/>
                  <a:pt x="318509" y="126108"/>
                  <a:pt x="318509" y="141523"/>
                </a:cubicBezTo>
                <a:cubicBezTo>
                  <a:pt x="318509" y="156938"/>
                  <a:pt x="306013" y="169434"/>
                  <a:pt x="290598" y="169434"/>
                </a:cubicBezTo>
                <a:cubicBezTo>
                  <a:pt x="275183" y="169434"/>
                  <a:pt x="262687" y="156938"/>
                  <a:pt x="262687" y="141523"/>
                </a:cubicBezTo>
                <a:cubicBezTo>
                  <a:pt x="262687" y="126108"/>
                  <a:pt x="275183" y="113612"/>
                  <a:pt x="290598" y="113612"/>
                </a:cubicBezTo>
                <a:close/>
                <a:moveTo>
                  <a:pt x="159254" y="113612"/>
                </a:moveTo>
                <a:cubicBezTo>
                  <a:pt x="174669" y="113612"/>
                  <a:pt x="187165" y="126108"/>
                  <a:pt x="187165" y="141523"/>
                </a:cubicBezTo>
                <a:cubicBezTo>
                  <a:pt x="187165" y="156938"/>
                  <a:pt x="174669" y="169434"/>
                  <a:pt x="159254" y="169434"/>
                </a:cubicBezTo>
                <a:cubicBezTo>
                  <a:pt x="143839" y="169434"/>
                  <a:pt x="131343" y="156938"/>
                  <a:pt x="131343" y="141523"/>
                </a:cubicBezTo>
                <a:cubicBezTo>
                  <a:pt x="131343" y="126108"/>
                  <a:pt x="143839" y="113612"/>
                  <a:pt x="159254" y="113612"/>
                </a:cubicBezTo>
                <a:close/>
                <a:moveTo>
                  <a:pt x="27911" y="113612"/>
                </a:moveTo>
                <a:cubicBezTo>
                  <a:pt x="43326" y="113612"/>
                  <a:pt x="55822" y="126108"/>
                  <a:pt x="55822" y="141523"/>
                </a:cubicBezTo>
                <a:cubicBezTo>
                  <a:pt x="55822" y="156938"/>
                  <a:pt x="43326" y="169434"/>
                  <a:pt x="27911" y="169434"/>
                </a:cubicBezTo>
                <a:cubicBezTo>
                  <a:pt x="12496" y="169434"/>
                  <a:pt x="0" y="156938"/>
                  <a:pt x="0" y="141523"/>
                </a:cubicBezTo>
                <a:cubicBezTo>
                  <a:pt x="0" y="126108"/>
                  <a:pt x="12496" y="113612"/>
                  <a:pt x="27911" y="113612"/>
                </a:cubicBezTo>
                <a:close/>
                <a:moveTo>
                  <a:pt x="815971" y="0"/>
                </a:moveTo>
                <a:cubicBezTo>
                  <a:pt x="831386" y="0"/>
                  <a:pt x="843882" y="12496"/>
                  <a:pt x="843882" y="27911"/>
                </a:cubicBezTo>
                <a:cubicBezTo>
                  <a:pt x="843882" y="43326"/>
                  <a:pt x="831386" y="55822"/>
                  <a:pt x="815971" y="55822"/>
                </a:cubicBezTo>
                <a:cubicBezTo>
                  <a:pt x="800556" y="55822"/>
                  <a:pt x="788060" y="43326"/>
                  <a:pt x="788060" y="27911"/>
                </a:cubicBezTo>
                <a:cubicBezTo>
                  <a:pt x="788060" y="12496"/>
                  <a:pt x="800556" y="0"/>
                  <a:pt x="815971" y="0"/>
                </a:cubicBezTo>
                <a:close/>
                <a:moveTo>
                  <a:pt x="684628" y="0"/>
                </a:moveTo>
                <a:cubicBezTo>
                  <a:pt x="700043" y="0"/>
                  <a:pt x="712539" y="12496"/>
                  <a:pt x="712539" y="27911"/>
                </a:cubicBezTo>
                <a:cubicBezTo>
                  <a:pt x="712539" y="43326"/>
                  <a:pt x="700043" y="55822"/>
                  <a:pt x="684628" y="55822"/>
                </a:cubicBezTo>
                <a:cubicBezTo>
                  <a:pt x="669213" y="55822"/>
                  <a:pt x="656717" y="43326"/>
                  <a:pt x="656717" y="27911"/>
                </a:cubicBezTo>
                <a:cubicBezTo>
                  <a:pt x="656717" y="12496"/>
                  <a:pt x="669213" y="0"/>
                  <a:pt x="684628" y="0"/>
                </a:cubicBezTo>
                <a:close/>
                <a:moveTo>
                  <a:pt x="553284" y="0"/>
                </a:moveTo>
                <a:cubicBezTo>
                  <a:pt x="568699" y="0"/>
                  <a:pt x="581195" y="12496"/>
                  <a:pt x="581195" y="27911"/>
                </a:cubicBezTo>
                <a:cubicBezTo>
                  <a:pt x="581195" y="43326"/>
                  <a:pt x="568699" y="55822"/>
                  <a:pt x="553284" y="55822"/>
                </a:cubicBezTo>
                <a:cubicBezTo>
                  <a:pt x="537869" y="55822"/>
                  <a:pt x="525373" y="43326"/>
                  <a:pt x="525373" y="27911"/>
                </a:cubicBezTo>
                <a:cubicBezTo>
                  <a:pt x="525373" y="12496"/>
                  <a:pt x="537869" y="0"/>
                  <a:pt x="553284" y="0"/>
                </a:cubicBezTo>
                <a:close/>
                <a:moveTo>
                  <a:pt x="421941" y="0"/>
                </a:moveTo>
                <a:cubicBezTo>
                  <a:pt x="437356" y="0"/>
                  <a:pt x="449852" y="12496"/>
                  <a:pt x="449852" y="27911"/>
                </a:cubicBezTo>
                <a:cubicBezTo>
                  <a:pt x="449852" y="43326"/>
                  <a:pt x="437356" y="55822"/>
                  <a:pt x="421941" y="55822"/>
                </a:cubicBezTo>
                <a:cubicBezTo>
                  <a:pt x="406526" y="55822"/>
                  <a:pt x="394030" y="43326"/>
                  <a:pt x="394030" y="27911"/>
                </a:cubicBezTo>
                <a:cubicBezTo>
                  <a:pt x="394030" y="12496"/>
                  <a:pt x="406526" y="0"/>
                  <a:pt x="421941" y="0"/>
                </a:cubicBezTo>
                <a:close/>
                <a:moveTo>
                  <a:pt x="290598" y="0"/>
                </a:moveTo>
                <a:cubicBezTo>
                  <a:pt x="306013" y="0"/>
                  <a:pt x="318509" y="12496"/>
                  <a:pt x="318509" y="27911"/>
                </a:cubicBezTo>
                <a:cubicBezTo>
                  <a:pt x="318509" y="43326"/>
                  <a:pt x="306013" y="55822"/>
                  <a:pt x="290598" y="55822"/>
                </a:cubicBezTo>
                <a:cubicBezTo>
                  <a:pt x="275183" y="55822"/>
                  <a:pt x="262687" y="43326"/>
                  <a:pt x="262687" y="27911"/>
                </a:cubicBezTo>
                <a:cubicBezTo>
                  <a:pt x="262687" y="12496"/>
                  <a:pt x="275183" y="0"/>
                  <a:pt x="290598" y="0"/>
                </a:cubicBezTo>
                <a:close/>
                <a:moveTo>
                  <a:pt x="159254" y="0"/>
                </a:moveTo>
                <a:cubicBezTo>
                  <a:pt x="174669" y="0"/>
                  <a:pt x="187165" y="12496"/>
                  <a:pt x="187165" y="27911"/>
                </a:cubicBezTo>
                <a:cubicBezTo>
                  <a:pt x="187165" y="43326"/>
                  <a:pt x="174669" y="55822"/>
                  <a:pt x="159254" y="55822"/>
                </a:cubicBezTo>
                <a:cubicBezTo>
                  <a:pt x="143839" y="55822"/>
                  <a:pt x="131343" y="43326"/>
                  <a:pt x="131343" y="27911"/>
                </a:cubicBezTo>
                <a:cubicBezTo>
                  <a:pt x="131343" y="12496"/>
                  <a:pt x="143839" y="0"/>
                  <a:pt x="159254" y="0"/>
                </a:cubicBezTo>
                <a:close/>
                <a:moveTo>
                  <a:pt x="27911" y="0"/>
                </a:moveTo>
                <a:cubicBezTo>
                  <a:pt x="43326" y="0"/>
                  <a:pt x="55822" y="12496"/>
                  <a:pt x="55822" y="27911"/>
                </a:cubicBezTo>
                <a:cubicBezTo>
                  <a:pt x="55822" y="43326"/>
                  <a:pt x="43326" y="55822"/>
                  <a:pt x="27911" y="55822"/>
                </a:cubicBezTo>
                <a:cubicBezTo>
                  <a:pt x="12496" y="55822"/>
                  <a:pt x="0" y="43326"/>
                  <a:pt x="0" y="27911"/>
                </a:cubicBezTo>
                <a:cubicBezTo>
                  <a:pt x="0" y="12496"/>
                  <a:pt x="12496" y="0"/>
                  <a:pt x="27911" y="0"/>
                </a:cubicBezTo>
                <a:close/>
              </a:path>
            </a:pathLst>
          </a:custGeom>
          <a:gradFill>
            <a:gsLst>
              <a:gs pos="0">
                <a:schemeClr val="accent1">
                  <a:lumMod val="40000"/>
                  <a:lumOff val="60000"/>
                </a:schemeClr>
              </a:gs>
              <a:gs pos="100000">
                <a:schemeClr val="accent1"/>
              </a:gs>
            </a:gsLst>
            <a:lin ang="150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sz="135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8" name="任意多边形: 形状 7"/>
          <p:cNvSpPr/>
          <p:nvPr userDrawn="1">
            <p:custDataLst>
              <p:tags r:id="rId2"/>
            </p:custDataLst>
          </p:nvPr>
        </p:nvSpPr>
        <p:spPr>
          <a:xfrm>
            <a:off x="4541971" y="1476956"/>
            <a:ext cx="4431970" cy="4345451"/>
          </a:xfrm>
          <a:custGeom>
            <a:avLst/>
            <a:gdLst>
              <a:gd name="connsiteX0" fmla="*/ 3879682 w 5909293"/>
              <a:gd name="connsiteY0" fmla="*/ 175 h 5793934"/>
              <a:gd name="connsiteX1" fmla="*/ 4334567 w 5909293"/>
              <a:gd name="connsiteY1" fmla="*/ 60453 h 5793934"/>
              <a:gd name="connsiteX2" fmla="*/ 5246308 w 5909293"/>
              <a:gd name="connsiteY2" fmla="*/ 1122598 h 5793934"/>
              <a:gd name="connsiteX3" fmla="*/ 5872742 w 5909293"/>
              <a:gd name="connsiteY3" fmla="*/ 3288868 h 5793934"/>
              <a:gd name="connsiteX4" fmla="*/ 5819651 w 5909293"/>
              <a:gd name="connsiteY4" fmla="*/ 4125030 h 5793934"/>
              <a:gd name="connsiteX5" fmla="*/ 5157837 w 5909293"/>
              <a:gd name="connsiteY5" fmla="*/ 4912778 h 5793934"/>
              <a:gd name="connsiteX6" fmla="*/ 3379536 w 5909293"/>
              <a:gd name="connsiteY6" fmla="*/ 5735681 h 5793934"/>
              <a:gd name="connsiteX7" fmla="*/ 2078353 w 5909293"/>
              <a:gd name="connsiteY7" fmla="*/ 5726438 h 5793934"/>
              <a:gd name="connsiteX8" fmla="*/ 1489530 w 5909293"/>
              <a:gd name="connsiteY8" fmla="*/ 5363600 h 5793934"/>
              <a:gd name="connsiteX9" fmla="*/ 1035251 w 5909293"/>
              <a:gd name="connsiteY9" fmla="*/ 4220617 h 5793934"/>
              <a:gd name="connsiteX10" fmla="*/ 602247 w 5909293"/>
              <a:gd name="connsiteY10" fmla="*/ 3634929 h 5793934"/>
              <a:gd name="connsiteX11" fmla="*/ 169546 w 5909293"/>
              <a:gd name="connsiteY11" fmla="*/ 2942699 h 5793934"/>
              <a:gd name="connsiteX12" fmla="*/ 652478 w 5909293"/>
              <a:gd name="connsiteY12" fmla="*/ 842508 h 5793934"/>
              <a:gd name="connsiteX13" fmla="*/ 1316613 w 5909293"/>
              <a:gd name="connsiteY13" fmla="*/ 445895 h 5793934"/>
              <a:gd name="connsiteX14" fmla="*/ 1375567 w 5909293"/>
              <a:gd name="connsiteY14" fmla="*/ 424437 h 5793934"/>
              <a:gd name="connsiteX15" fmla="*/ 3408460 w 5909293"/>
              <a:gd name="connsiteY15" fmla="*/ 39296 h 5793934"/>
              <a:gd name="connsiteX16" fmla="*/ 3879682 w 5909293"/>
              <a:gd name="connsiteY16" fmla="*/ 175 h 5793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09293" h="5793934">
                <a:moveTo>
                  <a:pt x="3879682" y="175"/>
                </a:moveTo>
                <a:cubicBezTo>
                  <a:pt x="4036099" y="-1809"/>
                  <a:pt x="4189792" y="12773"/>
                  <a:pt x="4334567" y="60453"/>
                </a:cubicBezTo>
                <a:cubicBezTo>
                  <a:pt x="4813657" y="215756"/>
                  <a:pt x="5066087" y="681130"/>
                  <a:pt x="5246308" y="1122598"/>
                </a:cubicBezTo>
                <a:cubicBezTo>
                  <a:pt x="5530593" y="1818660"/>
                  <a:pt x="5740779" y="2546018"/>
                  <a:pt x="5872742" y="3288868"/>
                </a:cubicBezTo>
                <a:cubicBezTo>
                  <a:pt x="5918136" y="3538857"/>
                  <a:pt x="5941127" y="3794404"/>
                  <a:pt x="5819651" y="4125030"/>
                </a:cubicBezTo>
                <a:cubicBezTo>
                  <a:pt x="5698175" y="4455657"/>
                  <a:pt x="5555500" y="4602769"/>
                  <a:pt x="5157837" y="4912778"/>
                </a:cubicBezTo>
                <a:cubicBezTo>
                  <a:pt x="4760174" y="5222787"/>
                  <a:pt x="3749504" y="5653807"/>
                  <a:pt x="3379536" y="5735681"/>
                </a:cubicBezTo>
                <a:cubicBezTo>
                  <a:pt x="3009569" y="5817556"/>
                  <a:pt x="2330918" y="5811898"/>
                  <a:pt x="2078353" y="5726438"/>
                </a:cubicBezTo>
                <a:cubicBezTo>
                  <a:pt x="1825789" y="5640979"/>
                  <a:pt x="1633575" y="5511056"/>
                  <a:pt x="1489530" y="5363600"/>
                </a:cubicBezTo>
                <a:cubicBezTo>
                  <a:pt x="1194462" y="5065173"/>
                  <a:pt x="1220104" y="4592041"/>
                  <a:pt x="1035251" y="4220617"/>
                </a:cubicBezTo>
                <a:cubicBezTo>
                  <a:pt x="929927" y="4002824"/>
                  <a:pt x="753122" y="3825759"/>
                  <a:pt x="602247" y="3634929"/>
                </a:cubicBezTo>
                <a:cubicBezTo>
                  <a:pt x="430739" y="3418728"/>
                  <a:pt x="291908" y="3187171"/>
                  <a:pt x="169546" y="2942699"/>
                </a:cubicBezTo>
                <a:cubicBezTo>
                  <a:pt x="-176217" y="2249976"/>
                  <a:pt x="17688" y="1398039"/>
                  <a:pt x="652478" y="842508"/>
                </a:cubicBezTo>
                <a:cubicBezTo>
                  <a:pt x="844971" y="671207"/>
                  <a:pt x="1070014" y="535650"/>
                  <a:pt x="1316613" y="445895"/>
                </a:cubicBezTo>
                <a:cubicBezTo>
                  <a:pt x="1336025" y="438830"/>
                  <a:pt x="1354717" y="432026"/>
                  <a:pt x="1375567" y="424437"/>
                </a:cubicBezTo>
                <a:cubicBezTo>
                  <a:pt x="2029851" y="208795"/>
                  <a:pt x="2725822" y="123350"/>
                  <a:pt x="3408460" y="39296"/>
                </a:cubicBezTo>
                <a:cubicBezTo>
                  <a:pt x="3564127" y="20711"/>
                  <a:pt x="3723266" y="2160"/>
                  <a:pt x="3879682" y="175"/>
                </a:cubicBezTo>
                <a:close/>
              </a:path>
            </a:pathLst>
          </a:custGeom>
          <a:solidFill>
            <a:schemeClr val="accent1">
              <a:alpha val="20000"/>
            </a:schemeClr>
          </a:solidFill>
          <a:ln>
            <a:noFill/>
          </a:ln>
        </p:spPr>
        <p:txBody>
          <a:bodyPr vert="horz" wrap="square" lIns="68580" tIns="34290" rIns="68580" bIns="34290" numCol="1" anchor="t" anchorCtr="0" compatLnSpc="1"/>
          <a:lstStyle/>
          <a:p>
            <a:pPr lvl="0"/>
            <a:endParaRPr lang="zh-CN" altLang="en-US" sz="1350">
              <a:solidFill>
                <a:schemeClr val="tx1"/>
              </a:solidFill>
            </a:endParaRPr>
          </a:p>
        </p:txBody>
      </p:sp>
      <p:pic>
        <p:nvPicPr>
          <p:cNvPr id="27" name="图片 26" descr="无人机5资源 1@600x-8"/>
          <p:cNvPicPr>
            <a:picLocks noChangeAspect="1"/>
          </p:cNvPicPr>
          <p:nvPr>
            <p:custDataLst>
              <p:tags r:id="rId3"/>
            </p:custDataLst>
          </p:nvPr>
        </p:nvPicPr>
        <p:blipFill>
          <a:blip r:embed="rId4"/>
          <a:stretch>
            <a:fillRect/>
          </a:stretch>
        </p:blipFill>
        <p:spPr>
          <a:xfrm>
            <a:off x="4075748" y="2115503"/>
            <a:ext cx="4982528" cy="3885248"/>
          </a:xfrm>
          <a:prstGeom prst="rect">
            <a:avLst/>
          </a:prstGeom>
        </p:spPr>
      </p:pic>
      <p:sp>
        <p:nvSpPr>
          <p:cNvPr id="2" name="标题 1"/>
          <p:cNvSpPr>
            <a:spLocks noGrp="1"/>
          </p:cNvSpPr>
          <p:nvPr>
            <p:ph type="ctrTitle" hasCustomPrompt="1"/>
            <p:custDataLst>
              <p:tags r:id="rId5"/>
            </p:custDataLst>
          </p:nvPr>
        </p:nvSpPr>
        <p:spPr>
          <a:xfrm>
            <a:off x="527209" y="1835945"/>
            <a:ext cx="4044791" cy="1614488"/>
          </a:xfrm>
        </p:spPr>
        <p:txBody>
          <a:bodyPr wrap="square" anchor="b" anchorCtr="0">
            <a:normAutofit/>
          </a:bodyPr>
          <a:lstStyle>
            <a:lvl1pPr algn="l">
              <a:lnSpc>
                <a:spcPct val="100000"/>
              </a:lnSpc>
              <a:defRPr sz="4050">
                <a:solidFill>
                  <a:schemeClr val="accent1"/>
                </a:solidFill>
              </a:defRPr>
            </a:lvl1pPr>
          </a:lstStyle>
          <a:p>
            <a:r>
              <a:rPr lang="zh-CN" altLang="en-US" dirty="0"/>
              <a:t>编辑母版标题</a:t>
            </a:r>
            <a:endParaRPr lang="zh-CN" altLang="en-US" dirty="0"/>
          </a:p>
        </p:txBody>
      </p:sp>
      <p:sp>
        <p:nvSpPr>
          <p:cNvPr id="24" name="文本占位符 23"/>
          <p:cNvSpPr>
            <a:spLocks noGrp="1"/>
          </p:cNvSpPr>
          <p:nvPr>
            <p:ph type="body" sz="quarter" idx="17" hasCustomPrompt="1"/>
            <p:custDataLst>
              <p:tags r:id="rId6"/>
            </p:custDataLst>
          </p:nvPr>
        </p:nvSpPr>
        <p:spPr>
          <a:xfrm>
            <a:off x="526256" y="3662363"/>
            <a:ext cx="2160746" cy="435293"/>
          </a:xfrm>
          <a:prstGeom prst="roundRect">
            <a:avLst>
              <a:gd name="adj" fmla="val 50000"/>
            </a:avLst>
          </a:prstGeom>
          <a:solidFill>
            <a:schemeClr val="accent1"/>
          </a:solidFill>
        </p:spPr>
        <p:txBody>
          <a:bodyPr wrap="square" anchor="ctr">
            <a:normAutofit/>
          </a:bodyPr>
          <a:lstStyle>
            <a:lvl1pPr marL="0" indent="0" algn="ctr">
              <a:lnSpc>
                <a:spcPct val="100000"/>
              </a:lnSpc>
              <a:buNone/>
              <a:defRPr sz="1350" b="0">
                <a:solidFill>
                  <a:schemeClr val="lt1">
                    <a:lumMod val="100000"/>
                  </a:schemeClr>
                </a:solidFill>
              </a:defRPr>
            </a:lvl1pPr>
          </a:lstStyle>
          <a:p>
            <a:r>
              <a:rPr lang="zh-CN" altLang="en-US" dirty="0"/>
              <a:t>汇报人：</a:t>
            </a:r>
            <a:r>
              <a:rPr lang="en-US" altLang="zh-CN" dirty="0"/>
              <a:t>WPS</a:t>
            </a:r>
            <a:endParaRPr lang="zh-CN" altLang="en-US" dirty="0"/>
          </a:p>
        </p:txBody>
      </p:sp>
      <p:sp>
        <p:nvSpPr>
          <p:cNvPr id="7" name="日期占位符 6"/>
          <p:cNvSpPr>
            <a:spLocks noGrp="1"/>
          </p:cNvSpPr>
          <p:nvPr>
            <p:ph type="dt" sz="half" idx="18"/>
            <p:custDataLst>
              <p:tags r:id="rId7"/>
            </p:custDataLst>
          </p:nvPr>
        </p:nvSpPr>
        <p:spPr/>
        <p:txBody>
          <a:bodyPr/>
          <a:lstStyle/>
          <a:p>
            <a:fld id="{5592522B-0F24-4480-B9DD-A9474A6880D6}" type="datetimeFigureOut">
              <a:rPr lang="zh-CN" altLang="en-US" smtClean="0"/>
            </a:fld>
            <a:endParaRPr lang="zh-CN" altLang="en-US" dirty="0"/>
          </a:p>
        </p:txBody>
      </p:sp>
      <p:sp>
        <p:nvSpPr>
          <p:cNvPr id="9" name="页脚占位符 8"/>
          <p:cNvSpPr>
            <a:spLocks noGrp="1"/>
          </p:cNvSpPr>
          <p:nvPr>
            <p:ph type="ftr" sz="quarter" idx="19"/>
            <p:custDataLst>
              <p:tags r:id="rId8"/>
            </p:custDataLst>
          </p:nvPr>
        </p:nvSpPr>
        <p:spPr/>
        <p:txBody>
          <a:bodyPr/>
          <a:lstStyle/>
          <a:p>
            <a:endParaRPr lang="zh-CN" altLang="en-US"/>
          </a:p>
        </p:txBody>
      </p:sp>
      <p:sp>
        <p:nvSpPr>
          <p:cNvPr id="10" name="灯片编号占位符 9"/>
          <p:cNvSpPr>
            <a:spLocks noGrp="1"/>
          </p:cNvSpPr>
          <p:nvPr>
            <p:ph type="sldNum" sz="quarter" idx="20"/>
            <p:custDataLst>
              <p:tags r:id="rId9"/>
            </p:custDataLst>
          </p:nvPr>
        </p:nvSpPr>
        <p:spPr/>
        <p:txBody>
          <a:bodyPr/>
          <a:lstStyle/>
          <a:p>
            <a:fld id="{BE5F26B5-172A-4DC2-B0B7-181CFC56B87C}"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521494" y="1814513"/>
            <a:ext cx="8099606" cy="3676174"/>
          </a:xfrm>
        </p:spPr>
        <p:txBody>
          <a:bodyPr wrap="square">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7" name="标题 6"/>
          <p:cNvSpPr>
            <a:spLocks noGrp="1"/>
          </p:cNvSpPr>
          <p:nvPr>
            <p:ph type="title"/>
            <p:custDataLst>
              <p:tags r:id="rId3"/>
            </p:custDataLst>
          </p:nvPr>
        </p:nvSpPr>
        <p:spPr/>
        <p:txBody>
          <a:bodyPr vert="horz" wrap="square" lIns="0" tIns="0" rIns="0" bIns="0" rtlCol="0" anchor="b" anchorCtr="0">
            <a:normAutofit/>
          </a:bodyPr>
          <a:lstStyle>
            <a:lvl1pPr marL="0" marR="0" lvl="0" algn="l" defTabSz="914400" rtl="0" eaLnBrk="1" fontAlgn="auto" latinLnBrk="0" hangingPunct="1">
              <a:lnSpc>
                <a:spcPct val="100000"/>
              </a:lnSpc>
              <a:buClrTx/>
              <a:buSzTx/>
              <a:buFontTx/>
              <a:buNone/>
              <a:defRPr kumimoji="0" lang="zh-CN" altLang="en-US" sz="2400" b="1" i="0" u="none" strike="noStrike" kern="1200" cap="none" spc="0" normalizeH="0" baseline="0" noProof="1" dirty="0">
                <a:solidFill>
                  <a:schemeClr val="accent1"/>
                </a:solidFill>
                <a:latin typeface="+mj-lt"/>
                <a:ea typeface="+mj-ea"/>
                <a:cs typeface="+mj-cs"/>
              </a:defRPr>
            </a:lvl1pPr>
          </a:lstStyle>
          <a:p>
            <a:pPr lvl="0"/>
            <a:r>
              <a:rPr>
                <a:sym typeface="+mn-ea"/>
              </a:rPr>
              <a:t>单击此处编辑母版标题样式</a:t>
            </a:r>
            <a:endParaRPr>
              <a:sym typeface="+mn-ea"/>
            </a:endParaRPr>
          </a:p>
        </p:txBody>
      </p:sp>
      <p:sp>
        <p:nvSpPr>
          <p:cNvPr id="11" name="日期占位符 10"/>
          <p:cNvSpPr>
            <a:spLocks noGrp="1"/>
          </p:cNvSpPr>
          <p:nvPr>
            <p:ph type="dt" sz="half" idx="10"/>
            <p:custDataLst>
              <p:tags r:id="rId4"/>
            </p:custDataLst>
          </p:nvPr>
        </p:nvSpPr>
        <p:spPr/>
        <p:txBody>
          <a:bodyPr/>
          <a:lstStyle/>
          <a:p>
            <a:fld id="{5592522B-0F24-4480-B9DD-A9474A6880D6}" type="datetimeFigureOut">
              <a:rPr lang="zh-CN" altLang="en-US" smtClean="0"/>
            </a:fld>
            <a:endParaRPr lang="zh-CN" altLang="en-US" dirty="0"/>
          </a:p>
        </p:txBody>
      </p:sp>
      <p:sp>
        <p:nvSpPr>
          <p:cNvPr id="12" name="页脚占位符 11"/>
          <p:cNvSpPr>
            <a:spLocks noGrp="1"/>
          </p:cNvSpPr>
          <p:nvPr>
            <p:ph type="ftr" sz="quarter" idx="11"/>
            <p:custDataLst>
              <p:tags r:id="rId5"/>
            </p:custDataLst>
          </p:nvPr>
        </p:nvSpPr>
        <p:spPr/>
        <p:txBody>
          <a:bodyPr/>
          <a:lstStyle/>
          <a:p>
            <a:endParaRPr lang="zh-CN" altLang="en-US"/>
          </a:p>
        </p:txBody>
      </p:sp>
      <p:sp>
        <p:nvSpPr>
          <p:cNvPr id="13" name="灯片编号占位符 12"/>
          <p:cNvSpPr>
            <a:spLocks noGrp="1"/>
          </p:cNvSpPr>
          <p:nvPr>
            <p:ph type="sldNum" sz="quarter" idx="12"/>
            <p:custDataLst>
              <p:tags r:id="rId6"/>
            </p:custDataLst>
          </p:nvPr>
        </p:nvSpPr>
        <p:spPr/>
        <p:txBody>
          <a:bodyPr/>
          <a:lstStyle/>
          <a:p>
            <a:fld id="{BE5F26B5-172A-4DC2-B0B7-181CFC56B87C}"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18" name="Freeform 6"/>
          <p:cNvSpPr/>
          <p:nvPr>
            <p:custDataLst>
              <p:tags r:id="rId2"/>
            </p:custDataLst>
          </p:nvPr>
        </p:nvSpPr>
        <p:spPr bwMode="auto">
          <a:xfrm>
            <a:off x="628174" y="3342323"/>
            <a:ext cx="2978944" cy="2642711"/>
          </a:xfrm>
          <a:custGeom>
            <a:avLst/>
            <a:gdLst>
              <a:gd name="T0" fmla="*/ 1557 w 2458"/>
              <a:gd name="T1" fmla="*/ 0 h 2180"/>
              <a:gd name="T2" fmla="*/ 1529 w 2458"/>
              <a:gd name="T3" fmla="*/ 0 h 2180"/>
              <a:gd name="T4" fmla="*/ 618 w 2458"/>
              <a:gd name="T5" fmla="*/ 140 h 2180"/>
              <a:gd name="T6" fmla="*/ 233 w 2458"/>
              <a:gd name="T7" fmla="*/ 281 h 2180"/>
              <a:gd name="T8" fmla="*/ 13 w 2458"/>
              <a:gd name="T9" fmla="*/ 831 h 2180"/>
              <a:gd name="T10" fmla="*/ 81 w 2458"/>
              <a:gd name="T11" fmla="*/ 1775 h 2180"/>
              <a:gd name="T12" fmla="*/ 215 w 2458"/>
              <a:gd name="T13" fmla="*/ 2066 h 2180"/>
              <a:gd name="T14" fmla="*/ 645 w 2458"/>
              <a:gd name="T15" fmla="*/ 2180 h 2180"/>
              <a:gd name="T16" fmla="*/ 1805 w 2458"/>
              <a:gd name="T17" fmla="*/ 2180 h 2180"/>
              <a:gd name="T18" fmla="*/ 2036 w 2458"/>
              <a:gd name="T19" fmla="*/ 2135 h 2180"/>
              <a:gd name="T20" fmla="*/ 2235 w 2458"/>
              <a:gd name="T21" fmla="*/ 1964 h 2180"/>
              <a:gd name="T22" fmla="*/ 2251 w 2458"/>
              <a:gd name="T23" fmla="*/ 1448 h 2180"/>
              <a:gd name="T24" fmla="*/ 2343 w 2458"/>
              <a:gd name="T25" fmla="*/ 1155 h 2180"/>
              <a:gd name="T26" fmla="*/ 2419 w 2458"/>
              <a:gd name="T27" fmla="*/ 820 h 2180"/>
              <a:gd name="T28" fmla="*/ 1896 w 2458"/>
              <a:gd name="T29" fmla="*/ 61 h 2180"/>
              <a:gd name="T30" fmla="*/ 1557 w 2458"/>
              <a:gd name="T31" fmla="*/ 0 h 2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58" h="2180">
                <a:moveTo>
                  <a:pt x="1557" y="0"/>
                </a:moveTo>
                <a:cubicBezTo>
                  <a:pt x="1548" y="0"/>
                  <a:pt x="1539" y="0"/>
                  <a:pt x="1529" y="0"/>
                </a:cubicBezTo>
                <a:cubicBezTo>
                  <a:pt x="1222" y="9"/>
                  <a:pt x="917" y="75"/>
                  <a:pt x="618" y="140"/>
                </a:cubicBezTo>
                <a:cubicBezTo>
                  <a:pt x="482" y="170"/>
                  <a:pt x="340" y="202"/>
                  <a:pt x="233" y="281"/>
                </a:cubicBezTo>
                <a:cubicBezTo>
                  <a:pt x="56" y="411"/>
                  <a:pt x="21" y="631"/>
                  <a:pt x="13" y="831"/>
                </a:cubicBezTo>
                <a:cubicBezTo>
                  <a:pt x="0" y="1146"/>
                  <a:pt x="23" y="1463"/>
                  <a:pt x="81" y="1775"/>
                </a:cubicBezTo>
                <a:cubicBezTo>
                  <a:pt x="100" y="1880"/>
                  <a:pt x="128" y="1991"/>
                  <a:pt x="215" y="2066"/>
                </a:cubicBezTo>
                <a:cubicBezTo>
                  <a:pt x="323" y="2159"/>
                  <a:pt x="491" y="2172"/>
                  <a:pt x="645" y="2180"/>
                </a:cubicBezTo>
                <a:cubicBezTo>
                  <a:pt x="1805" y="2180"/>
                  <a:pt x="1805" y="2180"/>
                  <a:pt x="1805" y="2180"/>
                </a:cubicBezTo>
                <a:cubicBezTo>
                  <a:pt x="1884" y="2180"/>
                  <a:pt x="1963" y="2165"/>
                  <a:pt x="2036" y="2135"/>
                </a:cubicBezTo>
                <a:cubicBezTo>
                  <a:pt x="2124" y="2098"/>
                  <a:pt x="2197" y="2043"/>
                  <a:pt x="2235" y="1964"/>
                </a:cubicBezTo>
                <a:cubicBezTo>
                  <a:pt x="2313" y="1804"/>
                  <a:pt x="2230" y="1621"/>
                  <a:pt x="2251" y="1448"/>
                </a:cubicBezTo>
                <a:cubicBezTo>
                  <a:pt x="2262" y="1347"/>
                  <a:pt x="2309" y="1252"/>
                  <a:pt x="2343" y="1155"/>
                </a:cubicBezTo>
                <a:cubicBezTo>
                  <a:pt x="2382" y="1045"/>
                  <a:pt x="2405" y="934"/>
                  <a:pt x="2419" y="820"/>
                </a:cubicBezTo>
                <a:cubicBezTo>
                  <a:pt x="2458" y="497"/>
                  <a:pt x="2247" y="189"/>
                  <a:pt x="1896" y="61"/>
                </a:cubicBezTo>
                <a:cubicBezTo>
                  <a:pt x="1789" y="21"/>
                  <a:pt x="1674" y="0"/>
                  <a:pt x="1557" y="0"/>
                </a:cubicBezTo>
              </a:path>
            </a:pathLst>
          </a:custGeom>
          <a:solidFill>
            <a:schemeClr val="accent1">
              <a:alpha val="17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cs typeface="微软雅黑" panose="020B0503020204020204" charset="-122"/>
            </a:endParaRPr>
          </a:p>
        </p:txBody>
      </p:sp>
      <p:sp>
        <p:nvSpPr>
          <p:cNvPr id="2" name="标题 1"/>
          <p:cNvSpPr>
            <a:spLocks noGrp="1"/>
          </p:cNvSpPr>
          <p:nvPr>
            <p:ph type="title" hasCustomPrompt="1"/>
            <p:custDataLst>
              <p:tags r:id="rId3"/>
            </p:custDataLst>
          </p:nvPr>
        </p:nvSpPr>
        <p:spPr>
          <a:xfrm>
            <a:off x="628174" y="1281113"/>
            <a:ext cx="1597343" cy="811054"/>
          </a:xfrm>
        </p:spPr>
        <p:txBody>
          <a:bodyPr wrap="square" anchor="ctr" anchorCtr="0">
            <a:normAutofit/>
          </a:bodyPr>
          <a:lstStyle>
            <a:lvl1pPr algn="l">
              <a:defRPr sz="3600">
                <a:solidFill>
                  <a:schemeClr val="accent1"/>
                </a:solidFill>
              </a:defRPr>
            </a:lvl1pPr>
          </a:lstStyle>
          <a:p>
            <a:r>
              <a:rPr lang="zh-CN" altLang="en-US" dirty="0"/>
              <a:t>标题</a:t>
            </a:r>
            <a:endParaRPr lang="zh-CN" altLang="en-US" dirty="0"/>
          </a:p>
        </p:txBody>
      </p:sp>
      <p:pic>
        <p:nvPicPr>
          <p:cNvPr id="5" name="图片 4"/>
          <p:cNvPicPr>
            <a:picLocks noChangeAspect="1"/>
          </p:cNvPicPr>
          <p:nvPr>
            <p:custDataLst>
              <p:tags r:id="rId4"/>
            </p:custDataLst>
          </p:nvPr>
        </p:nvPicPr>
        <p:blipFill rotWithShape="1">
          <a:blip r:embed="rId5" cstate="print">
            <a:extLst>
              <a:ext uri="{28A0092B-C50C-407E-A947-70E740481C1C}">
                <a14:useLocalDpi xmlns:a14="http://schemas.microsoft.com/office/drawing/2010/main" val="0"/>
              </a:ext>
            </a:extLst>
          </a:blip>
          <a:srcRect l="31250" r="27352"/>
          <a:stretch>
            <a:fillRect/>
          </a:stretch>
        </p:blipFill>
        <p:spPr>
          <a:xfrm>
            <a:off x="898684" y="2370296"/>
            <a:ext cx="2667000" cy="3623786"/>
          </a:xfrm>
          <a:prstGeom prst="rect">
            <a:avLst/>
          </a:prstGeom>
        </p:spPr>
      </p:pic>
      <p:sp>
        <p:nvSpPr>
          <p:cNvPr id="4" name="日期占位符 3"/>
          <p:cNvSpPr>
            <a:spLocks noGrp="1"/>
          </p:cNvSpPr>
          <p:nvPr>
            <p:ph type="dt" sz="half" idx="10"/>
            <p:custDataLst>
              <p:tags r:id="rId6"/>
            </p:custDataLst>
          </p:nvPr>
        </p:nvSpPr>
        <p:spPr/>
        <p:txBody>
          <a:bodyPr/>
          <a:lstStyle/>
          <a:p>
            <a:fld id="{5592522B-0F24-4480-B9DD-A9474A6880D6}" type="datetimeFigureOut">
              <a:rPr lang="zh-CN" altLang="en-US" smtClean="0"/>
            </a:fld>
            <a:endParaRPr lang="zh-CN" altLang="en-US" dirty="0"/>
          </a:p>
        </p:txBody>
      </p:sp>
      <p:sp>
        <p:nvSpPr>
          <p:cNvPr id="6" name="页脚占位符 5"/>
          <p:cNvSpPr>
            <a:spLocks noGrp="1"/>
          </p:cNvSpPr>
          <p:nvPr>
            <p:ph type="ftr" sz="quarter" idx="11"/>
            <p:custDataLst>
              <p:tags r:id="rId7"/>
            </p:custDataLst>
          </p:nvPr>
        </p:nvSpPr>
        <p:spPr/>
        <p:txBody>
          <a:bodyPr/>
          <a:lstStyle/>
          <a:p>
            <a:endParaRPr lang="zh-CN" altLang="en-US"/>
          </a:p>
        </p:txBody>
      </p:sp>
      <p:sp>
        <p:nvSpPr>
          <p:cNvPr id="10" name="灯片编号占位符 9"/>
          <p:cNvSpPr>
            <a:spLocks noGrp="1"/>
          </p:cNvSpPr>
          <p:nvPr>
            <p:ph type="sldNum" sz="quarter" idx="12"/>
            <p:custDataLst>
              <p:tags r:id="rId8"/>
            </p:custDataLst>
          </p:nvPr>
        </p:nvSpPr>
        <p:spPr/>
        <p:txBody>
          <a:bodyPr/>
          <a:lstStyle/>
          <a:p>
            <a:fld id="{BE5F26B5-172A-4DC2-B0B7-181CFC56B87C}" type="slidenum">
              <a:rPr lang="zh-CN" altLang="en-US" smtClean="0"/>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3" name="Freeform 6"/>
          <p:cNvSpPr/>
          <p:nvPr userDrawn="1">
            <p:custDataLst>
              <p:tags r:id="rId2"/>
            </p:custDataLst>
          </p:nvPr>
        </p:nvSpPr>
        <p:spPr bwMode="auto">
          <a:xfrm rot="6240000" flipH="1">
            <a:off x="866775" y="2639378"/>
            <a:ext cx="2207419" cy="2636044"/>
          </a:xfrm>
          <a:custGeom>
            <a:avLst/>
            <a:gdLst>
              <a:gd name="connsiteX0" fmla="*/ 4417 w 6611"/>
              <a:gd name="connsiteY0" fmla="*/ 31 h 6706"/>
              <a:gd name="connsiteX1" fmla="*/ 3525 w 6611"/>
              <a:gd name="connsiteY1" fmla="*/ 35 h 6706"/>
              <a:gd name="connsiteX2" fmla="*/ 1943 w 6611"/>
              <a:gd name="connsiteY2" fmla="*/ 444 h 6706"/>
              <a:gd name="connsiteX3" fmla="*/ 850 w 6611"/>
              <a:gd name="connsiteY3" fmla="*/ 1131 h 6706"/>
              <a:gd name="connsiteX4" fmla="*/ 7 w 6611"/>
              <a:gd name="connsiteY4" fmla="*/ 2491 h 6706"/>
              <a:gd name="connsiteX5" fmla="*/ 211 w 6611"/>
              <a:gd name="connsiteY5" fmla="*/ 4826 h 6706"/>
              <a:gd name="connsiteX6" fmla="*/ 752 w 6611"/>
              <a:gd name="connsiteY6" fmla="*/ 5937 h 6706"/>
              <a:gd name="connsiteX7" fmla="*/ 1926 w 6611"/>
              <a:gd name="connsiteY7" fmla="*/ 6575 h 6706"/>
              <a:gd name="connsiteX8" fmla="*/ 4060 w 6611"/>
              <a:gd name="connsiteY8" fmla="*/ 6611 h 6706"/>
              <a:gd name="connsiteX9" fmla="*/ 5547 w 6611"/>
              <a:gd name="connsiteY9" fmla="*/ 5965 h 6706"/>
              <a:gd name="connsiteX10" fmla="*/ 6120 w 6611"/>
              <a:gd name="connsiteY10" fmla="*/ 5119 h 6706"/>
              <a:gd name="connsiteX11" fmla="*/ 6193 w 6611"/>
              <a:gd name="connsiteY11" fmla="*/ 4057 h 6706"/>
              <a:gd name="connsiteX12" fmla="*/ 6398 w 6611"/>
              <a:gd name="connsiteY12" fmla="*/ 3222 h 6706"/>
              <a:gd name="connsiteX13" fmla="*/ 6599 w 6611"/>
              <a:gd name="connsiteY13" fmla="*/ 2281 h 6706"/>
              <a:gd name="connsiteX14" fmla="*/ 5278 w 6611"/>
              <a:gd name="connsiteY14" fmla="*/ 246 h 6706"/>
              <a:gd name="connsiteX15" fmla="*/ 4417 w 6611"/>
              <a:gd name="connsiteY15" fmla="*/ 31 h 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0" t="0" r="r" b="b"/>
            <a:pathLst>
              <a:path w="6612" h="6706">
                <a:moveTo>
                  <a:pt x="4417" y="31"/>
                </a:moveTo>
                <a:cubicBezTo>
                  <a:pt x="4275" y="12"/>
                  <a:pt x="4045" y="-31"/>
                  <a:pt x="3525" y="35"/>
                </a:cubicBezTo>
                <a:cubicBezTo>
                  <a:pt x="3006" y="101"/>
                  <a:pt x="2368" y="252"/>
                  <a:pt x="1943" y="444"/>
                </a:cubicBezTo>
                <a:cubicBezTo>
                  <a:pt x="1518" y="636"/>
                  <a:pt x="1206" y="810"/>
                  <a:pt x="850" y="1131"/>
                </a:cubicBezTo>
                <a:cubicBezTo>
                  <a:pt x="494" y="1452"/>
                  <a:pt x="28" y="1938"/>
                  <a:pt x="7" y="2491"/>
                </a:cubicBezTo>
                <a:cubicBezTo>
                  <a:pt x="-27" y="3362"/>
                  <a:pt x="58" y="4271"/>
                  <a:pt x="211" y="4826"/>
                </a:cubicBezTo>
                <a:cubicBezTo>
                  <a:pt x="364" y="5381"/>
                  <a:pt x="482" y="5677"/>
                  <a:pt x="752" y="5937"/>
                </a:cubicBezTo>
                <a:cubicBezTo>
                  <a:pt x="1022" y="6197"/>
                  <a:pt x="1328" y="6417"/>
                  <a:pt x="1926" y="6575"/>
                </a:cubicBezTo>
                <a:cubicBezTo>
                  <a:pt x="2524" y="6733"/>
                  <a:pt x="3366" y="6751"/>
                  <a:pt x="4060" y="6611"/>
                </a:cubicBezTo>
                <a:cubicBezTo>
                  <a:pt x="4755" y="6471"/>
                  <a:pt x="5352" y="6115"/>
                  <a:pt x="5547" y="5965"/>
                </a:cubicBezTo>
                <a:cubicBezTo>
                  <a:pt x="5742" y="5815"/>
                  <a:pt x="6019" y="5562"/>
                  <a:pt x="6120" y="5119"/>
                </a:cubicBezTo>
                <a:cubicBezTo>
                  <a:pt x="6221" y="4677"/>
                  <a:pt x="6140" y="4535"/>
                  <a:pt x="6193" y="4057"/>
                </a:cubicBezTo>
                <a:cubicBezTo>
                  <a:pt x="6221" y="3778"/>
                  <a:pt x="6310" y="3490"/>
                  <a:pt x="6398" y="3222"/>
                </a:cubicBezTo>
                <a:cubicBezTo>
                  <a:pt x="6538" y="2812"/>
                  <a:pt x="6563" y="2596"/>
                  <a:pt x="6599" y="2281"/>
                </a:cubicBezTo>
                <a:cubicBezTo>
                  <a:pt x="6700" y="1390"/>
                  <a:pt x="6184" y="599"/>
                  <a:pt x="5278" y="246"/>
                </a:cubicBezTo>
                <a:cubicBezTo>
                  <a:pt x="5003" y="136"/>
                  <a:pt x="4559" y="50"/>
                  <a:pt x="4417" y="31"/>
                </a:cubicBezTo>
              </a:path>
            </a:pathLst>
          </a:custGeom>
          <a:solidFill>
            <a:schemeClr val="accent1">
              <a:alpha val="20000"/>
            </a:schemeClr>
          </a:solidFill>
          <a:ln>
            <a:noFill/>
          </a:ln>
        </p:spPr>
        <p:txBody>
          <a:bodyPr vert="horz" wrap="square" lIns="68580" tIns="34290" rIns="68580" bIns="34290" numCol="1" anchor="t" anchorCtr="0" compatLnSpc="1"/>
          <a:lstStyle/>
          <a:p>
            <a:endParaRPr lang="zh-CN" altLang="en-US" sz="1350">
              <a:cs typeface="微软雅黑" panose="020B0503020204020204" charset="-122"/>
            </a:endParaRPr>
          </a:p>
        </p:txBody>
      </p:sp>
      <p:pic>
        <p:nvPicPr>
          <p:cNvPr id="7" name="图片 6" descr="D:\工作文件\临时素材\无人机5资源-1@600x-8.png无人机5资源-1@600x-8"/>
          <p:cNvPicPr>
            <a:picLocks noChangeAspect="1"/>
          </p:cNvPicPr>
          <p:nvPr userDrawn="1">
            <p:custDataLst>
              <p:tags r:id="rId3"/>
            </p:custDataLst>
          </p:nvPr>
        </p:nvPicPr>
        <p:blipFill>
          <a:blip r:embed="rId4"/>
          <a:srcRect l="150" r="150"/>
          <a:stretch>
            <a:fillRect/>
          </a:stretch>
        </p:blipFill>
        <p:spPr>
          <a:xfrm>
            <a:off x="652463" y="2019776"/>
            <a:ext cx="2818448" cy="2446973"/>
          </a:xfrm>
          <a:prstGeom prst="rect">
            <a:avLst/>
          </a:prstGeom>
        </p:spPr>
      </p:pic>
      <p:sp>
        <p:nvSpPr>
          <p:cNvPr id="2" name="标题 1"/>
          <p:cNvSpPr>
            <a:spLocks noGrp="1"/>
          </p:cNvSpPr>
          <p:nvPr>
            <p:ph type="title" hasCustomPrompt="1"/>
            <p:custDataLst>
              <p:tags r:id="rId5"/>
            </p:custDataLst>
          </p:nvPr>
        </p:nvSpPr>
        <p:spPr>
          <a:xfrm>
            <a:off x="4095750" y="3413284"/>
            <a:ext cx="4419600" cy="1321118"/>
          </a:xfrm>
        </p:spPr>
        <p:txBody>
          <a:bodyPr wrap="square" lIns="0" tIns="0" rIns="0" bIns="0" anchor="t" anchorCtr="0">
            <a:normAutofit/>
          </a:bodyPr>
          <a:lstStyle>
            <a:lvl1pPr algn="l">
              <a:defRPr sz="3300">
                <a:solidFill>
                  <a:schemeClr val="accent1"/>
                </a:solidFill>
              </a:defRPr>
            </a:lvl1pPr>
          </a:lstStyle>
          <a:p>
            <a:r>
              <a:rPr lang="zh-CN" altLang="en-US" dirty="0"/>
              <a:t>单击编辑母版标题</a:t>
            </a:r>
            <a:endParaRPr lang="zh-CN" altLang="en-US" dirty="0"/>
          </a:p>
        </p:txBody>
      </p:sp>
      <p:sp>
        <p:nvSpPr>
          <p:cNvPr id="8" name="文本占位符 7"/>
          <p:cNvSpPr>
            <a:spLocks noGrp="1"/>
          </p:cNvSpPr>
          <p:nvPr>
            <p:ph type="body" sz="quarter" idx="13" hasCustomPrompt="1"/>
            <p:custDataLst>
              <p:tags r:id="rId6"/>
            </p:custDataLst>
          </p:nvPr>
        </p:nvSpPr>
        <p:spPr>
          <a:xfrm>
            <a:off x="4095750" y="2630805"/>
            <a:ext cx="4419600" cy="720090"/>
          </a:xfrm>
          <a:prstGeom prst="roundRect">
            <a:avLst>
              <a:gd name="adj" fmla="val 0"/>
            </a:avLst>
          </a:prstGeom>
          <a:noFill/>
        </p:spPr>
        <p:txBody>
          <a:bodyPr wrap="square" anchor="b" anchorCtr="0">
            <a:noAutofit/>
          </a:bodyPr>
          <a:lstStyle>
            <a:lvl1pPr marL="0" indent="0" algn="l" eaLnBrk="1" fontAlgn="auto" latinLnBrk="0" hangingPunct="1">
              <a:lnSpc>
                <a:spcPct val="100000"/>
              </a:lnSpc>
              <a:spcBef>
                <a:spcPts val="0"/>
              </a:spcBef>
              <a:buNone/>
              <a:defRPr sz="3600" b="1" u="none" strike="noStrike" kern="1200" cap="none" spc="100" normalizeH="0">
                <a:solidFill>
                  <a:schemeClr val="accent1"/>
                </a:solidFill>
                <a:uFillTx/>
                <a:latin typeface="+mj-ea"/>
                <a:ea typeface="+mj-ea"/>
              </a:defRPr>
            </a:lvl1pPr>
          </a:lstStyle>
          <a:p>
            <a:pPr lvl="0"/>
            <a:r>
              <a:rPr lang="zh-CN" altLang="en-US" dirty="0"/>
              <a:t>编号</a:t>
            </a:r>
            <a:endParaRPr lang="zh-CN" altLang="en-US" dirty="0"/>
          </a:p>
        </p:txBody>
      </p:sp>
      <p:sp>
        <p:nvSpPr>
          <p:cNvPr id="12" name="日期占位符 11"/>
          <p:cNvSpPr>
            <a:spLocks noGrp="1"/>
          </p:cNvSpPr>
          <p:nvPr>
            <p:ph type="dt" sz="half" idx="14"/>
            <p:custDataLst>
              <p:tags r:id="rId7"/>
            </p:custDataLst>
          </p:nvPr>
        </p:nvSpPr>
        <p:spPr/>
        <p:txBody>
          <a:bodyPr/>
          <a:lstStyle/>
          <a:p>
            <a:fld id="{5592522B-0F24-4480-B9DD-A9474A6880D6}" type="datetimeFigureOut">
              <a:rPr lang="zh-CN" altLang="en-US" smtClean="0"/>
            </a:fld>
            <a:endParaRPr lang="zh-CN" altLang="en-US" dirty="0"/>
          </a:p>
        </p:txBody>
      </p:sp>
      <p:sp>
        <p:nvSpPr>
          <p:cNvPr id="13" name="页脚占位符 12"/>
          <p:cNvSpPr>
            <a:spLocks noGrp="1"/>
          </p:cNvSpPr>
          <p:nvPr>
            <p:ph type="ftr" sz="quarter" idx="15"/>
            <p:custDataLst>
              <p:tags r:id="rId8"/>
            </p:custDataLst>
          </p:nvPr>
        </p:nvSpPr>
        <p:spPr/>
        <p:txBody>
          <a:bodyPr/>
          <a:lstStyle/>
          <a:p>
            <a:endParaRPr lang="zh-CN" altLang="en-US"/>
          </a:p>
        </p:txBody>
      </p:sp>
      <p:sp>
        <p:nvSpPr>
          <p:cNvPr id="14" name="灯片编号占位符 13"/>
          <p:cNvSpPr>
            <a:spLocks noGrp="1"/>
          </p:cNvSpPr>
          <p:nvPr>
            <p:ph type="sldNum" sz="quarter" idx="16"/>
            <p:custDataLst>
              <p:tags r:id="rId9"/>
            </p:custDataLst>
          </p:nvPr>
        </p:nvSpPr>
        <p:spPr/>
        <p:txBody>
          <a:bodyPr/>
          <a:lstStyle/>
          <a:p>
            <a:fld id="{BE5F26B5-172A-4DC2-B0B7-181CFC56B87C}" type="slidenum">
              <a:rPr lang="zh-CN" altLang="en-US" smtClean="0"/>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b" anchorCtr="0">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521494" y="1814513"/>
            <a:ext cx="3993356" cy="3675938"/>
          </a:xfrm>
        </p:spPr>
        <p:txBody>
          <a:bodyPr wrap="square">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内容占位符 3"/>
          <p:cNvSpPr>
            <a:spLocks noGrp="1"/>
          </p:cNvSpPr>
          <p:nvPr>
            <p:ph sz="half" idx="2"/>
            <p:custDataLst>
              <p:tags r:id="rId4"/>
            </p:custDataLst>
          </p:nvPr>
        </p:nvSpPr>
        <p:spPr>
          <a:xfrm>
            <a:off x="4629150" y="1814513"/>
            <a:ext cx="3991950" cy="3675938"/>
          </a:xfrm>
        </p:spPr>
        <p:txBody>
          <a:bodyPr wrap="square">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8" name="日期占位符 7"/>
          <p:cNvSpPr>
            <a:spLocks noGrp="1"/>
          </p:cNvSpPr>
          <p:nvPr>
            <p:ph type="dt" sz="half" idx="10"/>
            <p:custDataLst>
              <p:tags r:id="rId5"/>
            </p:custDataLst>
          </p:nvPr>
        </p:nvSpPr>
        <p:spPr/>
        <p:txBody>
          <a:bodyPr/>
          <a:lstStyle/>
          <a:p>
            <a:fld id="{5592522B-0F24-4480-B9DD-A9474A6880D6}" type="datetimeFigureOut">
              <a:rPr lang="zh-CN" altLang="en-US" smtClean="0"/>
            </a:fld>
            <a:endParaRPr lang="zh-CN" altLang="en-US" dirty="0"/>
          </a:p>
        </p:txBody>
      </p:sp>
      <p:sp>
        <p:nvSpPr>
          <p:cNvPr id="9" name="页脚占位符 8"/>
          <p:cNvSpPr>
            <a:spLocks noGrp="1"/>
          </p:cNvSpPr>
          <p:nvPr>
            <p:ph type="ftr" sz="quarter" idx="11"/>
            <p:custDataLst>
              <p:tags r:id="rId6"/>
            </p:custDataLst>
          </p:nvPr>
        </p:nvSpPr>
        <p:spPr/>
        <p:txBody>
          <a:bodyPr/>
          <a:lstStyle/>
          <a:p>
            <a:endParaRPr lang="zh-CN" altLang="en-US"/>
          </a:p>
        </p:txBody>
      </p:sp>
      <p:sp>
        <p:nvSpPr>
          <p:cNvPr id="10" name="灯片编号占位符 9"/>
          <p:cNvSpPr>
            <a:spLocks noGrp="1"/>
          </p:cNvSpPr>
          <p:nvPr>
            <p:ph type="sldNum" sz="quarter" idx="12"/>
            <p:custDataLst>
              <p:tags r:id="rId7"/>
            </p:custDataLst>
          </p:nvPr>
        </p:nvSpPr>
        <p:spPr/>
        <p:txBody>
          <a:bodyPr/>
          <a:lstStyle/>
          <a:p>
            <a:fld id="{BE5F26B5-172A-4DC2-B0B7-181CFC56B87C}" type="slidenum">
              <a:rPr lang="zh-CN" altLang="en-US" smtClean="0"/>
            </a:fld>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custDataLst>
              <p:tags r:id="rId2"/>
            </p:custDataLst>
          </p:nvPr>
        </p:nvSpPr>
        <p:spPr>
          <a:xfrm>
            <a:off x="521495" y="1814513"/>
            <a:ext cx="3976688" cy="347539"/>
          </a:xfrm>
        </p:spPr>
        <p:txBody>
          <a:bodyPr wrap="square" anchor="b">
            <a:norm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3"/>
            </p:custDataLst>
          </p:nvPr>
        </p:nvSpPr>
        <p:spPr>
          <a:xfrm>
            <a:off x="521495" y="2403206"/>
            <a:ext cx="3976688" cy="3096291"/>
          </a:xfrm>
        </p:spPr>
        <p:txBody>
          <a:bodyPr wrap="square">
            <a:normAutofit/>
          </a:bodyPr>
          <a:lstStyle>
            <a:lvl1pPr>
              <a:defRPr sz="1650"/>
            </a:lvl1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文本占位符 4"/>
          <p:cNvSpPr>
            <a:spLocks noGrp="1"/>
          </p:cNvSpPr>
          <p:nvPr>
            <p:ph type="body" sz="quarter" idx="3"/>
            <p:custDataLst>
              <p:tags r:id="rId4"/>
            </p:custDataLst>
          </p:nvPr>
        </p:nvSpPr>
        <p:spPr>
          <a:xfrm>
            <a:off x="4629150" y="1814513"/>
            <a:ext cx="3996929" cy="347539"/>
          </a:xfrm>
        </p:spPr>
        <p:txBody>
          <a:bodyPr wrap="square" anchor="b">
            <a:norm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5"/>
            </p:custDataLst>
          </p:nvPr>
        </p:nvSpPr>
        <p:spPr>
          <a:xfrm>
            <a:off x="4629150" y="2403206"/>
            <a:ext cx="3996929" cy="3096291"/>
          </a:xfrm>
        </p:spPr>
        <p:txBody>
          <a:bodyPr wrap="square">
            <a:normAutofit/>
          </a:bodyPr>
          <a:lstStyle>
            <a:lvl1pPr>
              <a:defRPr sz="1650"/>
            </a:lvl1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10" name="日期占位符 9"/>
          <p:cNvSpPr>
            <a:spLocks noGrp="1"/>
          </p:cNvSpPr>
          <p:nvPr>
            <p:ph type="dt" sz="half" idx="10"/>
            <p:custDataLst>
              <p:tags r:id="rId6"/>
            </p:custDataLst>
          </p:nvPr>
        </p:nvSpPr>
        <p:spPr/>
        <p:txBody>
          <a:bodyPr/>
          <a:lstStyle/>
          <a:p>
            <a:fld id="{5592522B-0F24-4480-B9DD-A9474A6880D6}" type="datetimeFigureOut">
              <a:rPr lang="zh-CN" altLang="en-US" smtClean="0"/>
            </a:fld>
            <a:endParaRPr lang="zh-CN" altLang="en-US" dirty="0"/>
          </a:p>
        </p:txBody>
      </p:sp>
      <p:sp>
        <p:nvSpPr>
          <p:cNvPr id="11" name="页脚占位符 10"/>
          <p:cNvSpPr>
            <a:spLocks noGrp="1"/>
          </p:cNvSpPr>
          <p:nvPr>
            <p:ph type="ftr" sz="quarter" idx="11"/>
            <p:custDataLst>
              <p:tags r:id="rId7"/>
            </p:custDataLst>
          </p:nvPr>
        </p:nvSpPr>
        <p:spPr/>
        <p:txBody>
          <a:bodyPr/>
          <a:lstStyle/>
          <a:p>
            <a:endParaRPr lang="zh-CN" altLang="en-US"/>
          </a:p>
        </p:txBody>
      </p:sp>
      <p:sp>
        <p:nvSpPr>
          <p:cNvPr id="12" name="灯片编号占位符 11"/>
          <p:cNvSpPr>
            <a:spLocks noGrp="1"/>
          </p:cNvSpPr>
          <p:nvPr>
            <p:ph type="sldNum" sz="quarter" idx="12"/>
            <p:custDataLst>
              <p:tags r:id="rId8"/>
            </p:custDataLst>
          </p:nvPr>
        </p:nvSpPr>
        <p:spPr/>
        <p:txBody>
          <a:bodyPr/>
          <a:lstStyle/>
          <a:p>
            <a:fld id="{BE5F26B5-172A-4DC2-B0B7-181CFC56B87C}" type="slidenum">
              <a:rPr lang="zh-CN" altLang="en-US" smtClean="0"/>
            </a:fld>
            <a:endParaRPr lang="zh-CN" altLang="en-US" dirty="0"/>
          </a:p>
        </p:txBody>
      </p:sp>
      <p:sp>
        <p:nvSpPr>
          <p:cNvPr id="13" name="标题 12"/>
          <p:cNvSpPr>
            <a:spLocks noGrp="1"/>
          </p:cNvSpPr>
          <p:nvPr>
            <p:ph type="title"/>
            <p:custDataLst>
              <p:tags r:id="rId9"/>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latinLnBrk="0"/>
            <a:fld id="{BB962C8B-B14F-4D97-AF65-F5344CB8AC3E}" type="datetime1">
              <a:rPr lang="zh-CN" altLang="en-US"/>
            </a:fld>
            <a:endParaRPr lang="zh-CN" altLang="en-US"/>
          </a:p>
        </p:txBody>
      </p:sp>
      <p:sp>
        <p:nvSpPr>
          <p:cNvPr id="5" name="页脚占位符 4"/>
          <p:cNvSpPr>
            <a:spLocks noGrp="1"/>
          </p:cNvSpPr>
          <p:nvPr>
            <p:ph type="ftr" sz="quarter" idx="11"/>
          </p:nvPr>
        </p:nvSpPr>
        <p:spPr/>
        <p:txBody>
          <a:bodyPr/>
          <a:lstStyle/>
          <a:p>
            <a:pPr lvl="0" latinLnBrk="0"/>
            <a:r>
              <a:rPr lang="zh-CN" altLang="en-US"/>
              <a:t>整理版课件</a:t>
            </a:r>
            <a:endParaRPr lang="zh-CN" altLang="en-US" sz="1200">
              <a:solidFill>
                <a:schemeClr val="tx1"/>
              </a:solidFill>
            </a:endParaRPr>
          </a:p>
        </p:txBody>
      </p:sp>
      <p:sp>
        <p:nvSpPr>
          <p:cNvPr id="6" name="灯片编号占位符 5"/>
          <p:cNvSpPr>
            <a:spLocks noGrp="1"/>
          </p:cNvSpPr>
          <p:nvPr>
            <p:ph type="sldNum" sz="quarter" idx="12"/>
          </p:nvPr>
        </p:nvSpPr>
        <p:spPr/>
        <p:txBody>
          <a:bodyPr/>
          <a:lstStyle/>
          <a:p>
            <a:pPr lvl="0" latinLnBrk="0"/>
            <a:fld id="{9A0DB2DC-4C9A-4742-B13C-FB6460FD3503}" type="slidenum">
              <a:rPr lang="zh-CN" altLang="en-US"/>
            </a:fld>
            <a:endParaRPr lang="zh-CN" altLang="en-US" sz="1200">
              <a:solidFill>
                <a:schemeClr val="tx1"/>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521494" y="1127250"/>
            <a:ext cx="8104585" cy="4363200"/>
          </a:xfrm>
        </p:spPr>
        <p:txBody>
          <a:bodyPr wrap="square">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521494" y="1829250"/>
            <a:ext cx="8104585" cy="432000"/>
          </a:xfrm>
        </p:spPr>
        <p:txBody>
          <a:bodyPr wrap="square" anchor="t">
            <a:norm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lang="zh-CN" altLang="en-US" dirty="0"/>
              <a:t>单击此处编辑母版副标题样式</a:t>
            </a:r>
            <a:endParaRPr lang="zh-CN" altLang="en-US" dirty="0"/>
          </a:p>
        </p:txBody>
      </p:sp>
      <p:sp>
        <p:nvSpPr>
          <p:cNvPr id="7" name="日期占位符 6"/>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4"/>
            </p:custDataLst>
          </p:nvPr>
        </p:nvSpPr>
        <p:spPr/>
        <p:txBody>
          <a:bodyPr/>
          <a:lstStyle/>
          <a:p>
            <a:endParaRPr lang="zh-CN" altLang="en-US"/>
          </a:p>
        </p:txBody>
      </p:sp>
      <p:sp>
        <p:nvSpPr>
          <p:cNvPr id="9" name="灯片编号占位符 8"/>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
        <p:nvSpPr>
          <p:cNvPr id="4" name="标题 3"/>
          <p:cNvSpPr>
            <a:spLocks noGrp="1"/>
          </p:cNvSpPr>
          <p:nvPr>
            <p:ph type="title"/>
            <p:custDataLst>
              <p:tags r:id="rId6"/>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7" name="任意多边形: 形状 6"/>
          <p:cNvSpPr/>
          <p:nvPr userDrawn="1">
            <p:custDataLst>
              <p:tags r:id="rId2"/>
            </p:custDataLst>
          </p:nvPr>
        </p:nvSpPr>
        <p:spPr>
          <a:xfrm>
            <a:off x="4662920" y="1498424"/>
            <a:ext cx="4198175" cy="4438080"/>
          </a:xfrm>
          <a:custGeom>
            <a:avLst/>
            <a:gdLst>
              <a:gd name="connsiteX0" fmla="*/ 3604196 w 5597566"/>
              <a:gd name="connsiteY0" fmla="*/ 127 h 5917440"/>
              <a:gd name="connsiteX1" fmla="*/ 5020674 w 5597566"/>
              <a:gd name="connsiteY1" fmla="*/ 776538 h 5917440"/>
              <a:gd name="connsiteX2" fmla="*/ 5376373 w 5597566"/>
              <a:gd name="connsiteY2" fmla="*/ 1444944 h 5917440"/>
              <a:gd name="connsiteX3" fmla="*/ 5557177 w 5597566"/>
              <a:gd name="connsiteY3" fmla="*/ 2184215 h 5917440"/>
              <a:gd name="connsiteX4" fmla="*/ 5545132 w 5597566"/>
              <a:gd name="connsiteY4" fmla="*/ 3578297 h 5917440"/>
              <a:gd name="connsiteX5" fmla="*/ 5202018 w 5597566"/>
              <a:gd name="connsiteY5" fmla="*/ 4624938 h 5917440"/>
              <a:gd name="connsiteX6" fmla="*/ 4250176 w 5597566"/>
              <a:gd name="connsiteY6" fmla="*/ 5603523 h 5917440"/>
              <a:gd name="connsiteX7" fmla="*/ 2275095 w 5597566"/>
              <a:gd name="connsiteY7" fmla="*/ 5916586 h 5917440"/>
              <a:gd name="connsiteX8" fmla="*/ 1243715 w 5597566"/>
              <a:gd name="connsiteY8" fmla="*/ 5698027 h 5917440"/>
              <a:gd name="connsiteX9" fmla="*/ 473239 w 5597566"/>
              <a:gd name="connsiteY9" fmla="*/ 4857811 h 5917440"/>
              <a:gd name="connsiteX10" fmla="*/ 2965 w 5597566"/>
              <a:gd name="connsiteY10" fmla="*/ 3098601 h 5917440"/>
              <a:gd name="connsiteX11" fmla="*/ 230813 w 5597566"/>
              <a:gd name="connsiteY11" fmla="*/ 1734249 h 5917440"/>
              <a:gd name="connsiteX12" fmla="*/ 812883 w 5597566"/>
              <a:gd name="connsiteY12" fmla="*/ 1085274 h 5917440"/>
              <a:gd name="connsiteX13" fmla="*/ 1676967 w 5597566"/>
              <a:gd name="connsiteY13" fmla="*/ 805643 h 5917440"/>
              <a:gd name="connsiteX14" fmla="*/ 2325887 w 5597566"/>
              <a:gd name="connsiteY14" fmla="*/ 463589 h 5917440"/>
              <a:gd name="connsiteX15" fmla="*/ 3063384 w 5597566"/>
              <a:gd name="connsiteY15" fmla="*/ 102968 h 5917440"/>
              <a:gd name="connsiteX16" fmla="*/ 3604196 w 5597566"/>
              <a:gd name="connsiteY16" fmla="*/ 127 h 591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97566" h="5917440">
                <a:moveTo>
                  <a:pt x="3604196" y="127"/>
                </a:moveTo>
                <a:cubicBezTo>
                  <a:pt x="4143157" y="-6764"/>
                  <a:pt x="4661253" y="268656"/>
                  <a:pt x="5020674" y="776538"/>
                </a:cubicBezTo>
                <a:cubicBezTo>
                  <a:pt x="5168497" y="981494"/>
                  <a:pt x="5331334" y="1331311"/>
                  <a:pt x="5376373" y="1444944"/>
                </a:cubicBezTo>
                <a:cubicBezTo>
                  <a:pt x="5421411" y="1558578"/>
                  <a:pt x="5504481" y="1740109"/>
                  <a:pt x="5557177" y="2184215"/>
                </a:cubicBezTo>
                <a:cubicBezTo>
                  <a:pt x="5609665" y="2627494"/>
                  <a:pt x="5616351" y="3186831"/>
                  <a:pt x="5545132" y="3578297"/>
                </a:cubicBezTo>
                <a:cubicBezTo>
                  <a:pt x="5473912" y="3969764"/>
                  <a:pt x="5394269" y="4263968"/>
                  <a:pt x="5202018" y="4624938"/>
                </a:cubicBezTo>
                <a:cubicBezTo>
                  <a:pt x="5009767" y="4985909"/>
                  <a:pt x="4703629" y="5471999"/>
                  <a:pt x="4250176" y="5603523"/>
                </a:cubicBezTo>
                <a:cubicBezTo>
                  <a:pt x="3536157" y="5811445"/>
                  <a:pt x="2766119" y="5928695"/>
                  <a:pt x="2275095" y="5916586"/>
                </a:cubicBezTo>
                <a:cubicBezTo>
                  <a:pt x="1784072" y="5904476"/>
                  <a:pt x="1514679" y="5867884"/>
                  <a:pt x="1243715" y="5698027"/>
                </a:cubicBezTo>
                <a:cubicBezTo>
                  <a:pt x="972750" y="5528171"/>
                  <a:pt x="727468" y="5320256"/>
                  <a:pt x="473239" y="4857811"/>
                </a:cubicBezTo>
                <a:cubicBezTo>
                  <a:pt x="219012" y="4395366"/>
                  <a:pt x="30316" y="3702028"/>
                  <a:pt x="2965" y="3098601"/>
                </a:cubicBezTo>
                <a:cubicBezTo>
                  <a:pt x="-24592" y="2494347"/>
                  <a:pt x="146889" y="1926640"/>
                  <a:pt x="230813" y="1734249"/>
                </a:cubicBezTo>
                <a:cubicBezTo>
                  <a:pt x="314738" y="1541857"/>
                  <a:pt x="467003" y="1260322"/>
                  <a:pt x="812883" y="1085274"/>
                </a:cubicBezTo>
                <a:cubicBezTo>
                  <a:pt x="1157935" y="910432"/>
                  <a:pt x="1292205" y="948179"/>
                  <a:pt x="1676967" y="805643"/>
                </a:cubicBezTo>
                <a:cubicBezTo>
                  <a:pt x="1902150" y="724878"/>
                  <a:pt x="2122194" y="591756"/>
                  <a:pt x="2325887" y="463589"/>
                </a:cubicBezTo>
                <a:cubicBezTo>
                  <a:pt x="2636399" y="263066"/>
                  <a:pt x="2810049" y="197787"/>
                  <a:pt x="3063384" y="102968"/>
                </a:cubicBezTo>
                <a:cubicBezTo>
                  <a:pt x="3242571" y="36089"/>
                  <a:pt x="3424543" y="2424"/>
                  <a:pt x="3604196" y="127"/>
                </a:cubicBezTo>
                <a:close/>
              </a:path>
            </a:pathLst>
          </a:custGeom>
          <a:solidFill>
            <a:schemeClr val="accent1">
              <a:alpha val="20000"/>
            </a:schemeClr>
          </a:solidFill>
          <a:ln>
            <a:noFill/>
          </a:ln>
        </p:spPr>
        <p:txBody>
          <a:bodyPr vert="horz" wrap="square" lIns="68580" tIns="34290" rIns="68580" bIns="34290" numCol="1" anchor="t" anchorCtr="0" compatLnSpc="1"/>
          <a:lstStyle/>
          <a:p>
            <a:pPr lvl="0"/>
            <a:endParaRPr lang="zh-CN" altLang="en-US" sz="1350">
              <a:solidFill>
                <a:schemeClr val="tx1"/>
              </a:solidFill>
            </a:endParaRPr>
          </a:p>
        </p:txBody>
      </p:sp>
      <p:pic>
        <p:nvPicPr>
          <p:cNvPr id="9" name="图片 8"/>
          <p:cNvPicPr>
            <a:picLocks noChangeAspect="1"/>
          </p:cNvPicPr>
          <p:nvPr userDrawn="1">
            <p:custDataLst>
              <p:tags r:id="rId3"/>
            </p:custDataLst>
          </p:nvPr>
        </p:nvPicPr>
        <p:blipFill rotWithShape="1">
          <a:blip r:embed="rId4" cstate="print">
            <a:extLst>
              <a:ext uri="{28A0092B-C50C-407E-A947-70E740481C1C}">
                <a14:useLocalDpi xmlns:a14="http://schemas.microsoft.com/office/drawing/2010/main" val="0"/>
              </a:ext>
            </a:extLst>
          </a:blip>
          <a:srcRect l="16256" t="-1" r="15418" b="631"/>
          <a:stretch>
            <a:fillRect/>
          </a:stretch>
        </p:blipFill>
        <p:spPr>
          <a:xfrm>
            <a:off x="4492943" y="2674144"/>
            <a:ext cx="4062889" cy="3324225"/>
          </a:xfrm>
          <a:prstGeom prst="rect">
            <a:avLst/>
          </a:prstGeom>
        </p:spPr>
      </p:pic>
      <p:sp>
        <p:nvSpPr>
          <p:cNvPr id="2" name="标题 1"/>
          <p:cNvSpPr>
            <a:spLocks noGrp="1"/>
          </p:cNvSpPr>
          <p:nvPr>
            <p:ph type="ctrTitle" hasCustomPrompt="1"/>
            <p:custDataLst>
              <p:tags r:id="rId5"/>
            </p:custDataLst>
          </p:nvPr>
        </p:nvSpPr>
        <p:spPr>
          <a:xfrm>
            <a:off x="521494" y="1835945"/>
            <a:ext cx="4050506" cy="1614488"/>
          </a:xfrm>
        </p:spPr>
        <p:txBody>
          <a:bodyPr wrap="square" anchor="b" anchorCtr="0">
            <a:normAutofit/>
          </a:bodyPr>
          <a:lstStyle>
            <a:lvl1pPr algn="l">
              <a:lnSpc>
                <a:spcPct val="100000"/>
              </a:lnSpc>
              <a:defRPr sz="4050"/>
            </a:lvl1pPr>
          </a:lstStyle>
          <a:p>
            <a:r>
              <a:rPr lang="zh-CN" altLang="en-US" dirty="0"/>
              <a:t>编辑母版标题</a:t>
            </a:r>
            <a:endParaRPr lang="zh-CN" altLang="en-US" dirty="0"/>
          </a:p>
        </p:txBody>
      </p:sp>
      <p:sp>
        <p:nvSpPr>
          <p:cNvPr id="4" name="日期占位符 3"/>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a:xfrm>
            <a:off x="6457950" y="5624513"/>
            <a:ext cx="2057400" cy="273844"/>
          </a:xfrm>
        </p:spPr>
        <p:txBody>
          <a:bodyPr wrap="square">
            <a:normAutofit/>
          </a:bodyPr>
          <a:lstStyle/>
          <a:p>
            <a:fld id="{BE5F26B5-172A-4DC2-B0B7-181CFC56B87C}" type="slidenum">
              <a:rPr lang="zh-CN" altLang="en-US" smtClean="0"/>
            </a:fld>
            <a:endParaRPr lang="zh-CN" altLang="en-US"/>
          </a:p>
        </p:txBody>
      </p:sp>
      <p:sp>
        <p:nvSpPr>
          <p:cNvPr id="24" name="文本占位符 23"/>
          <p:cNvSpPr>
            <a:spLocks noGrp="1"/>
          </p:cNvSpPr>
          <p:nvPr>
            <p:ph type="body" sz="quarter" idx="17" hasCustomPrompt="1"/>
            <p:custDataLst>
              <p:tags r:id="rId9"/>
            </p:custDataLst>
          </p:nvPr>
        </p:nvSpPr>
        <p:spPr>
          <a:xfrm>
            <a:off x="526500" y="3662839"/>
            <a:ext cx="2160000" cy="434700"/>
          </a:xfrm>
          <a:prstGeom prst="roundRect">
            <a:avLst>
              <a:gd name="adj" fmla="val 50000"/>
            </a:avLst>
          </a:prstGeom>
          <a:solidFill>
            <a:schemeClr val="accent1"/>
          </a:solidFill>
        </p:spPr>
        <p:txBody>
          <a:bodyPr wrap="square" anchor="ctr">
            <a:normAutofit/>
          </a:bodyPr>
          <a:lstStyle>
            <a:lvl1pPr marL="0" indent="0" algn="ctr">
              <a:lnSpc>
                <a:spcPct val="100000"/>
              </a:lnSpc>
              <a:buNone/>
              <a:defRPr sz="1350">
                <a:solidFill>
                  <a:schemeClr val="lt1">
                    <a:lumMod val="100000"/>
                  </a:schemeClr>
                </a:solidFill>
              </a:defRPr>
            </a:lvl1pPr>
          </a:lstStyle>
          <a:p>
            <a:r>
              <a:rPr lang="zh-CN" altLang="en-US" dirty="0"/>
              <a:t>汇报人：</a:t>
            </a:r>
            <a:r>
              <a:rPr lang="en-US" altLang="zh-CN" dirty="0"/>
              <a:t>WPS</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latinLnBrk="0"/>
            <a:fld id="{BB962C8B-B14F-4D97-AF65-F5344CB8AC3E}" type="datetime1">
              <a:rPr lang="zh-CN" altLang="en-US"/>
            </a:fld>
            <a:endParaRPr lang="zh-CN" altLang="en-US"/>
          </a:p>
        </p:txBody>
      </p:sp>
      <p:sp>
        <p:nvSpPr>
          <p:cNvPr id="6" name="页脚占位符 5"/>
          <p:cNvSpPr>
            <a:spLocks noGrp="1"/>
          </p:cNvSpPr>
          <p:nvPr>
            <p:ph type="ftr" sz="quarter" idx="11"/>
          </p:nvPr>
        </p:nvSpPr>
        <p:spPr/>
        <p:txBody>
          <a:bodyPr/>
          <a:lstStyle/>
          <a:p>
            <a:pPr lvl="0" latinLnBrk="0"/>
            <a:r>
              <a:rPr lang="zh-CN" altLang="en-US"/>
              <a:t>整理版课件</a:t>
            </a:r>
            <a:endParaRPr lang="zh-CN" altLang="en-US" sz="1200">
              <a:solidFill>
                <a:schemeClr val="tx1"/>
              </a:solidFill>
            </a:endParaRPr>
          </a:p>
        </p:txBody>
      </p:sp>
      <p:sp>
        <p:nvSpPr>
          <p:cNvPr id="7" name="灯片编号占位符 6"/>
          <p:cNvSpPr>
            <a:spLocks noGrp="1"/>
          </p:cNvSpPr>
          <p:nvPr>
            <p:ph type="sldNum" sz="quarter" idx="12"/>
          </p:nvPr>
        </p:nvSpPr>
        <p:spPr/>
        <p:txBody>
          <a:bodyPr/>
          <a:lstStyle/>
          <a:p>
            <a:pPr lvl="0" latinLnBrk="0"/>
            <a:fld id="{9A0DB2DC-4C9A-4742-B13C-FB6460FD3503}" type="slidenum">
              <a:rPr lang="zh-CN" altLang="en-US"/>
            </a:fld>
            <a:endParaRPr lang="zh-CN" altLang="en-US" sz="120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latinLnBrk="0"/>
            <a:fld id="{BB962C8B-B14F-4D97-AF65-F5344CB8AC3E}" type="datetime1">
              <a:rPr lang="zh-CN" altLang="en-US"/>
            </a:fld>
            <a:endParaRPr lang="zh-CN" altLang="en-US"/>
          </a:p>
        </p:txBody>
      </p:sp>
      <p:sp>
        <p:nvSpPr>
          <p:cNvPr id="8" name="页脚占位符 7"/>
          <p:cNvSpPr>
            <a:spLocks noGrp="1"/>
          </p:cNvSpPr>
          <p:nvPr>
            <p:ph type="ftr" sz="quarter" idx="11"/>
          </p:nvPr>
        </p:nvSpPr>
        <p:spPr/>
        <p:txBody>
          <a:bodyPr/>
          <a:lstStyle/>
          <a:p>
            <a:pPr lvl="0" latinLnBrk="0"/>
            <a:r>
              <a:rPr lang="zh-CN" altLang="en-US"/>
              <a:t>整理版课件</a:t>
            </a:r>
            <a:endParaRPr lang="zh-CN" altLang="en-US" sz="1200">
              <a:solidFill>
                <a:schemeClr val="tx1"/>
              </a:solidFill>
            </a:endParaRPr>
          </a:p>
        </p:txBody>
      </p:sp>
      <p:sp>
        <p:nvSpPr>
          <p:cNvPr id="9" name="灯片编号占位符 8"/>
          <p:cNvSpPr>
            <a:spLocks noGrp="1"/>
          </p:cNvSpPr>
          <p:nvPr>
            <p:ph type="sldNum" sz="quarter" idx="12"/>
          </p:nvPr>
        </p:nvSpPr>
        <p:spPr/>
        <p:txBody>
          <a:bodyPr/>
          <a:lstStyle/>
          <a:p>
            <a:pPr lvl="0" latinLnBrk="0"/>
            <a:fld id="{9A0DB2DC-4C9A-4742-B13C-FB6460FD3503}" type="slidenum">
              <a:rPr lang="zh-CN" altLang="en-US"/>
            </a:fld>
            <a:endParaRPr lang="zh-CN" altLang="en-US" sz="12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latinLnBrk="0"/>
            <a:fld id="{BB962C8B-B14F-4D97-AF65-F5344CB8AC3E}" type="datetime1">
              <a:rPr lang="zh-CN" altLang="en-US"/>
            </a:fld>
            <a:endParaRPr lang="zh-CN" altLang="en-US"/>
          </a:p>
        </p:txBody>
      </p:sp>
      <p:sp>
        <p:nvSpPr>
          <p:cNvPr id="4" name="页脚占位符 3"/>
          <p:cNvSpPr>
            <a:spLocks noGrp="1"/>
          </p:cNvSpPr>
          <p:nvPr>
            <p:ph type="ftr" sz="quarter" idx="11"/>
          </p:nvPr>
        </p:nvSpPr>
        <p:spPr/>
        <p:txBody>
          <a:bodyPr/>
          <a:lstStyle/>
          <a:p>
            <a:pPr lvl="0" latinLnBrk="0"/>
            <a:r>
              <a:rPr lang="zh-CN" altLang="en-US"/>
              <a:t>整理版课件</a:t>
            </a:r>
            <a:endParaRPr lang="zh-CN" altLang="en-US" sz="1200">
              <a:solidFill>
                <a:schemeClr val="tx1"/>
              </a:solidFill>
            </a:endParaRPr>
          </a:p>
        </p:txBody>
      </p:sp>
      <p:sp>
        <p:nvSpPr>
          <p:cNvPr id="5" name="灯片编号占位符 4"/>
          <p:cNvSpPr>
            <a:spLocks noGrp="1"/>
          </p:cNvSpPr>
          <p:nvPr>
            <p:ph type="sldNum" sz="quarter" idx="12"/>
          </p:nvPr>
        </p:nvSpPr>
        <p:spPr/>
        <p:txBody>
          <a:bodyPr/>
          <a:lstStyle/>
          <a:p>
            <a:pPr lvl="0" latinLnBrk="0"/>
            <a:fld id="{9A0DB2DC-4C9A-4742-B13C-FB6460FD3503}" type="slidenum">
              <a:rPr lang="zh-CN" altLang="en-US"/>
            </a:fld>
            <a:endParaRPr lang="zh-CN" altLang="en-US" sz="120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latinLnBrk="0"/>
            <a:fld id="{BB962C8B-B14F-4D97-AF65-F5344CB8AC3E}" type="datetime1">
              <a:rPr lang="zh-CN" altLang="en-US"/>
            </a:fld>
            <a:endParaRPr lang="zh-CN" altLang="en-US"/>
          </a:p>
        </p:txBody>
      </p:sp>
      <p:sp>
        <p:nvSpPr>
          <p:cNvPr id="3" name="页脚占位符 2"/>
          <p:cNvSpPr>
            <a:spLocks noGrp="1"/>
          </p:cNvSpPr>
          <p:nvPr>
            <p:ph type="ftr" sz="quarter" idx="11"/>
          </p:nvPr>
        </p:nvSpPr>
        <p:spPr/>
        <p:txBody>
          <a:bodyPr/>
          <a:lstStyle/>
          <a:p>
            <a:pPr lvl="0" latinLnBrk="0"/>
            <a:r>
              <a:rPr lang="zh-CN" altLang="en-US"/>
              <a:t>整理版课件</a:t>
            </a:r>
            <a:endParaRPr lang="zh-CN" altLang="en-US" sz="1200">
              <a:solidFill>
                <a:schemeClr val="tx1"/>
              </a:solidFill>
            </a:endParaRPr>
          </a:p>
        </p:txBody>
      </p:sp>
      <p:sp>
        <p:nvSpPr>
          <p:cNvPr id="4" name="灯片编号占位符 3"/>
          <p:cNvSpPr>
            <a:spLocks noGrp="1"/>
          </p:cNvSpPr>
          <p:nvPr>
            <p:ph type="sldNum" sz="quarter" idx="12"/>
          </p:nvPr>
        </p:nvSpPr>
        <p:spPr/>
        <p:txBody>
          <a:bodyPr/>
          <a:lstStyle/>
          <a:p>
            <a:pPr lvl="0" latinLnBrk="0"/>
            <a:fld id="{9A0DB2DC-4C9A-4742-B13C-FB6460FD3503}" type="slidenum">
              <a:rPr lang="zh-CN" altLang="en-US"/>
            </a:fld>
            <a:endParaRPr lang="zh-CN" altLang="en-US" sz="12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latinLnBrk="0"/>
            <a:fld id="{BB962C8B-B14F-4D97-AF65-F5344CB8AC3E}" type="datetime1">
              <a:rPr lang="zh-CN" altLang="en-US"/>
            </a:fld>
            <a:endParaRPr lang="zh-CN" altLang="en-US"/>
          </a:p>
        </p:txBody>
      </p:sp>
      <p:sp>
        <p:nvSpPr>
          <p:cNvPr id="6" name="页脚占位符 5"/>
          <p:cNvSpPr>
            <a:spLocks noGrp="1"/>
          </p:cNvSpPr>
          <p:nvPr>
            <p:ph type="ftr" sz="quarter" idx="11"/>
          </p:nvPr>
        </p:nvSpPr>
        <p:spPr/>
        <p:txBody>
          <a:bodyPr/>
          <a:lstStyle/>
          <a:p>
            <a:pPr lvl="0" latinLnBrk="0"/>
            <a:r>
              <a:rPr lang="zh-CN" altLang="en-US"/>
              <a:t>整理版课件</a:t>
            </a:r>
            <a:endParaRPr lang="zh-CN" altLang="en-US" sz="1200">
              <a:solidFill>
                <a:schemeClr val="tx1"/>
              </a:solidFill>
            </a:endParaRPr>
          </a:p>
        </p:txBody>
      </p:sp>
      <p:sp>
        <p:nvSpPr>
          <p:cNvPr id="7" name="灯片编号占位符 6"/>
          <p:cNvSpPr>
            <a:spLocks noGrp="1"/>
          </p:cNvSpPr>
          <p:nvPr>
            <p:ph type="sldNum" sz="quarter" idx="12"/>
          </p:nvPr>
        </p:nvSpPr>
        <p:spPr/>
        <p:txBody>
          <a:bodyPr/>
          <a:lstStyle/>
          <a:p>
            <a:pPr lvl="0" latinLnBrk="0"/>
            <a:fld id="{9A0DB2DC-4C9A-4742-B13C-FB6460FD3503}" type="slidenum">
              <a:rPr lang="zh-CN" altLang="en-US"/>
            </a:fld>
            <a:endParaRPr lang="zh-CN" altLang="en-US" sz="120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latinLnBrk="0"/>
            <a:fld id="{BB962C8B-B14F-4D97-AF65-F5344CB8AC3E}" type="datetime1">
              <a:rPr lang="zh-CN" altLang="en-US"/>
            </a:fld>
            <a:endParaRPr lang="zh-CN" altLang="en-US"/>
          </a:p>
        </p:txBody>
      </p:sp>
      <p:sp>
        <p:nvSpPr>
          <p:cNvPr id="6" name="页脚占位符 5"/>
          <p:cNvSpPr>
            <a:spLocks noGrp="1"/>
          </p:cNvSpPr>
          <p:nvPr>
            <p:ph type="ftr" sz="quarter" idx="11"/>
          </p:nvPr>
        </p:nvSpPr>
        <p:spPr/>
        <p:txBody>
          <a:bodyPr/>
          <a:lstStyle/>
          <a:p>
            <a:pPr lvl="0" latinLnBrk="0"/>
            <a:r>
              <a:rPr lang="zh-CN" altLang="en-US"/>
              <a:t>整理版课件</a:t>
            </a:r>
            <a:endParaRPr lang="zh-CN" altLang="en-US" sz="1200">
              <a:solidFill>
                <a:schemeClr val="tx1"/>
              </a:solidFill>
            </a:endParaRPr>
          </a:p>
        </p:txBody>
      </p:sp>
      <p:sp>
        <p:nvSpPr>
          <p:cNvPr id="7" name="灯片编号占位符 6"/>
          <p:cNvSpPr>
            <a:spLocks noGrp="1"/>
          </p:cNvSpPr>
          <p:nvPr>
            <p:ph type="sldNum" sz="quarter" idx="12"/>
          </p:nvPr>
        </p:nvSpPr>
        <p:spPr/>
        <p:txBody>
          <a:bodyPr/>
          <a:lstStyle/>
          <a:p>
            <a:pPr lvl="0" latinLnBrk="0"/>
            <a:fld id="{9A0DB2DC-4C9A-4742-B13C-FB6460FD3503}" type="slidenum">
              <a:rPr lang="zh-CN" altLang="en-US"/>
            </a:fld>
            <a:endParaRPr lang="zh-CN" altLang="en-US" sz="120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0" Type="http://schemas.openxmlformats.org/officeDocument/2006/relationships/theme" Target="../theme/theme2.xml"/><Relationship Id="rId2" Type="http://schemas.openxmlformats.org/officeDocument/2006/relationships/slideLayout" Target="../slideLayouts/slideLayout13.xml"/><Relationship Id="rId19" Type="http://schemas.openxmlformats.org/officeDocument/2006/relationships/tags" Target="../tags/tag92.xml"/><Relationship Id="rId18" Type="http://schemas.openxmlformats.org/officeDocument/2006/relationships/tags" Target="../tags/tag91.xml"/><Relationship Id="rId17" Type="http://schemas.openxmlformats.org/officeDocument/2006/relationships/tags" Target="../tags/tag90.xml"/><Relationship Id="rId16" Type="http://schemas.openxmlformats.org/officeDocument/2006/relationships/tags" Target="../tags/tag89.xml"/><Relationship Id="rId15" Type="http://schemas.openxmlformats.org/officeDocument/2006/relationships/tags" Target="../tags/tag88.xml"/><Relationship Id="rId14" Type="http://schemas.openxmlformats.org/officeDocument/2006/relationships/tags" Target="../tags/tag87.xml"/><Relationship Id="rId13" Type="http://schemas.openxmlformats.org/officeDocument/2006/relationships/tags" Target="../tags/tag86.xml"/><Relationship Id="rId12" Type="http://schemas.openxmlformats.org/officeDocument/2006/relationships/tags" Target="../tags/tag8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8" Type="http://schemas.openxmlformats.org/officeDocument/2006/relationships/theme" Target="../theme/theme3.xml"/><Relationship Id="rId17" Type="http://schemas.openxmlformats.org/officeDocument/2006/relationships/tags" Target="../tags/tag160.xml"/><Relationship Id="rId16" Type="http://schemas.openxmlformats.org/officeDocument/2006/relationships/tags" Target="../tags/tag159.xml"/><Relationship Id="rId15" Type="http://schemas.openxmlformats.org/officeDocument/2006/relationships/tags" Target="../tags/tag158.xml"/><Relationship Id="rId14" Type="http://schemas.openxmlformats.org/officeDocument/2006/relationships/tags" Target="../tags/tag157.xml"/><Relationship Id="rId13" Type="http://schemas.openxmlformats.org/officeDocument/2006/relationships/tags" Target="../tags/tag156.xml"/><Relationship Id="rId12" Type="http://schemas.openxmlformats.org/officeDocument/2006/relationships/tags" Target="../tags/tag155.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p:sp>
        <p:nvSpPr>
          <p:cNvPr id="1026" name="标题占位符 1"/>
          <p:cNvSpPr/>
          <p:nvPr>
            <p:ph type="title"/>
          </p:nvPr>
        </p:nvSpPr>
        <p:spPr>
          <a:xfrm>
            <a:off x="457200" y="274638"/>
            <a:ext cx="8229600" cy="1143000"/>
          </a:xfrm>
          <a:prstGeom prst="rect">
            <a:avLst/>
          </a:prstGeom>
          <a:noFill/>
          <a:ln w="9525">
            <a:noFill/>
          </a:ln>
        </p:spPr>
        <p:txBody>
          <a:bodyPr lIns="91440" tIns="45720" rIns="91440" bIns="45720" anchor="ctr" anchorCtr="0"/>
          <a:p>
            <a:pPr lvl="0"/>
            <a:r>
              <a:rPr lang="zh-CN" altLang="en-US"/>
              <a:t>单击此处编辑母版标题样式</a:t>
            </a:r>
            <a:endParaRPr lang="zh-CN" altLang="en-US"/>
          </a:p>
        </p:txBody>
      </p:sp>
      <p:sp>
        <p:nvSpPr>
          <p:cNvPr id="1027" name="文本占位符 2"/>
          <p:cNvSpPr/>
          <p:nvPr>
            <p:ph type="body" idx="1"/>
          </p:nvPr>
        </p:nvSpPr>
        <p:spPr>
          <a:xfrm>
            <a:off x="457200" y="1600200"/>
            <a:ext cx="8229600" cy="4525963"/>
          </a:xfrm>
          <a:prstGeom prst="rect">
            <a:avLst/>
          </a:prstGeom>
          <a:noFill/>
          <a:ln w="9525">
            <a:noFill/>
          </a:ln>
        </p:spPr>
        <p:txBody>
          <a:bodyPr lIns="91440" tIns="45720" rIns="91440" bIns="4572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3"/>
          <p:cNvSpPr/>
          <p:nvPr>
            <p:ph type="dt" sz="half" idx="2"/>
          </p:nvPr>
        </p:nvSpPr>
        <p:spPr>
          <a:xfrm>
            <a:off x="457200" y="6356350"/>
            <a:ext cx="2133600" cy="365125"/>
          </a:xfrm>
          <a:prstGeom prst="rect">
            <a:avLst/>
          </a:prstGeom>
          <a:noFill/>
          <a:ln w="9525">
            <a:noFill/>
          </a:ln>
        </p:spPr>
        <p:txBody>
          <a:bodyPr lIns="91440" tIns="45720" rIns="91440" bIns="45720" anchor="ctr" anchorCtr="0"/>
          <a:lstStyle>
            <a:lvl1pPr algn="l">
              <a:defRPr sz="1200">
                <a:solidFill>
                  <a:schemeClr val="tx1"/>
                </a:solidFill>
              </a:defRPr>
            </a:lvl1pPr>
          </a:lstStyle>
          <a:p>
            <a:pPr lvl="0" latinLnBrk="0"/>
            <a:fld id="{BB962C8B-B14F-4D97-AF65-F5344CB8AC3E}" type="datetime1">
              <a:rPr lang="zh-CN" altLang="en-US"/>
            </a:fld>
            <a:endParaRPr lang="zh-CN" altLang="en-US"/>
          </a:p>
        </p:txBody>
      </p:sp>
      <p:sp>
        <p:nvSpPr>
          <p:cNvPr id="1029" name="页脚占位符 4"/>
          <p:cNvSpPr/>
          <p:nvPr>
            <p:ph type="ftr" sz="quarter" idx="3"/>
          </p:nvPr>
        </p:nvSpPr>
        <p:spPr>
          <a:xfrm>
            <a:off x="3124200" y="6356350"/>
            <a:ext cx="2895600" cy="365125"/>
          </a:xfrm>
          <a:prstGeom prst="rect">
            <a:avLst/>
          </a:prstGeom>
          <a:noFill/>
          <a:ln w="9525">
            <a:noFill/>
          </a:ln>
        </p:spPr>
        <p:txBody>
          <a:bodyPr lIns="91440" tIns="45720" rIns="91440" bIns="45720" anchor="ctr" anchorCtr="0"/>
          <a:lstStyle>
            <a:lvl1pPr algn="ctr">
              <a:defRPr sz="1200">
                <a:solidFill>
                  <a:schemeClr val="tx1"/>
                </a:solidFill>
              </a:defRPr>
            </a:lvl1pPr>
          </a:lstStyle>
          <a:p>
            <a:pPr lvl="0" latinLnBrk="0"/>
            <a:r>
              <a:rPr lang="zh-CN" altLang="en-US"/>
              <a:t>整理版课件</a:t>
            </a:r>
            <a:endParaRPr lang="zh-CN" altLang="en-US" sz="1200">
              <a:solidFill>
                <a:schemeClr val="tx1"/>
              </a:solidFill>
            </a:endParaRPr>
          </a:p>
        </p:txBody>
      </p:sp>
      <p:sp>
        <p:nvSpPr>
          <p:cNvPr id="1030" name="灯片编号占位符 5"/>
          <p:cNvSpPr/>
          <p:nvPr>
            <p:ph type="sldNum" sz="quarter" idx="4"/>
          </p:nvPr>
        </p:nvSpPr>
        <p:spPr>
          <a:xfrm>
            <a:off x="6553200" y="6356350"/>
            <a:ext cx="2133600" cy="365125"/>
          </a:xfrm>
          <a:prstGeom prst="rect">
            <a:avLst/>
          </a:prstGeom>
          <a:noFill/>
          <a:ln w="9525">
            <a:noFill/>
          </a:ln>
        </p:spPr>
        <p:txBody>
          <a:bodyPr lIns="91440" tIns="45720" rIns="91440" bIns="45720" anchor="ctr" anchorCtr="0"/>
          <a:lstStyle>
            <a:lvl1pPr algn="r">
              <a:defRPr sz="1200">
                <a:solidFill>
                  <a:schemeClr val="tx1"/>
                </a:solidFill>
              </a:defRPr>
            </a:lvl1pPr>
          </a:lstStyle>
          <a:p>
            <a:pPr lvl="0" latinLnBrk="0"/>
            <a:fld id="{9A0DB2DC-4C9A-4742-B13C-FB6460FD3503}" type="slidenum">
              <a:rPr lang="zh-CN" altLang="en-US"/>
            </a:fld>
            <a:endParaRPr lang="zh-CN" altLang="en-US" sz="120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lvl="0" algn="ctr" defTabSz="914400" rtl="0" eaLnBrk="1" hangingPunct="1">
        <a:spcBef>
          <a:spcPct val="0"/>
        </a:spcBef>
        <a:buNone/>
        <a:defRPr sz="4400" kern="1200">
          <a:solidFill>
            <a:schemeClr val="tx1"/>
          </a:solidFill>
          <a:latin typeface="+mj-lt"/>
          <a:ea typeface="+mj-ea"/>
          <a:cs typeface="+mj-cs"/>
        </a:defRPr>
      </a:lvl1pPr>
    </p:titleStyle>
    <p:bodyStyle>
      <a:lvl1pPr marL="342900" lvl="0" indent="-342900" algn="l" defTabSz="914400" rtl="0" ea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lvl="1" indent="-285750" algn="l" defTabSz="914400" rtl="0" eaLnBrk="1" hangingPunct="1">
        <a:spcBef>
          <a:spcPct val="20000"/>
        </a:spcBef>
        <a:buFont typeface="Arial" panose="020B0604020202020204" pitchFamily="34" charset="0"/>
        <a:buChar char="–"/>
        <a:defRPr sz="2800" kern="1200">
          <a:solidFill>
            <a:schemeClr val="tx1"/>
          </a:solidFill>
          <a:latin typeface="Calibri" panose="020F0502020204030204"/>
          <a:ea typeface="Arial" panose="020B0604020202020204"/>
          <a:cs typeface="+mn-cs"/>
        </a:defRPr>
      </a:lvl2pPr>
      <a:lvl3pPr marL="1143000" lvl="2" indent="-228600" algn="l" defTabSz="914400" rtl="0" eaLnBrk="1" hangingPunct="1">
        <a:spcBef>
          <a:spcPct val="20000"/>
        </a:spcBef>
        <a:buFont typeface="Arial" panose="020B0604020202020204" pitchFamily="34" charset="0"/>
        <a:buChar char="•"/>
        <a:defRPr sz="2400" kern="1200">
          <a:solidFill>
            <a:schemeClr val="tx1"/>
          </a:solidFill>
          <a:latin typeface="Calibri" panose="020F0502020204030204"/>
          <a:ea typeface="Arial" panose="020B0604020202020204"/>
          <a:cs typeface="+mn-cs"/>
        </a:defRPr>
      </a:lvl3pPr>
      <a:lvl4pPr marL="1600200" lvl="3" indent="-228600" algn="l" defTabSz="914400" rtl="0" eaLnBrk="1" hangingPunct="1">
        <a:spcBef>
          <a:spcPct val="20000"/>
        </a:spcBef>
        <a:buFont typeface="Arial" panose="020B0604020202020204" pitchFamily="34" charset="0"/>
        <a:buChar char="–"/>
        <a:defRPr sz="2000" kern="1200">
          <a:solidFill>
            <a:schemeClr val="tx1"/>
          </a:solidFill>
          <a:latin typeface="Calibri" panose="020F0502020204030204"/>
          <a:ea typeface="Arial" panose="020B0604020202020204"/>
          <a:cs typeface="+mn-cs"/>
        </a:defRPr>
      </a:lvl4pPr>
      <a:lvl5pPr marL="2057400" lvl="4" indent="-228600" algn="l" defTabSz="914400" rtl="0" eaLnBrk="1" hangingPunct="1">
        <a:spcBef>
          <a:spcPct val="20000"/>
        </a:spcBef>
        <a:buFont typeface="Arial" panose="020B0604020202020204" pitchFamily="34" charset="0"/>
        <a:buChar char="»"/>
        <a:defRPr sz="2000" kern="1200">
          <a:solidFill>
            <a:schemeClr val="tx1"/>
          </a:solidFill>
          <a:latin typeface="Calibri" panose="020F0502020204030204"/>
          <a:ea typeface="Arial" panose="020B0604020202020204"/>
          <a:cs typeface="+mn-cs"/>
        </a:defRPr>
      </a:lvl5pPr>
      <a:lvl6pPr marL="2514600" lvl="5" indent="-228600" algn="l" defTabSz="914400" rtl="0" eaLnBrk="1" hangingPunct="1">
        <a:spcBef>
          <a:spcPct val="20000"/>
        </a:spcBef>
        <a:buFont typeface="Arial" panose="020B0604020202020204" pitchFamily="34" charset="0"/>
        <a:buChar char="»"/>
        <a:defRPr sz="2000" kern="1200">
          <a:solidFill>
            <a:schemeClr val="tx1"/>
          </a:solidFill>
          <a:latin typeface="Calibri" panose="020F0502020204030204"/>
          <a:ea typeface="Arial" panose="020B0604020202020204"/>
          <a:cs typeface="+mn-cs"/>
        </a:defRPr>
      </a:lvl6pPr>
      <a:lvl7pPr marL="2971800" lvl="6" indent="-228600" algn="l" defTabSz="914400" rtl="0" eaLnBrk="1" hangingPunct="1">
        <a:spcBef>
          <a:spcPct val="20000"/>
        </a:spcBef>
        <a:buFont typeface="Arial" panose="020B0604020202020204" pitchFamily="34" charset="0"/>
        <a:buChar char="»"/>
        <a:defRPr sz="2000" kern="1200">
          <a:solidFill>
            <a:schemeClr val="tx1"/>
          </a:solidFill>
          <a:latin typeface="Calibri" panose="020F0502020204030204"/>
          <a:ea typeface="Arial" panose="020B0604020202020204"/>
          <a:cs typeface="+mn-cs"/>
        </a:defRPr>
      </a:lvl7pPr>
      <a:lvl8pPr marL="3429000" lvl="7" indent="-228600" algn="l" defTabSz="914400" rtl="0" eaLnBrk="1" hangingPunct="1">
        <a:spcBef>
          <a:spcPct val="20000"/>
        </a:spcBef>
        <a:buFont typeface="Arial" panose="020B0604020202020204" pitchFamily="34" charset="0"/>
        <a:buChar char="»"/>
        <a:defRPr sz="2000" kern="1200">
          <a:solidFill>
            <a:schemeClr val="tx1"/>
          </a:solidFill>
          <a:latin typeface="Calibri" panose="020F0502020204030204"/>
          <a:ea typeface="Arial" panose="020B0604020202020204"/>
          <a:cs typeface="+mn-cs"/>
        </a:defRPr>
      </a:lvl8pPr>
      <a:lvl9pPr marL="3886200" lvl="8" indent="-228600" algn="l" defTabSz="914400" rtl="0" eaLnBrk="1" hangingPunct="1">
        <a:spcBef>
          <a:spcPct val="20000"/>
        </a:spcBef>
        <a:buFont typeface="Arial" panose="020B0604020202020204" pitchFamily="34" charset="0"/>
        <a:buChar char="»"/>
        <a:defRPr sz="2000" kern="1200">
          <a:solidFill>
            <a:schemeClr val="tx1"/>
          </a:solidFill>
          <a:latin typeface="Calibri" panose="020F0502020204030204"/>
          <a:ea typeface="Arial" panose="020B0604020202020204"/>
          <a:cs typeface="+mn-cs"/>
        </a:defRPr>
      </a:lvl9pPr>
    </p:bodyStyle>
    <p:otherStyle>
      <a:lvl1pPr lvl="0" algn="l">
        <a:buNone/>
        <a:defRPr sz="1200" kern="1200">
          <a:latin typeface="+mn-lt"/>
          <a:ea typeface="+mn-ea"/>
          <a:cs typeface="+mn-cs"/>
        </a:defRPr>
      </a:lvl1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2" name="任意多边形: 形状 41"/>
          <p:cNvSpPr>
            <a:spLocks noChangeAspect="1"/>
          </p:cNvSpPr>
          <p:nvPr>
            <p:custDataLst>
              <p:tags r:id="rId12"/>
            </p:custDataLst>
          </p:nvPr>
        </p:nvSpPr>
        <p:spPr>
          <a:xfrm>
            <a:off x="7942421" y="1287393"/>
            <a:ext cx="632912" cy="297494"/>
          </a:xfrm>
          <a:custGeom>
            <a:avLst/>
            <a:gdLst>
              <a:gd name="connsiteX0" fmla="*/ 815971 w 843882"/>
              <a:gd name="connsiteY0" fmla="*/ 340836 h 396658"/>
              <a:gd name="connsiteX1" fmla="*/ 843882 w 843882"/>
              <a:gd name="connsiteY1" fmla="*/ 368747 h 396658"/>
              <a:gd name="connsiteX2" fmla="*/ 815971 w 843882"/>
              <a:gd name="connsiteY2" fmla="*/ 396658 h 396658"/>
              <a:gd name="connsiteX3" fmla="*/ 788060 w 843882"/>
              <a:gd name="connsiteY3" fmla="*/ 368747 h 396658"/>
              <a:gd name="connsiteX4" fmla="*/ 815971 w 843882"/>
              <a:gd name="connsiteY4" fmla="*/ 340836 h 396658"/>
              <a:gd name="connsiteX5" fmla="*/ 684628 w 843882"/>
              <a:gd name="connsiteY5" fmla="*/ 340836 h 396658"/>
              <a:gd name="connsiteX6" fmla="*/ 712539 w 843882"/>
              <a:gd name="connsiteY6" fmla="*/ 368747 h 396658"/>
              <a:gd name="connsiteX7" fmla="*/ 684628 w 843882"/>
              <a:gd name="connsiteY7" fmla="*/ 396658 h 396658"/>
              <a:gd name="connsiteX8" fmla="*/ 656717 w 843882"/>
              <a:gd name="connsiteY8" fmla="*/ 368747 h 396658"/>
              <a:gd name="connsiteX9" fmla="*/ 684628 w 843882"/>
              <a:gd name="connsiteY9" fmla="*/ 340836 h 396658"/>
              <a:gd name="connsiteX10" fmla="*/ 553284 w 843882"/>
              <a:gd name="connsiteY10" fmla="*/ 340836 h 396658"/>
              <a:gd name="connsiteX11" fmla="*/ 581195 w 843882"/>
              <a:gd name="connsiteY11" fmla="*/ 368747 h 396658"/>
              <a:gd name="connsiteX12" fmla="*/ 553284 w 843882"/>
              <a:gd name="connsiteY12" fmla="*/ 396658 h 396658"/>
              <a:gd name="connsiteX13" fmla="*/ 525373 w 843882"/>
              <a:gd name="connsiteY13" fmla="*/ 368747 h 396658"/>
              <a:gd name="connsiteX14" fmla="*/ 553284 w 843882"/>
              <a:gd name="connsiteY14" fmla="*/ 340836 h 396658"/>
              <a:gd name="connsiteX15" fmla="*/ 421941 w 843882"/>
              <a:gd name="connsiteY15" fmla="*/ 340836 h 396658"/>
              <a:gd name="connsiteX16" fmla="*/ 449852 w 843882"/>
              <a:gd name="connsiteY16" fmla="*/ 368747 h 396658"/>
              <a:gd name="connsiteX17" fmla="*/ 421941 w 843882"/>
              <a:gd name="connsiteY17" fmla="*/ 396658 h 396658"/>
              <a:gd name="connsiteX18" fmla="*/ 394030 w 843882"/>
              <a:gd name="connsiteY18" fmla="*/ 368747 h 396658"/>
              <a:gd name="connsiteX19" fmla="*/ 421941 w 843882"/>
              <a:gd name="connsiteY19" fmla="*/ 340836 h 396658"/>
              <a:gd name="connsiteX20" fmla="*/ 290598 w 843882"/>
              <a:gd name="connsiteY20" fmla="*/ 340836 h 396658"/>
              <a:gd name="connsiteX21" fmla="*/ 318509 w 843882"/>
              <a:gd name="connsiteY21" fmla="*/ 368747 h 396658"/>
              <a:gd name="connsiteX22" fmla="*/ 290598 w 843882"/>
              <a:gd name="connsiteY22" fmla="*/ 396658 h 396658"/>
              <a:gd name="connsiteX23" fmla="*/ 262687 w 843882"/>
              <a:gd name="connsiteY23" fmla="*/ 368747 h 396658"/>
              <a:gd name="connsiteX24" fmla="*/ 290598 w 843882"/>
              <a:gd name="connsiteY24" fmla="*/ 340836 h 396658"/>
              <a:gd name="connsiteX25" fmla="*/ 159254 w 843882"/>
              <a:gd name="connsiteY25" fmla="*/ 340836 h 396658"/>
              <a:gd name="connsiteX26" fmla="*/ 187165 w 843882"/>
              <a:gd name="connsiteY26" fmla="*/ 368747 h 396658"/>
              <a:gd name="connsiteX27" fmla="*/ 159254 w 843882"/>
              <a:gd name="connsiteY27" fmla="*/ 396658 h 396658"/>
              <a:gd name="connsiteX28" fmla="*/ 131343 w 843882"/>
              <a:gd name="connsiteY28" fmla="*/ 368747 h 396658"/>
              <a:gd name="connsiteX29" fmla="*/ 159254 w 843882"/>
              <a:gd name="connsiteY29" fmla="*/ 340836 h 396658"/>
              <a:gd name="connsiteX30" fmla="*/ 27911 w 843882"/>
              <a:gd name="connsiteY30" fmla="*/ 340836 h 396658"/>
              <a:gd name="connsiteX31" fmla="*/ 55822 w 843882"/>
              <a:gd name="connsiteY31" fmla="*/ 368747 h 396658"/>
              <a:gd name="connsiteX32" fmla="*/ 27911 w 843882"/>
              <a:gd name="connsiteY32" fmla="*/ 396658 h 396658"/>
              <a:gd name="connsiteX33" fmla="*/ 0 w 843882"/>
              <a:gd name="connsiteY33" fmla="*/ 368747 h 396658"/>
              <a:gd name="connsiteX34" fmla="*/ 27911 w 843882"/>
              <a:gd name="connsiteY34" fmla="*/ 340836 h 396658"/>
              <a:gd name="connsiteX35" fmla="*/ 815971 w 843882"/>
              <a:gd name="connsiteY35" fmla="*/ 227224 h 396658"/>
              <a:gd name="connsiteX36" fmla="*/ 843882 w 843882"/>
              <a:gd name="connsiteY36" fmla="*/ 255135 h 396658"/>
              <a:gd name="connsiteX37" fmla="*/ 815971 w 843882"/>
              <a:gd name="connsiteY37" fmla="*/ 283046 h 396658"/>
              <a:gd name="connsiteX38" fmla="*/ 788060 w 843882"/>
              <a:gd name="connsiteY38" fmla="*/ 255135 h 396658"/>
              <a:gd name="connsiteX39" fmla="*/ 815971 w 843882"/>
              <a:gd name="connsiteY39" fmla="*/ 227224 h 396658"/>
              <a:gd name="connsiteX40" fmla="*/ 684628 w 843882"/>
              <a:gd name="connsiteY40" fmla="*/ 227224 h 396658"/>
              <a:gd name="connsiteX41" fmla="*/ 712539 w 843882"/>
              <a:gd name="connsiteY41" fmla="*/ 255135 h 396658"/>
              <a:gd name="connsiteX42" fmla="*/ 684628 w 843882"/>
              <a:gd name="connsiteY42" fmla="*/ 283046 h 396658"/>
              <a:gd name="connsiteX43" fmla="*/ 656717 w 843882"/>
              <a:gd name="connsiteY43" fmla="*/ 255135 h 396658"/>
              <a:gd name="connsiteX44" fmla="*/ 684628 w 843882"/>
              <a:gd name="connsiteY44" fmla="*/ 227224 h 396658"/>
              <a:gd name="connsiteX45" fmla="*/ 553284 w 843882"/>
              <a:gd name="connsiteY45" fmla="*/ 227224 h 396658"/>
              <a:gd name="connsiteX46" fmla="*/ 581195 w 843882"/>
              <a:gd name="connsiteY46" fmla="*/ 255135 h 396658"/>
              <a:gd name="connsiteX47" fmla="*/ 553284 w 843882"/>
              <a:gd name="connsiteY47" fmla="*/ 283046 h 396658"/>
              <a:gd name="connsiteX48" fmla="*/ 525373 w 843882"/>
              <a:gd name="connsiteY48" fmla="*/ 255135 h 396658"/>
              <a:gd name="connsiteX49" fmla="*/ 553284 w 843882"/>
              <a:gd name="connsiteY49" fmla="*/ 227224 h 396658"/>
              <a:gd name="connsiteX50" fmla="*/ 421941 w 843882"/>
              <a:gd name="connsiteY50" fmla="*/ 227224 h 396658"/>
              <a:gd name="connsiteX51" fmla="*/ 449852 w 843882"/>
              <a:gd name="connsiteY51" fmla="*/ 255135 h 396658"/>
              <a:gd name="connsiteX52" fmla="*/ 421941 w 843882"/>
              <a:gd name="connsiteY52" fmla="*/ 283046 h 396658"/>
              <a:gd name="connsiteX53" fmla="*/ 394030 w 843882"/>
              <a:gd name="connsiteY53" fmla="*/ 255135 h 396658"/>
              <a:gd name="connsiteX54" fmla="*/ 421941 w 843882"/>
              <a:gd name="connsiteY54" fmla="*/ 227224 h 396658"/>
              <a:gd name="connsiteX55" fmla="*/ 290598 w 843882"/>
              <a:gd name="connsiteY55" fmla="*/ 227224 h 396658"/>
              <a:gd name="connsiteX56" fmla="*/ 318509 w 843882"/>
              <a:gd name="connsiteY56" fmla="*/ 255135 h 396658"/>
              <a:gd name="connsiteX57" fmla="*/ 290598 w 843882"/>
              <a:gd name="connsiteY57" fmla="*/ 283046 h 396658"/>
              <a:gd name="connsiteX58" fmla="*/ 262687 w 843882"/>
              <a:gd name="connsiteY58" fmla="*/ 255135 h 396658"/>
              <a:gd name="connsiteX59" fmla="*/ 290598 w 843882"/>
              <a:gd name="connsiteY59" fmla="*/ 227224 h 396658"/>
              <a:gd name="connsiteX60" fmla="*/ 159254 w 843882"/>
              <a:gd name="connsiteY60" fmla="*/ 227224 h 396658"/>
              <a:gd name="connsiteX61" fmla="*/ 187165 w 843882"/>
              <a:gd name="connsiteY61" fmla="*/ 255135 h 396658"/>
              <a:gd name="connsiteX62" fmla="*/ 159254 w 843882"/>
              <a:gd name="connsiteY62" fmla="*/ 283046 h 396658"/>
              <a:gd name="connsiteX63" fmla="*/ 131343 w 843882"/>
              <a:gd name="connsiteY63" fmla="*/ 255135 h 396658"/>
              <a:gd name="connsiteX64" fmla="*/ 159254 w 843882"/>
              <a:gd name="connsiteY64" fmla="*/ 227224 h 396658"/>
              <a:gd name="connsiteX65" fmla="*/ 27911 w 843882"/>
              <a:gd name="connsiteY65" fmla="*/ 227224 h 396658"/>
              <a:gd name="connsiteX66" fmla="*/ 55822 w 843882"/>
              <a:gd name="connsiteY66" fmla="*/ 255135 h 396658"/>
              <a:gd name="connsiteX67" fmla="*/ 27911 w 843882"/>
              <a:gd name="connsiteY67" fmla="*/ 283046 h 396658"/>
              <a:gd name="connsiteX68" fmla="*/ 0 w 843882"/>
              <a:gd name="connsiteY68" fmla="*/ 255135 h 396658"/>
              <a:gd name="connsiteX69" fmla="*/ 27911 w 843882"/>
              <a:gd name="connsiteY69" fmla="*/ 227224 h 396658"/>
              <a:gd name="connsiteX70" fmla="*/ 815971 w 843882"/>
              <a:gd name="connsiteY70" fmla="*/ 113612 h 396658"/>
              <a:gd name="connsiteX71" fmla="*/ 843882 w 843882"/>
              <a:gd name="connsiteY71" fmla="*/ 141523 h 396658"/>
              <a:gd name="connsiteX72" fmla="*/ 815971 w 843882"/>
              <a:gd name="connsiteY72" fmla="*/ 169434 h 396658"/>
              <a:gd name="connsiteX73" fmla="*/ 788060 w 843882"/>
              <a:gd name="connsiteY73" fmla="*/ 141523 h 396658"/>
              <a:gd name="connsiteX74" fmla="*/ 815971 w 843882"/>
              <a:gd name="connsiteY74" fmla="*/ 113612 h 396658"/>
              <a:gd name="connsiteX75" fmla="*/ 684628 w 843882"/>
              <a:gd name="connsiteY75" fmla="*/ 113612 h 396658"/>
              <a:gd name="connsiteX76" fmla="*/ 712539 w 843882"/>
              <a:gd name="connsiteY76" fmla="*/ 141523 h 396658"/>
              <a:gd name="connsiteX77" fmla="*/ 684628 w 843882"/>
              <a:gd name="connsiteY77" fmla="*/ 169434 h 396658"/>
              <a:gd name="connsiteX78" fmla="*/ 656717 w 843882"/>
              <a:gd name="connsiteY78" fmla="*/ 141523 h 396658"/>
              <a:gd name="connsiteX79" fmla="*/ 684628 w 843882"/>
              <a:gd name="connsiteY79" fmla="*/ 113612 h 396658"/>
              <a:gd name="connsiteX80" fmla="*/ 553284 w 843882"/>
              <a:gd name="connsiteY80" fmla="*/ 113612 h 396658"/>
              <a:gd name="connsiteX81" fmla="*/ 581195 w 843882"/>
              <a:gd name="connsiteY81" fmla="*/ 141523 h 396658"/>
              <a:gd name="connsiteX82" fmla="*/ 553284 w 843882"/>
              <a:gd name="connsiteY82" fmla="*/ 169434 h 396658"/>
              <a:gd name="connsiteX83" fmla="*/ 525373 w 843882"/>
              <a:gd name="connsiteY83" fmla="*/ 141523 h 396658"/>
              <a:gd name="connsiteX84" fmla="*/ 553284 w 843882"/>
              <a:gd name="connsiteY84" fmla="*/ 113612 h 396658"/>
              <a:gd name="connsiteX85" fmla="*/ 421941 w 843882"/>
              <a:gd name="connsiteY85" fmla="*/ 113612 h 396658"/>
              <a:gd name="connsiteX86" fmla="*/ 449852 w 843882"/>
              <a:gd name="connsiteY86" fmla="*/ 141523 h 396658"/>
              <a:gd name="connsiteX87" fmla="*/ 421941 w 843882"/>
              <a:gd name="connsiteY87" fmla="*/ 169434 h 396658"/>
              <a:gd name="connsiteX88" fmla="*/ 394030 w 843882"/>
              <a:gd name="connsiteY88" fmla="*/ 141523 h 396658"/>
              <a:gd name="connsiteX89" fmla="*/ 421941 w 843882"/>
              <a:gd name="connsiteY89" fmla="*/ 113612 h 396658"/>
              <a:gd name="connsiteX90" fmla="*/ 290598 w 843882"/>
              <a:gd name="connsiteY90" fmla="*/ 113612 h 396658"/>
              <a:gd name="connsiteX91" fmla="*/ 318509 w 843882"/>
              <a:gd name="connsiteY91" fmla="*/ 141523 h 396658"/>
              <a:gd name="connsiteX92" fmla="*/ 290598 w 843882"/>
              <a:gd name="connsiteY92" fmla="*/ 169434 h 396658"/>
              <a:gd name="connsiteX93" fmla="*/ 262687 w 843882"/>
              <a:gd name="connsiteY93" fmla="*/ 141523 h 396658"/>
              <a:gd name="connsiteX94" fmla="*/ 290598 w 843882"/>
              <a:gd name="connsiteY94" fmla="*/ 113612 h 396658"/>
              <a:gd name="connsiteX95" fmla="*/ 159254 w 843882"/>
              <a:gd name="connsiteY95" fmla="*/ 113612 h 396658"/>
              <a:gd name="connsiteX96" fmla="*/ 187165 w 843882"/>
              <a:gd name="connsiteY96" fmla="*/ 141523 h 396658"/>
              <a:gd name="connsiteX97" fmla="*/ 159254 w 843882"/>
              <a:gd name="connsiteY97" fmla="*/ 169434 h 396658"/>
              <a:gd name="connsiteX98" fmla="*/ 131343 w 843882"/>
              <a:gd name="connsiteY98" fmla="*/ 141523 h 396658"/>
              <a:gd name="connsiteX99" fmla="*/ 159254 w 843882"/>
              <a:gd name="connsiteY99" fmla="*/ 113612 h 396658"/>
              <a:gd name="connsiteX100" fmla="*/ 27911 w 843882"/>
              <a:gd name="connsiteY100" fmla="*/ 113612 h 396658"/>
              <a:gd name="connsiteX101" fmla="*/ 55822 w 843882"/>
              <a:gd name="connsiteY101" fmla="*/ 141523 h 396658"/>
              <a:gd name="connsiteX102" fmla="*/ 27911 w 843882"/>
              <a:gd name="connsiteY102" fmla="*/ 169434 h 396658"/>
              <a:gd name="connsiteX103" fmla="*/ 0 w 843882"/>
              <a:gd name="connsiteY103" fmla="*/ 141523 h 396658"/>
              <a:gd name="connsiteX104" fmla="*/ 27911 w 843882"/>
              <a:gd name="connsiteY104" fmla="*/ 113612 h 396658"/>
              <a:gd name="connsiteX105" fmla="*/ 815971 w 843882"/>
              <a:gd name="connsiteY105" fmla="*/ 0 h 396658"/>
              <a:gd name="connsiteX106" fmla="*/ 843882 w 843882"/>
              <a:gd name="connsiteY106" fmla="*/ 27911 h 396658"/>
              <a:gd name="connsiteX107" fmla="*/ 815971 w 843882"/>
              <a:gd name="connsiteY107" fmla="*/ 55822 h 396658"/>
              <a:gd name="connsiteX108" fmla="*/ 788060 w 843882"/>
              <a:gd name="connsiteY108" fmla="*/ 27911 h 396658"/>
              <a:gd name="connsiteX109" fmla="*/ 815971 w 843882"/>
              <a:gd name="connsiteY109" fmla="*/ 0 h 396658"/>
              <a:gd name="connsiteX110" fmla="*/ 684628 w 843882"/>
              <a:gd name="connsiteY110" fmla="*/ 0 h 396658"/>
              <a:gd name="connsiteX111" fmla="*/ 712539 w 843882"/>
              <a:gd name="connsiteY111" fmla="*/ 27911 h 396658"/>
              <a:gd name="connsiteX112" fmla="*/ 684628 w 843882"/>
              <a:gd name="connsiteY112" fmla="*/ 55822 h 396658"/>
              <a:gd name="connsiteX113" fmla="*/ 656717 w 843882"/>
              <a:gd name="connsiteY113" fmla="*/ 27911 h 396658"/>
              <a:gd name="connsiteX114" fmla="*/ 684628 w 843882"/>
              <a:gd name="connsiteY114" fmla="*/ 0 h 396658"/>
              <a:gd name="connsiteX115" fmla="*/ 553284 w 843882"/>
              <a:gd name="connsiteY115" fmla="*/ 0 h 396658"/>
              <a:gd name="connsiteX116" fmla="*/ 581195 w 843882"/>
              <a:gd name="connsiteY116" fmla="*/ 27911 h 396658"/>
              <a:gd name="connsiteX117" fmla="*/ 553284 w 843882"/>
              <a:gd name="connsiteY117" fmla="*/ 55822 h 396658"/>
              <a:gd name="connsiteX118" fmla="*/ 525373 w 843882"/>
              <a:gd name="connsiteY118" fmla="*/ 27911 h 396658"/>
              <a:gd name="connsiteX119" fmla="*/ 553284 w 843882"/>
              <a:gd name="connsiteY119" fmla="*/ 0 h 396658"/>
              <a:gd name="connsiteX120" fmla="*/ 421941 w 843882"/>
              <a:gd name="connsiteY120" fmla="*/ 0 h 396658"/>
              <a:gd name="connsiteX121" fmla="*/ 449852 w 843882"/>
              <a:gd name="connsiteY121" fmla="*/ 27911 h 396658"/>
              <a:gd name="connsiteX122" fmla="*/ 421941 w 843882"/>
              <a:gd name="connsiteY122" fmla="*/ 55822 h 396658"/>
              <a:gd name="connsiteX123" fmla="*/ 394030 w 843882"/>
              <a:gd name="connsiteY123" fmla="*/ 27911 h 396658"/>
              <a:gd name="connsiteX124" fmla="*/ 421941 w 843882"/>
              <a:gd name="connsiteY124" fmla="*/ 0 h 396658"/>
              <a:gd name="connsiteX125" fmla="*/ 290598 w 843882"/>
              <a:gd name="connsiteY125" fmla="*/ 0 h 396658"/>
              <a:gd name="connsiteX126" fmla="*/ 318509 w 843882"/>
              <a:gd name="connsiteY126" fmla="*/ 27911 h 396658"/>
              <a:gd name="connsiteX127" fmla="*/ 290598 w 843882"/>
              <a:gd name="connsiteY127" fmla="*/ 55822 h 396658"/>
              <a:gd name="connsiteX128" fmla="*/ 262687 w 843882"/>
              <a:gd name="connsiteY128" fmla="*/ 27911 h 396658"/>
              <a:gd name="connsiteX129" fmla="*/ 290598 w 843882"/>
              <a:gd name="connsiteY129" fmla="*/ 0 h 396658"/>
              <a:gd name="connsiteX130" fmla="*/ 159254 w 843882"/>
              <a:gd name="connsiteY130" fmla="*/ 0 h 396658"/>
              <a:gd name="connsiteX131" fmla="*/ 187165 w 843882"/>
              <a:gd name="connsiteY131" fmla="*/ 27911 h 396658"/>
              <a:gd name="connsiteX132" fmla="*/ 159254 w 843882"/>
              <a:gd name="connsiteY132" fmla="*/ 55822 h 396658"/>
              <a:gd name="connsiteX133" fmla="*/ 131343 w 843882"/>
              <a:gd name="connsiteY133" fmla="*/ 27911 h 396658"/>
              <a:gd name="connsiteX134" fmla="*/ 159254 w 843882"/>
              <a:gd name="connsiteY134" fmla="*/ 0 h 396658"/>
              <a:gd name="connsiteX135" fmla="*/ 27911 w 843882"/>
              <a:gd name="connsiteY135" fmla="*/ 0 h 396658"/>
              <a:gd name="connsiteX136" fmla="*/ 55822 w 843882"/>
              <a:gd name="connsiteY136" fmla="*/ 27911 h 396658"/>
              <a:gd name="connsiteX137" fmla="*/ 27911 w 843882"/>
              <a:gd name="connsiteY137" fmla="*/ 55822 h 396658"/>
              <a:gd name="connsiteX138" fmla="*/ 0 w 843882"/>
              <a:gd name="connsiteY138" fmla="*/ 27911 h 396658"/>
              <a:gd name="connsiteX139" fmla="*/ 27911 w 843882"/>
              <a:gd name="connsiteY139" fmla="*/ 0 h 396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843882" h="396658">
                <a:moveTo>
                  <a:pt x="815971" y="340836"/>
                </a:moveTo>
                <a:cubicBezTo>
                  <a:pt x="831386" y="340836"/>
                  <a:pt x="843882" y="353332"/>
                  <a:pt x="843882" y="368747"/>
                </a:cubicBezTo>
                <a:cubicBezTo>
                  <a:pt x="843882" y="384162"/>
                  <a:pt x="831386" y="396658"/>
                  <a:pt x="815971" y="396658"/>
                </a:cubicBezTo>
                <a:cubicBezTo>
                  <a:pt x="800556" y="396658"/>
                  <a:pt x="788060" y="384162"/>
                  <a:pt x="788060" y="368747"/>
                </a:cubicBezTo>
                <a:cubicBezTo>
                  <a:pt x="788060" y="353332"/>
                  <a:pt x="800556" y="340836"/>
                  <a:pt x="815971" y="340836"/>
                </a:cubicBezTo>
                <a:close/>
                <a:moveTo>
                  <a:pt x="684628" y="340836"/>
                </a:moveTo>
                <a:cubicBezTo>
                  <a:pt x="700043" y="340836"/>
                  <a:pt x="712539" y="353332"/>
                  <a:pt x="712539" y="368747"/>
                </a:cubicBezTo>
                <a:cubicBezTo>
                  <a:pt x="712539" y="384162"/>
                  <a:pt x="700043" y="396658"/>
                  <a:pt x="684628" y="396658"/>
                </a:cubicBezTo>
                <a:cubicBezTo>
                  <a:pt x="669213" y="396658"/>
                  <a:pt x="656717" y="384162"/>
                  <a:pt x="656717" y="368747"/>
                </a:cubicBezTo>
                <a:cubicBezTo>
                  <a:pt x="656717" y="353332"/>
                  <a:pt x="669213" y="340836"/>
                  <a:pt x="684628" y="340836"/>
                </a:cubicBezTo>
                <a:close/>
                <a:moveTo>
                  <a:pt x="553284" y="340836"/>
                </a:moveTo>
                <a:cubicBezTo>
                  <a:pt x="568699" y="340836"/>
                  <a:pt x="581195" y="353332"/>
                  <a:pt x="581195" y="368747"/>
                </a:cubicBezTo>
                <a:cubicBezTo>
                  <a:pt x="581195" y="384162"/>
                  <a:pt x="568699" y="396658"/>
                  <a:pt x="553284" y="396658"/>
                </a:cubicBezTo>
                <a:cubicBezTo>
                  <a:pt x="537869" y="396658"/>
                  <a:pt x="525373" y="384162"/>
                  <a:pt x="525373" y="368747"/>
                </a:cubicBezTo>
                <a:cubicBezTo>
                  <a:pt x="525373" y="353332"/>
                  <a:pt x="537869" y="340836"/>
                  <a:pt x="553284" y="340836"/>
                </a:cubicBezTo>
                <a:close/>
                <a:moveTo>
                  <a:pt x="421941" y="340836"/>
                </a:moveTo>
                <a:cubicBezTo>
                  <a:pt x="437356" y="340836"/>
                  <a:pt x="449852" y="353332"/>
                  <a:pt x="449852" y="368747"/>
                </a:cubicBezTo>
                <a:cubicBezTo>
                  <a:pt x="449852" y="384162"/>
                  <a:pt x="437356" y="396658"/>
                  <a:pt x="421941" y="396658"/>
                </a:cubicBezTo>
                <a:cubicBezTo>
                  <a:pt x="406526" y="396658"/>
                  <a:pt x="394030" y="384162"/>
                  <a:pt x="394030" y="368747"/>
                </a:cubicBezTo>
                <a:cubicBezTo>
                  <a:pt x="394030" y="353332"/>
                  <a:pt x="406526" y="340836"/>
                  <a:pt x="421941" y="340836"/>
                </a:cubicBezTo>
                <a:close/>
                <a:moveTo>
                  <a:pt x="290598" y="340836"/>
                </a:moveTo>
                <a:cubicBezTo>
                  <a:pt x="306013" y="340836"/>
                  <a:pt x="318509" y="353332"/>
                  <a:pt x="318509" y="368747"/>
                </a:cubicBezTo>
                <a:cubicBezTo>
                  <a:pt x="318509" y="384162"/>
                  <a:pt x="306013" y="396658"/>
                  <a:pt x="290598" y="396658"/>
                </a:cubicBezTo>
                <a:cubicBezTo>
                  <a:pt x="275183" y="396658"/>
                  <a:pt x="262687" y="384162"/>
                  <a:pt x="262687" y="368747"/>
                </a:cubicBezTo>
                <a:cubicBezTo>
                  <a:pt x="262687" y="353332"/>
                  <a:pt x="275183" y="340836"/>
                  <a:pt x="290598" y="340836"/>
                </a:cubicBezTo>
                <a:close/>
                <a:moveTo>
                  <a:pt x="159254" y="340836"/>
                </a:moveTo>
                <a:cubicBezTo>
                  <a:pt x="174669" y="340836"/>
                  <a:pt x="187165" y="353332"/>
                  <a:pt x="187165" y="368747"/>
                </a:cubicBezTo>
                <a:cubicBezTo>
                  <a:pt x="187165" y="384162"/>
                  <a:pt x="174669" y="396658"/>
                  <a:pt x="159254" y="396658"/>
                </a:cubicBezTo>
                <a:cubicBezTo>
                  <a:pt x="143839" y="396658"/>
                  <a:pt x="131343" y="384162"/>
                  <a:pt x="131343" y="368747"/>
                </a:cubicBezTo>
                <a:cubicBezTo>
                  <a:pt x="131343" y="353332"/>
                  <a:pt x="143839" y="340836"/>
                  <a:pt x="159254" y="340836"/>
                </a:cubicBezTo>
                <a:close/>
                <a:moveTo>
                  <a:pt x="27911" y="340836"/>
                </a:moveTo>
                <a:cubicBezTo>
                  <a:pt x="43326" y="340836"/>
                  <a:pt x="55822" y="353332"/>
                  <a:pt x="55822" y="368747"/>
                </a:cubicBezTo>
                <a:cubicBezTo>
                  <a:pt x="55822" y="384162"/>
                  <a:pt x="43326" y="396658"/>
                  <a:pt x="27911" y="396658"/>
                </a:cubicBezTo>
                <a:cubicBezTo>
                  <a:pt x="12496" y="396658"/>
                  <a:pt x="0" y="384162"/>
                  <a:pt x="0" y="368747"/>
                </a:cubicBezTo>
                <a:cubicBezTo>
                  <a:pt x="0" y="353332"/>
                  <a:pt x="12496" y="340836"/>
                  <a:pt x="27911" y="340836"/>
                </a:cubicBezTo>
                <a:close/>
                <a:moveTo>
                  <a:pt x="815971" y="227224"/>
                </a:moveTo>
                <a:cubicBezTo>
                  <a:pt x="831386" y="227224"/>
                  <a:pt x="843882" y="239720"/>
                  <a:pt x="843882" y="255135"/>
                </a:cubicBezTo>
                <a:cubicBezTo>
                  <a:pt x="843882" y="270550"/>
                  <a:pt x="831386" y="283046"/>
                  <a:pt x="815971" y="283046"/>
                </a:cubicBezTo>
                <a:cubicBezTo>
                  <a:pt x="800556" y="283046"/>
                  <a:pt x="788060" y="270550"/>
                  <a:pt x="788060" y="255135"/>
                </a:cubicBezTo>
                <a:cubicBezTo>
                  <a:pt x="788060" y="239720"/>
                  <a:pt x="800556" y="227224"/>
                  <a:pt x="815971" y="227224"/>
                </a:cubicBezTo>
                <a:close/>
                <a:moveTo>
                  <a:pt x="684628" y="227224"/>
                </a:moveTo>
                <a:cubicBezTo>
                  <a:pt x="700043" y="227224"/>
                  <a:pt x="712539" y="239720"/>
                  <a:pt x="712539" y="255135"/>
                </a:cubicBezTo>
                <a:cubicBezTo>
                  <a:pt x="712539" y="270550"/>
                  <a:pt x="700043" y="283046"/>
                  <a:pt x="684628" y="283046"/>
                </a:cubicBezTo>
                <a:cubicBezTo>
                  <a:pt x="669213" y="283046"/>
                  <a:pt x="656717" y="270550"/>
                  <a:pt x="656717" y="255135"/>
                </a:cubicBezTo>
                <a:cubicBezTo>
                  <a:pt x="656717" y="239720"/>
                  <a:pt x="669213" y="227224"/>
                  <a:pt x="684628" y="227224"/>
                </a:cubicBezTo>
                <a:close/>
                <a:moveTo>
                  <a:pt x="553284" y="227224"/>
                </a:moveTo>
                <a:cubicBezTo>
                  <a:pt x="568699" y="227224"/>
                  <a:pt x="581195" y="239720"/>
                  <a:pt x="581195" y="255135"/>
                </a:cubicBezTo>
                <a:cubicBezTo>
                  <a:pt x="581195" y="270550"/>
                  <a:pt x="568699" y="283046"/>
                  <a:pt x="553284" y="283046"/>
                </a:cubicBezTo>
                <a:cubicBezTo>
                  <a:pt x="537869" y="283046"/>
                  <a:pt x="525373" y="270550"/>
                  <a:pt x="525373" y="255135"/>
                </a:cubicBezTo>
                <a:cubicBezTo>
                  <a:pt x="525373" y="239720"/>
                  <a:pt x="537869" y="227224"/>
                  <a:pt x="553284" y="227224"/>
                </a:cubicBezTo>
                <a:close/>
                <a:moveTo>
                  <a:pt x="421941" y="227224"/>
                </a:moveTo>
                <a:cubicBezTo>
                  <a:pt x="437356" y="227224"/>
                  <a:pt x="449852" y="239720"/>
                  <a:pt x="449852" y="255135"/>
                </a:cubicBezTo>
                <a:cubicBezTo>
                  <a:pt x="449852" y="270550"/>
                  <a:pt x="437356" y="283046"/>
                  <a:pt x="421941" y="283046"/>
                </a:cubicBezTo>
                <a:cubicBezTo>
                  <a:pt x="406526" y="283046"/>
                  <a:pt x="394030" y="270550"/>
                  <a:pt x="394030" y="255135"/>
                </a:cubicBezTo>
                <a:cubicBezTo>
                  <a:pt x="394030" y="239720"/>
                  <a:pt x="406526" y="227224"/>
                  <a:pt x="421941" y="227224"/>
                </a:cubicBezTo>
                <a:close/>
                <a:moveTo>
                  <a:pt x="290598" y="227224"/>
                </a:moveTo>
                <a:cubicBezTo>
                  <a:pt x="306013" y="227224"/>
                  <a:pt x="318509" y="239720"/>
                  <a:pt x="318509" y="255135"/>
                </a:cubicBezTo>
                <a:cubicBezTo>
                  <a:pt x="318509" y="270550"/>
                  <a:pt x="306013" y="283046"/>
                  <a:pt x="290598" y="283046"/>
                </a:cubicBezTo>
                <a:cubicBezTo>
                  <a:pt x="275183" y="283046"/>
                  <a:pt x="262687" y="270550"/>
                  <a:pt x="262687" y="255135"/>
                </a:cubicBezTo>
                <a:cubicBezTo>
                  <a:pt x="262687" y="239720"/>
                  <a:pt x="275183" y="227224"/>
                  <a:pt x="290598" y="227224"/>
                </a:cubicBezTo>
                <a:close/>
                <a:moveTo>
                  <a:pt x="159254" y="227224"/>
                </a:moveTo>
                <a:cubicBezTo>
                  <a:pt x="174669" y="227224"/>
                  <a:pt x="187165" y="239720"/>
                  <a:pt x="187165" y="255135"/>
                </a:cubicBezTo>
                <a:cubicBezTo>
                  <a:pt x="187165" y="270550"/>
                  <a:pt x="174669" y="283046"/>
                  <a:pt x="159254" y="283046"/>
                </a:cubicBezTo>
                <a:cubicBezTo>
                  <a:pt x="143839" y="283046"/>
                  <a:pt x="131343" y="270550"/>
                  <a:pt x="131343" y="255135"/>
                </a:cubicBezTo>
                <a:cubicBezTo>
                  <a:pt x="131343" y="239720"/>
                  <a:pt x="143839" y="227224"/>
                  <a:pt x="159254" y="227224"/>
                </a:cubicBezTo>
                <a:close/>
                <a:moveTo>
                  <a:pt x="27911" y="227224"/>
                </a:moveTo>
                <a:cubicBezTo>
                  <a:pt x="43326" y="227224"/>
                  <a:pt x="55822" y="239720"/>
                  <a:pt x="55822" y="255135"/>
                </a:cubicBezTo>
                <a:cubicBezTo>
                  <a:pt x="55822" y="270550"/>
                  <a:pt x="43326" y="283046"/>
                  <a:pt x="27911" y="283046"/>
                </a:cubicBezTo>
                <a:cubicBezTo>
                  <a:pt x="12496" y="283046"/>
                  <a:pt x="0" y="270550"/>
                  <a:pt x="0" y="255135"/>
                </a:cubicBezTo>
                <a:cubicBezTo>
                  <a:pt x="0" y="239720"/>
                  <a:pt x="12496" y="227224"/>
                  <a:pt x="27911" y="227224"/>
                </a:cubicBezTo>
                <a:close/>
                <a:moveTo>
                  <a:pt x="815971" y="113612"/>
                </a:moveTo>
                <a:cubicBezTo>
                  <a:pt x="831386" y="113612"/>
                  <a:pt x="843882" y="126108"/>
                  <a:pt x="843882" y="141523"/>
                </a:cubicBezTo>
                <a:cubicBezTo>
                  <a:pt x="843882" y="156938"/>
                  <a:pt x="831386" y="169434"/>
                  <a:pt x="815971" y="169434"/>
                </a:cubicBezTo>
                <a:cubicBezTo>
                  <a:pt x="800556" y="169434"/>
                  <a:pt x="788060" y="156938"/>
                  <a:pt x="788060" y="141523"/>
                </a:cubicBezTo>
                <a:cubicBezTo>
                  <a:pt x="788060" y="126108"/>
                  <a:pt x="800556" y="113612"/>
                  <a:pt x="815971" y="113612"/>
                </a:cubicBezTo>
                <a:close/>
                <a:moveTo>
                  <a:pt x="684628" y="113612"/>
                </a:moveTo>
                <a:cubicBezTo>
                  <a:pt x="700043" y="113612"/>
                  <a:pt x="712539" y="126108"/>
                  <a:pt x="712539" y="141523"/>
                </a:cubicBezTo>
                <a:cubicBezTo>
                  <a:pt x="712539" y="156938"/>
                  <a:pt x="700043" y="169434"/>
                  <a:pt x="684628" y="169434"/>
                </a:cubicBezTo>
                <a:cubicBezTo>
                  <a:pt x="669213" y="169434"/>
                  <a:pt x="656717" y="156938"/>
                  <a:pt x="656717" y="141523"/>
                </a:cubicBezTo>
                <a:cubicBezTo>
                  <a:pt x="656717" y="126108"/>
                  <a:pt x="669213" y="113612"/>
                  <a:pt x="684628" y="113612"/>
                </a:cubicBezTo>
                <a:close/>
                <a:moveTo>
                  <a:pt x="553284" y="113612"/>
                </a:moveTo>
                <a:cubicBezTo>
                  <a:pt x="568699" y="113612"/>
                  <a:pt x="581195" y="126108"/>
                  <a:pt x="581195" y="141523"/>
                </a:cubicBezTo>
                <a:cubicBezTo>
                  <a:pt x="581195" y="156938"/>
                  <a:pt x="568699" y="169434"/>
                  <a:pt x="553284" y="169434"/>
                </a:cubicBezTo>
                <a:cubicBezTo>
                  <a:pt x="537869" y="169434"/>
                  <a:pt x="525373" y="156938"/>
                  <a:pt x="525373" y="141523"/>
                </a:cubicBezTo>
                <a:cubicBezTo>
                  <a:pt x="525373" y="126108"/>
                  <a:pt x="537869" y="113612"/>
                  <a:pt x="553284" y="113612"/>
                </a:cubicBezTo>
                <a:close/>
                <a:moveTo>
                  <a:pt x="421941" y="113612"/>
                </a:moveTo>
                <a:cubicBezTo>
                  <a:pt x="437356" y="113612"/>
                  <a:pt x="449852" y="126108"/>
                  <a:pt x="449852" y="141523"/>
                </a:cubicBezTo>
                <a:cubicBezTo>
                  <a:pt x="449852" y="156938"/>
                  <a:pt x="437356" y="169434"/>
                  <a:pt x="421941" y="169434"/>
                </a:cubicBezTo>
                <a:cubicBezTo>
                  <a:pt x="406526" y="169434"/>
                  <a:pt x="394030" y="156938"/>
                  <a:pt x="394030" y="141523"/>
                </a:cubicBezTo>
                <a:cubicBezTo>
                  <a:pt x="394030" y="126108"/>
                  <a:pt x="406526" y="113612"/>
                  <a:pt x="421941" y="113612"/>
                </a:cubicBezTo>
                <a:close/>
                <a:moveTo>
                  <a:pt x="290598" y="113612"/>
                </a:moveTo>
                <a:cubicBezTo>
                  <a:pt x="306013" y="113612"/>
                  <a:pt x="318509" y="126108"/>
                  <a:pt x="318509" y="141523"/>
                </a:cubicBezTo>
                <a:cubicBezTo>
                  <a:pt x="318509" y="156938"/>
                  <a:pt x="306013" y="169434"/>
                  <a:pt x="290598" y="169434"/>
                </a:cubicBezTo>
                <a:cubicBezTo>
                  <a:pt x="275183" y="169434"/>
                  <a:pt x="262687" y="156938"/>
                  <a:pt x="262687" y="141523"/>
                </a:cubicBezTo>
                <a:cubicBezTo>
                  <a:pt x="262687" y="126108"/>
                  <a:pt x="275183" y="113612"/>
                  <a:pt x="290598" y="113612"/>
                </a:cubicBezTo>
                <a:close/>
                <a:moveTo>
                  <a:pt x="159254" y="113612"/>
                </a:moveTo>
                <a:cubicBezTo>
                  <a:pt x="174669" y="113612"/>
                  <a:pt x="187165" y="126108"/>
                  <a:pt x="187165" y="141523"/>
                </a:cubicBezTo>
                <a:cubicBezTo>
                  <a:pt x="187165" y="156938"/>
                  <a:pt x="174669" y="169434"/>
                  <a:pt x="159254" y="169434"/>
                </a:cubicBezTo>
                <a:cubicBezTo>
                  <a:pt x="143839" y="169434"/>
                  <a:pt x="131343" y="156938"/>
                  <a:pt x="131343" y="141523"/>
                </a:cubicBezTo>
                <a:cubicBezTo>
                  <a:pt x="131343" y="126108"/>
                  <a:pt x="143839" y="113612"/>
                  <a:pt x="159254" y="113612"/>
                </a:cubicBezTo>
                <a:close/>
                <a:moveTo>
                  <a:pt x="27911" y="113612"/>
                </a:moveTo>
                <a:cubicBezTo>
                  <a:pt x="43326" y="113612"/>
                  <a:pt x="55822" y="126108"/>
                  <a:pt x="55822" y="141523"/>
                </a:cubicBezTo>
                <a:cubicBezTo>
                  <a:pt x="55822" y="156938"/>
                  <a:pt x="43326" y="169434"/>
                  <a:pt x="27911" y="169434"/>
                </a:cubicBezTo>
                <a:cubicBezTo>
                  <a:pt x="12496" y="169434"/>
                  <a:pt x="0" y="156938"/>
                  <a:pt x="0" y="141523"/>
                </a:cubicBezTo>
                <a:cubicBezTo>
                  <a:pt x="0" y="126108"/>
                  <a:pt x="12496" y="113612"/>
                  <a:pt x="27911" y="113612"/>
                </a:cubicBezTo>
                <a:close/>
                <a:moveTo>
                  <a:pt x="815971" y="0"/>
                </a:moveTo>
                <a:cubicBezTo>
                  <a:pt x="831386" y="0"/>
                  <a:pt x="843882" y="12496"/>
                  <a:pt x="843882" y="27911"/>
                </a:cubicBezTo>
                <a:cubicBezTo>
                  <a:pt x="843882" y="43326"/>
                  <a:pt x="831386" y="55822"/>
                  <a:pt x="815971" y="55822"/>
                </a:cubicBezTo>
                <a:cubicBezTo>
                  <a:pt x="800556" y="55822"/>
                  <a:pt x="788060" y="43326"/>
                  <a:pt x="788060" y="27911"/>
                </a:cubicBezTo>
                <a:cubicBezTo>
                  <a:pt x="788060" y="12496"/>
                  <a:pt x="800556" y="0"/>
                  <a:pt x="815971" y="0"/>
                </a:cubicBezTo>
                <a:close/>
                <a:moveTo>
                  <a:pt x="684628" y="0"/>
                </a:moveTo>
                <a:cubicBezTo>
                  <a:pt x="700043" y="0"/>
                  <a:pt x="712539" y="12496"/>
                  <a:pt x="712539" y="27911"/>
                </a:cubicBezTo>
                <a:cubicBezTo>
                  <a:pt x="712539" y="43326"/>
                  <a:pt x="700043" y="55822"/>
                  <a:pt x="684628" y="55822"/>
                </a:cubicBezTo>
                <a:cubicBezTo>
                  <a:pt x="669213" y="55822"/>
                  <a:pt x="656717" y="43326"/>
                  <a:pt x="656717" y="27911"/>
                </a:cubicBezTo>
                <a:cubicBezTo>
                  <a:pt x="656717" y="12496"/>
                  <a:pt x="669213" y="0"/>
                  <a:pt x="684628" y="0"/>
                </a:cubicBezTo>
                <a:close/>
                <a:moveTo>
                  <a:pt x="553284" y="0"/>
                </a:moveTo>
                <a:cubicBezTo>
                  <a:pt x="568699" y="0"/>
                  <a:pt x="581195" y="12496"/>
                  <a:pt x="581195" y="27911"/>
                </a:cubicBezTo>
                <a:cubicBezTo>
                  <a:pt x="581195" y="43326"/>
                  <a:pt x="568699" y="55822"/>
                  <a:pt x="553284" y="55822"/>
                </a:cubicBezTo>
                <a:cubicBezTo>
                  <a:pt x="537869" y="55822"/>
                  <a:pt x="525373" y="43326"/>
                  <a:pt x="525373" y="27911"/>
                </a:cubicBezTo>
                <a:cubicBezTo>
                  <a:pt x="525373" y="12496"/>
                  <a:pt x="537869" y="0"/>
                  <a:pt x="553284" y="0"/>
                </a:cubicBezTo>
                <a:close/>
                <a:moveTo>
                  <a:pt x="421941" y="0"/>
                </a:moveTo>
                <a:cubicBezTo>
                  <a:pt x="437356" y="0"/>
                  <a:pt x="449852" y="12496"/>
                  <a:pt x="449852" y="27911"/>
                </a:cubicBezTo>
                <a:cubicBezTo>
                  <a:pt x="449852" y="43326"/>
                  <a:pt x="437356" y="55822"/>
                  <a:pt x="421941" y="55822"/>
                </a:cubicBezTo>
                <a:cubicBezTo>
                  <a:pt x="406526" y="55822"/>
                  <a:pt x="394030" y="43326"/>
                  <a:pt x="394030" y="27911"/>
                </a:cubicBezTo>
                <a:cubicBezTo>
                  <a:pt x="394030" y="12496"/>
                  <a:pt x="406526" y="0"/>
                  <a:pt x="421941" y="0"/>
                </a:cubicBezTo>
                <a:close/>
                <a:moveTo>
                  <a:pt x="290598" y="0"/>
                </a:moveTo>
                <a:cubicBezTo>
                  <a:pt x="306013" y="0"/>
                  <a:pt x="318509" y="12496"/>
                  <a:pt x="318509" y="27911"/>
                </a:cubicBezTo>
                <a:cubicBezTo>
                  <a:pt x="318509" y="43326"/>
                  <a:pt x="306013" y="55822"/>
                  <a:pt x="290598" y="55822"/>
                </a:cubicBezTo>
                <a:cubicBezTo>
                  <a:pt x="275183" y="55822"/>
                  <a:pt x="262687" y="43326"/>
                  <a:pt x="262687" y="27911"/>
                </a:cubicBezTo>
                <a:cubicBezTo>
                  <a:pt x="262687" y="12496"/>
                  <a:pt x="275183" y="0"/>
                  <a:pt x="290598" y="0"/>
                </a:cubicBezTo>
                <a:close/>
                <a:moveTo>
                  <a:pt x="159254" y="0"/>
                </a:moveTo>
                <a:cubicBezTo>
                  <a:pt x="174669" y="0"/>
                  <a:pt x="187165" y="12496"/>
                  <a:pt x="187165" y="27911"/>
                </a:cubicBezTo>
                <a:cubicBezTo>
                  <a:pt x="187165" y="43326"/>
                  <a:pt x="174669" y="55822"/>
                  <a:pt x="159254" y="55822"/>
                </a:cubicBezTo>
                <a:cubicBezTo>
                  <a:pt x="143839" y="55822"/>
                  <a:pt x="131343" y="43326"/>
                  <a:pt x="131343" y="27911"/>
                </a:cubicBezTo>
                <a:cubicBezTo>
                  <a:pt x="131343" y="12496"/>
                  <a:pt x="143839" y="0"/>
                  <a:pt x="159254" y="0"/>
                </a:cubicBezTo>
                <a:close/>
                <a:moveTo>
                  <a:pt x="27911" y="0"/>
                </a:moveTo>
                <a:cubicBezTo>
                  <a:pt x="43326" y="0"/>
                  <a:pt x="55822" y="12496"/>
                  <a:pt x="55822" y="27911"/>
                </a:cubicBezTo>
                <a:cubicBezTo>
                  <a:pt x="55822" y="43326"/>
                  <a:pt x="43326" y="55822"/>
                  <a:pt x="27911" y="55822"/>
                </a:cubicBezTo>
                <a:cubicBezTo>
                  <a:pt x="12496" y="55822"/>
                  <a:pt x="0" y="43326"/>
                  <a:pt x="0" y="27911"/>
                </a:cubicBezTo>
                <a:cubicBezTo>
                  <a:pt x="0" y="12496"/>
                  <a:pt x="12496" y="0"/>
                  <a:pt x="27911" y="0"/>
                </a:cubicBezTo>
                <a:close/>
              </a:path>
            </a:pathLst>
          </a:custGeom>
          <a:gradFill>
            <a:gsLst>
              <a:gs pos="0">
                <a:schemeClr val="accent1">
                  <a:lumMod val="40000"/>
                  <a:lumOff val="60000"/>
                </a:schemeClr>
              </a:gs>
              <a:gs pos="100000">
                <a:schemeClr val="accent1"/>
              </a:gs>
            </a:gsLst>
            <a:lin ang="150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zh-CN" altLang="en-US" sz="1350" dirty="0">
              <a:latin typeface="微软雅黑" panose="020B0503020204020204" charset="-122"/>
              <a:ea typeface="微软雅黑" panose="020B0503020204020204" charset="-122"/>
              <a:cs typeface="微软雅黑" panose="020B0503020204020204" charset="-122"/>
            </a:endParaRPr>
          </a:p>
        </p:txBody>
      </p:sp>
      <p:sp>
        <p:nvSpPr>
          <p:cNvPr id="2" name="标题占位符 1"/>
          <p:cNvSpPr>
            <a:spLocks noGrp="1"/>
          </p:cNvSpPr>
          <p:nvPr>
            <p:ph type="title"/>
            <p:custDataLst>
              <p:tags r:id="rId13"/>
            </p:custDataLst>
          </p:nvPr>
        </p:nvSpPr>
        <p:spPr>
          <a:xfrm>
            <a:off x="521970" y="1127250"/>
            <a:ext cx="8100000" cy="540000"/>
          </a:xfrm>
          <a:prstGeom prst="rect">
            <a:avLst/>
          </a:prstGeom>
        </p:spPr>
        <p:txBody>
          <a:bodyPr vert="horz" wrap="square" lIns="0" tIns="0" rIns="0" bIns="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521970" y="1833562"/>
            <a:ext cx="8100000" cy="3655219"/>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日期占位符 3"/>
          <p:cNvSpPr>
            <a:spLocks noGrp="1"/>
          </p:cNvSpPr>
          <p:nvPr>
            <p:ph type="dt" sz="half" idx="2"/>
            <p:custDataLst>
              <p:tags r:id="rId15"/>
            </p:custDataLst>
          </p:nvPr>
        </p:nvSpPr>
        <p:spPr>
          <a:xfrm>
            <a:off x="521970" y="5624513"/>
            <a:ext cx="2057400" cy="273844"/>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mn-ea"/>
                <a:ea typeface="+mn-ea"/>
                <a:cs typeface="微软雅黑" panose="020B0503020204020204" charset="-122"/>
              </a:defRPr>
            </a:lvl1pPr>
          </a:lstStyle>
          <a:p>
            <a:fld id="{5592522B-0F24-4480-B9DD-A9474A6880D6}" type="datetimeFigureOut">
              <a:rPr lang="zh-CN" altLang="en-US" smtClean="0"/>
            </a:fld>
            <a:endParaRPr lang="zh-CN" altLang="en-US" dirty="0"/>
          </a:p>
        </p:txBody>
      </p:sp>
      <p:sp>
        <p:nvSpPr>
          <p:cNvPr id="5" name="页脚占位符 4"/>
          <p:cNvSpPr>
            <a:spLocks noGrp="1"/>
          </p:cNvSpPr>
          <p:nvPr>
            <p:ph type="ftr" sz="quarter" idx="3"/>
            <p:custDataLst>
              <p:tags r:id="rId16"/>
            </p:custDataLst>
          </p:nvPr>
        </p:nvSpPr>
        <p:spPr>
          <a:xfrm>
            <a:off x="3028950" y="5624513"/>
            <a:ext cx="3086100" cy="273844"/>
          </a:xfrm>
          <a:prstGeom prst="rect">
            <a:avLst/>
          </a:prstGeom>
        </p:spPr>
        <p:txBody>
          <a:bodyPr vert="horz" lIns="91440" tIns="45720" rIns="91440" bIns="45720" rtlCol="0" anchor="ctr">
            <a:normAutofit/>
          </a:bodyPr>
          <a:lstStyle>
            <a:lvl1pPr algn="ctr">
              <a:defRPr sz="1200">
                <a:solidFill>
                  <a:schemeClr val="tx1">
                    <a:tint val="75000"/>
                  </a:schemeClr>
                </a:solidFill>
                <a:latin typeface="+mn-ea"/>
                <a:ea typeface="+mn-ea"/>
                <a:cs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6565487" y="5624513"/>
            <a:ext cx="2057400" cy="273844"/>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mn-ea"/>
                <a:ea typeface="+mn-ea"/>
                <a:cs typeface="微软雅黑" panose="020B0503020204020204" charset="-122"/>
              </a:defRPr>
            </a:lvl1pPr>
          </a:lstStyle>
          <a:p>
            <a:fld id="{BE5F26B5-172A-4DC2-B0B7-181CFC56B87C}" type="slidenum">
              <a:rPr lang="zh-CN" altLang="en-US" smtClean="0"/>
            </a:fld>
            <a:endParaRPr lang="zh-CN" altLang="en-US" dirty="0"/>
          </a:p>
        </p:txBody>
      </p:sp>
      <p:sp>
        <p:nvSpPr>
          <p:cNvPr id="9" name="任意多边形: 形状 8"/>
          <p:cNvSpPr>
            <a:spLocks noChangeAspect="1"/>
          </p:cNvSpPr>
          <p:nvPr userDrawn="1">
            <p:custDataLst>
              <p:tags r:id="rId18"/>
            </p:custDataLst>
          </p:nvPr>
        </p:nvSpPr>
        <p:spPr>
          <a:xfrm flipH="1" flipV="1">
            <a:off x="0" y="4865996"/>
            <a:ext cx="1593000" cy="1134755"/>
          </a:xfrm>
          <a:custGeom>
            <a:avLst/>
            <a:gdLst>
              <a:gd name="connsiteX0" fmla="*/ 0 w 3422792"/>
              <a:gd name="connsiteY0" fmla="*/ 0 h 2438184"/>
              <a:gd name="connsiteX1" fmla="*/ 3422792 w 3422792"/>
              <a:gd name="connsiteY1" fmla="*/ 0 h 2438184"/>
              <a:gd name="connsiteX2" fmla="*/ 3422792 w 3422792"/>
              <a:gd name="connsiteY2" fmla="*/ 2438184 h 2438184"/>
              <a:gd name="connsiteX3" fmla="*/ 3359608 w 3422792"/>
              <a:gd name="connsiteY3" fmla="*/ 2431509 h 2438184"/>
              <a:gd name="connsiteX4" fmla="*/ 3039970 w 3422792"/>
              <a:gd name="connsiteY4" fmla="*/ 2316632 h 2438184"/>
              <a:gd name="connsiteX5" fmla="*/ 2484829 w 3422792"/>
              <a:gd name="connsiteY5" fmla="*/ 1287309 h 2438184"/>
              <a:gd name="connsiteX6" fmla="*/ 484011 w 3422792"/>
              <a:gd name="connsiteY6" fmla="*/ 813127 h 2438184"/>
              <a:gd name="connsiteX7" fmla="*/ 36635 w 3422792"/>
              <a:gd name="connsiteY7" fmla="*/ 179444 h 2438184"/>
              <a:gd name="connsiteX8" fmla="*/ 0 w 3422792"/>
              <a:gd name="connsiteY8" fmla="*/ 0 h 243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2792" h="2438184">
                <a:moveTo>
                  <a:pt x="0" y="0"/>
                </a:moveTo>
                <a:lnTo>
                  <a:pt x="3422792" y="0"/>
                </a:lnTo>
                <a:lnTo>
                  <a:pt x="3422792" y="2438184"/>
                </a:lnTo>
                <a:lnTo>
                  <a:pt x="3359608" y="2431509"/>
                </a:lnTo>
                <a:cubicBezTo>
                  <a:pt x="3236024" y="2412011"/>
                  <a:pt x="3125839" y="2374284"/>
                  <a:pt x="3039970" y="2316632"/>
                </a:cubicBezTo>
                <a:cubicBezTo>
                  <a:pt x="2582001" y="2009153"/>
                  <a:pt x="2857034" y="1610164"/>
                  <a:pt x="2484829" y="1287309"/>
                </a:cubicBezTo>
                <a:cubicBezTo>
                  <a:pt x="2112625" y="964454"/>
                  <a:pt x="1160926" y="1293665"/>
                  <a:pt x="484011" y="813127"/>
                </a:cubicBezTo>
                <a:cubicBezTo>
                  <a:pt x="245725" y="643968"/>
                  <a:pt x="104776" y="422049"/>
                  <a:pt x="36635" y="179444"/>
                </a:cubicBezTo>
                <a:lnTo>
                  <a:pt x="0" y="0"/>
                </a:lnTo>
                <a:close/>
              </a:path>
            </a:pathLst>
          </a:custGeom>
          <a:gradFill>
            <a:gsLst>
              <a:gs pos="0">
                <a:schemeClr val="accent1">
                  <a:lumMod val="20000"/>
                  <a:lumOff val="80000"/>
                  <a:alpha val="70000"/>
                </a:schemeClr>
              </a:gs>
              <a:gs pos="100000">
                <a:schemeClr val="accent1">
                  <a:alpha val="20000"/>
                </a:schemeClr>
              </a:gs>
            </a:gsLst>
            <a:lin ang="150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sz="1350" dirty="0">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7" name="KSO_TEMPLATE" hidden="1"/>
          <p:cNvSpPr/>
          <p:nvPr userDrawn="1">
            <p:custDataLst>
              <p:tags r:id="rId19"/>
            </p:custDataLst>
          </p:nvPr>
        </p:nvSpPr>
        <p:spPr>
          <a:xfrm>
            <a:off x="0" y="85725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00000"/>
        </a:lnSpc>
        <a:spcBef>
          <a:spcPct val="0"/>
        </a:spcBef>
        <a:buNone/>
        <a:defRPr sz="3200" b="1" kern="1200">
          <a:solidFill>
            <a:schemeClr val="tx1">
              <a:lumMod val="75000"/>
              <a:lumOff val="25000"/>
            </a:schemeClr>
          </a:solidFill>
          <a:latin typeface="+mj-lt"/>
          <a:ea typeface="+mj-lt"/>
          <a:cs typeface="微软雅黑" panose="020B0503020204020204" charset="-122"/>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lumMod val="75000"/>
              <a:lumOff val="25000"/>
            </a:schemeClr>
          </a:solidFill>
          <a:latin typeface="+mn-lt"/>
          <a:ea typeface="+mn-lt"/>
          <a:cs typeface="微软雅黑" panose="020B0503020204020204" charset="-122"/>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75000"/>
              <a:lumOff val="25000"/>
            </a:schemeClr>
          </a:solidFill>
          <a:latin typeface="+mn-lt"/>
          <a:ea typeface="+mn-lt"/>
          <a:cs typeface="微软雅黑" panose="020B0503020204020204" charset="-122"/>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75000"/>
              <a:lumOff val="25000"/>
            </a:schemeClr>
          </a:solidFill>
          <a:latin typeface="+mn-lt"/>
          <a:ea typeface="+mn-lt"/>
          <a:cs typeface="微软雅黑" panose="020B0503020204020204" charset="-122"/>
          <a:sym typeface="微软雅黑" panose="020B0503020204020204" charset="-122"/>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75000"/>
              <a:lumOff val="25000"/>
            </a:schemeClr>
          </a:solidFill>
          <a:latin typeface="+mn-lt"/>
          <a:ea typeface="+mn-lt"/>
          <a:cs typeface="微软雅黑" panose="020B0503020204020204" charset="-122"/>
          <a:sym typeface="微软雅黑" panose="020B0503020204020204" charset="-122"/>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75000"/>
              <a:lumOff val="25000"/>
            </a:schemeClr>
          </a:solidFill>
          <a:latin typeface="+mn-lt"/>
          <a:ea typeface="+mn-lt"/>
          <a:cs typeface="微软雅黑" panose="020B0503020204020204" charset="-122"/>
          <a:sym typeface="微软雅黑" panose="020B050302020402020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521100" y="1127250"/>
            <a:ext cx="8100000" cy="540000"/>
          </a:xfrm>
          <a:prstGeom prst="rect">
            <a:avLst/>
          </a:prstGeom>
        </p:spPr>
        <p:txBody>
          <a:bodyPr vert="horz" wrap="square" lIns="0" tIns="0" rIns="0" bIns="0" rtlCol="0" anchor="b"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521494" y="1819751"/>
            <a:ext cx="8101013" cy="3670935"/>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custDataLst>
              <p:tags r:id="rId14"/>
            </p:custDataLst>
          </p:nvPr>
        </p:nvSpPr>
        <p:spPr>
          <a:xfrm>
            <a:off x="521494" y="5624513"/>
            <a:ext cx="2164556" cy="273844"/>
          </a:xfrm>
          <a:prstGeom prst="rect">
            <a:avLst/>
          </a:prstGeom>
        </p:spPr>
        <p:txBody>
          <a:bodyPr vert="horz" wrap="square" lIns="0" tIns="0" rIns="0" bIns="0" rtlCol="0" anchor="ctr">
            <a:normAutofit/>
          </a:bodyPr>
          <a:lstStyle>
            <a:lvl1pPr algn="l">
              <a:defRPr sz="900">
                <a:solidFill>
                  <a:schemeClr val="tx1">
                    <a:tint val="75000"/>
                  </a:schemeClr>
                </a:solidFill>
              </a:defRPr>
            </a:lvl1pPr>
          </a:lstStyle>
          <a:p>
            <a:fld id="{5592522B-0F24-4480-B9DD-A9474A6880D6}" type="datetimeFigureOut">
              <a:rPr lang="zh-CN" altLang="en-US" smtClean="0"/>
            </a:fld>
            <a:endParaRPr lang="zh-CN" altLang="en-US" dirty="0"/>
          </a:p>
        </p:txBody>
      </p:sp>
      <p:sp>
        <p:nvSpPr>
          <p:cNvPr id="5" name="页脚占位符 4"/>
          <p:cNvSpPr>
            <a:spLocks noGrp="1"/>
          </p:cNvSpPr>
          <p:nvPr>
            <p:ph type="ftr" sz="quarter" idx="3"/>
            <p:custDataLst>
              <p:tags r:id="rId15"/>
            </p:custDataLst>
          </p:nvPr>
        </p:nvSpPr>
        <p:spPr>
          <a:xfrm>
            <a:off x="3028950" y="5624513"/>
            <a:ext cx="3086100" cy="273844"/>
          </a:xfrm>
          <a:prstGeom prst="rect">
            <a:avLst/>
          </a:prstGeom>
        </p:spPr>
        <p:txBody>
          <a:bodyPr vert="horz" lIns="0" tIns="0" rIns="0" bIns="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6"/>
            </p:custDataLst>
          </p:nvPr>
        </p:nvSpPr>
        <p:spPr>
          <a:xfrm>
            <a:off x="6457950" y="5624513"/>
            <a:ext cx="2163150" cy="273844"/>
          </a:xfrm>
          <a:prstGeom prst="rect">
            <a:avLst/>
          </a:prstGeom>
        </p:spPr>
        <p:txBody>
          <a:bodyPr vert="horz" wrap="square" lIns="0" tIns="0" rIns="0" bIns="0" rtlCol="0" anchor="ctr">
            <a:normAutofit/>
          </a:bodyPr>
          <a:lstStyle>
            <a:lvl1pPr algn="r">
              <a:defRPr sz="900">
                <a:solidFill>
                  <a:schemeClr val="tx1">
                    <a:tint val="75000"/>
                  </a:schemeClr>
                </a:solidFill>
              </a:defRPr>
            </a:lvl1pPr>
          </a:lstStyle>
          <a:p>
            <a:fld id="{BE5F26B5-172A-4DC2-B0B7-181CFC56B87C}" type="slidenum">
              <a:rPr lang="zh-CN" altLang="en-US" smtClean="0"/>
            </a:fld>
            <a:endParaRPr lang="zh-CN" altLang="en-US" dirty="0"/>
          </a:p>
        </p:txBody>
      </p:sp>
      <p:sp>
        <p:nvSpPr>
          <p:cNvPr id="8" name="KSO_TEMPLATE" hidden="1"/>
          <p:cNvSpPr/>
          <p:nvPr userDrawn="1">
            <p:custDataLst>
              <p:tags r:id="rId17"/>
            </p:custDataLst>
          </p:nvPr>
        </p:nvSpPr>
        <p:spPr>
          <a:xfrm>
            <a:off x="0" y="857250"/>
            <a:ext cx="0" cy="0"/>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135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100000"/>
        </a:lnSpc>
        <a:spcBef>
          <a:spcPct val="0"/>
        </a:spcBef>
        <a:buNone/>
        <a:defRPr sz="2400" b="1" kern="1200">
          <a:solidFill>
            <a:schemeClr val="accent1"/>
          </a:solidFill>
          <a:latin typeface="+mj-lt"/>
          <a:ea typeface="+mj-ea"/>
          <a:cs typeface="+mj-cs"/>
        </a:defRPr>
      </a:lvl1pPr>
    </p:titleStyle>
    <p:bodyStyle>
      <a:lvl1pPr marL="171450" indent="-171450" algn="l" defTabSz="685800" rtl="0" eaLnBrk="1" latinLnBrk="0" hangingPunct="1">
        <a:lnSpc>
          <a:spcPct val="130000"/>
        </a:lnSpc>
        <a:spcBef>
          <a:spcPts val="750"/>
        </a:spcBef>
        <a:buFont typeface="Arial" panose="020B0604020202020204" pitchFamily="34" charset="0"/>
        <a:buChar char="•"/>
        <a:defRPr sz="1800" kern="1200">
          <a:solidFill>
            <a:schemeClr val="tx1"/>
          </a:solidFill>
          <a:latin typeface="+mn-lt"/>
          <a:ea typeface="+mn-ea"/>
          <a:cs typeface="+mn-cs"/>
        </a:defRPr>
      </a:lvl1pPr>
      <a:lvl2pPr marL="403860" indent="-154940" algn="l" defTabSz="685800" rtl="0" eaLnBrk="1" latinLnBrk="0" hangingPunct="1">
        <a:lnSpc>
          <a:spcPct val="130000"/>
        </a:lnSpc>
        <a:spcBef>
          <a:spcPts val="0"/>
        </a:spcBef>
        <a:buFont typeface="Arial" panose="020B0604020202020204" pitchFamily="34" charset="0"/>
        <a:buChar char="•"/>
        <a:defRPr sz="1500" kern="1200">
          <a:solidFill>
            <a:schemeClr val="tx1">
              <a:lumMod val="65000"/>
              <a:lumOff val="35000"/>
            </a:schemeClr>
          </a:solidFill>
          <a:latin typeface="+mn-lt"/>
          <a:ea typeface="+mn-ea"/>
          <a:cs typeface="+mn-cs"/>
        </a:defRPr>
      </a:lvl2pPr>
      <a:lvl3pPr marL="599440" indent="-121285" algn="l" defTabSz="685800" rtl="0" eaLnBrk="1" latinLnBrk="0" hangingPunct="1">
        <a:lnSpc>
          <a:spcPct val="130000"/>
        </a:lnSpc>
        <a:spcBef>
          <a:spcPts val="0"/>
        </a:spcBef>
        <a:buFont typeface="Arial" panose="020B0604020202020204" pitchFamily="34" charset="0"/>
        <a:buChar char="•"/>
        <a:defRPr sz="1350" kern="1200">
          <a:solidFill>
            <a:schemeClr val="tx1">
              <a:lumMod val="65000"/>
              <a:lumOff val="35000"/>
            </a:schemeClr>
          </a:solidFill>
          <a:latin typeface="+mn-lt"/>
          <a:ea typeface="+mn-ea"/>
          <a:cs typeface="+mn-cs"/>
        </a:defRPr>
      </a:lvl3pPr>
      <a:lvl4pPr marL="772795" indent="-111760" algn="l" defTabSz="685800" rtl="0" eaLnBrk="1" latinLnBrk="0" hangingPunct="1">
        <a:lnSpc>
          <a:spcPct val="130000"/>
        </a:lnSpc>
        <a:spcBef>
          <a:spcPts val="0"/>
        </a:spcBef>
        <a:buFont typeface="Arial" panose="020B0604020202020204" pitchFamily="34" charset="0"/>
        <a:buChar char="•"/>
        <a:defRPr sz="1200" kern="1200">
          <a:solidFill>
            <a:schemeClr val="tx1">
              <a:lumMod val="65000"/>
              <a:lumOff val="35000"/>
            </a:schemeClr>
          </a:solidFill>
          <a:latin typeface="+mn-lt"/>
          <a:ea typeface="+mn-ea"/>
          <a:cs typeface="+mn-cs"/>
        </a:defRPr>
      </a:lvl4pPr>
      <a:lvl5pPr marL="926465" indent="-95250" algn="l" defTabSz="685800" rtl="0" eaLnBrk="1" latinLnBrk="0" hangingPunct="1">
        <a:lnSpc>
          <a:spcPct val="130000"/>
        </a:lnSpc>
        <a:spcBef>
          <a:spcPts val="0"/>
        </a:spcBef>
        <a:buFont typeface="Arial" panose="020B0604020202020204" pitchFamily="34" charset="0"/>
        <a:buChar char="•"/>
        <a:defRPr sz="10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3.jpeg"/><Relationship Id="rId1" Type="http://schemas.openxmlformats.org/officeDocument/2006/relationships/hyperlink" Target="http://img.dxycdn.com/cms/upload/userfiles/image/2015/03/11/B1425966829.jpg"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4.jpeg"/><Relationship Id="rId1" Type="http://schemas.openxmlformats.org/officeDocument/2006/relationships/hyperlink" Target="http://img.dxycdn.com/cms/upload/userfiles/image/2015/03/11/A1425966617.jp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6.png"/><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9" Type="http://schemas.openxmlformats.org/officeDocument/2006/relationships/image" Target="../media/image9.jpeg"/><Relationship Id="rId8" Type="http://schemas.openxmlformats.org/officeDocument/2006/relationships/tags" Target="../tags/tag170.xml"/><Relationship Id="rId7" Type="http://schemas.openxmlformats.org/officeDocument/2006/relationships/tags" Target="../tags/tag169.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image" Target="../media/image8.jpeg"/><Relationship Id="rId3" Type="http://schemas.openxmlformats.org/officeDocument/2006/relationships/tags" Target="../tags/tag166.xml"/><Relationship Id="rId2" Type="http://schemas.openxmlformats.org/officeDocument/2006/relationships/tags" Target="../tags/tag165.xml"/><Relationship Id="rId19" Type="http://schemas.openxmlformats.org/officeDocument/2006/relationships/notesSlide" Target="../notesSlides/notesSlide1.xml"/><Relationship Id="rId18" Type="http://schemas.openxmlformats.org/officeDocument/2006/relationships/slideLayout" Target="../slideLayouts/slideLayout18.xml"/><Relationship Id="rId17" Type="http://schemas.openxmlformats.org/officeDocument/2006/relationships/tags" Target="../tags/tag177.xml"/><Relationship Id="rId16" Type="http://schemas.openxmlformats.org/officeDocument/2006/relationships/tags" Target="../tags/tag176.xml"/><Relationship Id="rId15" Type="http://schemas.openxmlformats.org/officeDocument/2006/relationships/tags" Target="../tags/tag175.xml"/><Relationship Id="rId14" Type="http://schemas.openxmlformats.org/officeDocument/2006/relationships/image" Target="../media/image10.jpeg"/><Relationship Id="rId13" Type="http://schemas.openxmlformats.org/officeDocument/2006/relationships/tags" Target="../tags/tag174.xml"/><Relationship Id="rId12" Type="http://schemas.openxmlformats.org/officeDocument/2006/relationships/tags" Target="../tags/tag173.xml"/><Relationship Id="rId11" Type="http://schemas.openxmlformats.org/officeDocument/2006/relationships/tags" Target="../tags/tag172.xml"/><Relationship Id="rId10" Type="http://schemas.openxmlformats.org/officeDocument/2006/relationships/tags" Target="../tags/tag171.xml"/><Relationship Id="rId1" Type="http://schemas.openxmlformats.org/officeDocument/2006/relationships/tags" Target="../tags/tag16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7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82.xml"/></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33.xml"/><Relationship Id="rId2" Type="http://schemas.openxmlformats.org/officeDocument/2006/relationships/tags" Target="../tags/tag184.xml"/><Relationship Id="rId1" Type="http://schemas.openxmlformats.org/officeDocument/2006/relationships/tags" Target="../tags/tag18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79.xml"/></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80.xml"/><Relationship Id="rId2" Type="http://schemas.openxmlformats.org/officeDocument/2006/relationships/image" Target="../media/image11.jpeg"/><Relationship Id="rId1" Type="http://schemas.openxmlformats.org/officeDocument/2006/relationships/hyperlink" Target="http://img.dxycdn.com/cms/upload/userfiles/image/2015/03/11/A1425966614.jp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81.xml"/><Relationship Id="rId2" Type="http://schemas.openxmlformats.org/officeDocument/2006/relationships/image" Target="../media/image12.jpeg"/><Relationship Id="rId1" Type="http://schemas.openxmlformats.org/officeDocument/2006/relationships/hyperlink" Target="http://img.dxycdn.com/cms/upload/userfiles/image/2015/03/11/A1425966615.jp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ctrTitle"/>
            <p:custDataLst>
              <p:tags r:id="rId1"/>
            </p:custDataLst>
          </p:nvPr>
        </p:nvSpPr>
        <p:spPr>
          <a:xfrm>
            <a:off x="3347085" y="906145"/>
            <a:ext cx="5245735" cy="1759585"/>
          </a:xfrm>
        </p:spPr>
        <p:txBody>
          <a:bodyPr>
            <a:normAutofit/>
          </a:bodyPr>
          <a:lstStyle/>
          <a:p>
            <a:r>
              <a:rPr lang="zh-CN" altLang="en-US"/>
              <a:t>异常子宫出血</a:t>
            </a:r>
            <a:endParaRPr lang="zh-CN" altLang="en-US"/>
          </a:p>
        </p:txBody>
      </p:sp>
      <p:sp>
        <p:nvSpPr>
          <p:cNvPr id="10" name="署名"/>
          <p:cNvSpPr>
            <a:spLocks noGrp="1"/>
          </p:cNvSpPr>
          <p:nvPr>
            <p:ph type="body" sz="quarter" idx="17"/>
            <p:custDataLst>
              <p:tags r:id="rId2"/>
            </p:custDataLst>
          </p:nvPr>
        </p:nvSpPr>
        <p:spPr>
          <a:xfrm>
            <a:off x="4069080" y="4323080"/>
            <a:ext cx="4451985" cy="405130"/>
          </a:xfrm>
        </p:spPr>
        <p:txBody>
          <a:bodyPr>
            <a:normAutofit lnSpcReduction="20000"/>
          </a:bodyPr>
          <a:lstStyle/>
          <a:p>
            <a:r>
              <a:rPr lang="zh-CN" altLang="en-US"/>
              <a:t>绥江县中医医院妇科</a:t>
            </a:r>
            <a:r>
              <a:rPr lang="zh-CN" altLang="en-US">
                <a:latin typeface="微软雅黑" panose="020B0503020204020204" charset="-122"/>
                <a:ea typeface="微软雅黑" panose="020B0503020204020204" charset="-122"/>
              </a:rPr>
              <a:t>——林辉丽</a:t>
            </a:r>
            <a:endParaRPr lang="zh-CN" altLang="en-US">
              <a:latin typeface="微软雅黑" panose="020B0503020204020204" charset="-122"/>
              <a:ea typeface="微软雅黑" panose="020B0503020204020204" charset="-122"/>
            </a:endParaRPr>
          </a:p>
        </p:txBody>
      </p:sp>
      <p:sp>
        <p:nvSpPr>
          <p:cNvPr id="2" name="文本框 1"/>
          <p:cNvSpPr txBox="1"/>
          <p:nvPr/>
        </p:nvSpPr>
        <p:spPr>
          <a:xfrm>
            <a:off x="3902710" y="2933065"/>
            <a:ext cx="4847590" cy="876300"/>
          </a:xfrm>
          <a:prstGeom prst="rect">
            <a:avLst/>
          </a:prstGeom>
          <a:noFill/>
        </p:spPr>
        <p:txBody>
          <a:bodyPr wrap="square" rtlCol="0">
            <a:noAutofit/>
          </a:bodyPr>
          <a:p>
            <a:endParaRPr lang="en-US" altLang="zh-CN">
              <a:solidFill>
                <a:srgbClr val="FF0000"/>
              </a:solidFill>
              <a:ea typeface="新宋体" panose="02010609030101010101" charset="-122"/>
              <a:sym typeface="+mn-ea"/>
            </a:endParaRPr>
          </a:p>
          <a:p>
            <a:r>
              <a:rPr lang="en-US" altLang="zh-CN">
                <a:solidFill>
                  <a:srgbClr val="FF0000"/>
                </a:solidFill>
                <a:ea typeface="新宋体" panose="02010609030101010101" charset="-122"/>
                <a:sym typeface="+mn-ea"/>
              </a:rPr>
              <a:t>-----AUB</a:t>
            </a:r>
            <a:r>
              <a:rPr lang="zh-CN" altLang="en-US">
                <a:solidFill>
                  <a:srgbClr val="FF0000"/>
                </a:solidFill>
                <a:ea typeface="新宋体" panose="02010609030101010101" charset="-122"/>
                <a:sym typeface="+mn-ea"/>
              </a:rPr>
              <a:t>治疗指南解读与临床应用</a:t>
            </a:r>
            <a:endParaRPr lang="en-US" altLang="zh-CN"/>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21970" y="513715"/>
            <a:ext cx="8100060" cy="582930"/>
          </a:xfrm>
        </p:spPr>
        <p:txBody>
          <a:bodyPr/>
          <a:p>
            <a:r>
              <a:rPr lang="zh-CN" altLang="en-US"/>
              <a:t>异常子宫出血</a:t>
            </a:r>
            <a:endParaRPr lang="zh-CN" altLang="en-US"/>
          </a:p>
        </p:txBody>
      </p:sp>
      <p:sp>
        <p:nvSpPr>
          <p:cNvPr id="3" name="内容占位符 2"/>
          <p:cNvSpPr>
            <a:spLocks noGrp="1"/>
          </p:cNvSpPr>
          <p:nvPr>
            <p:ph idx="1"/>
          </p:nvPr>
        </p:nvSpPr>
        <p:spPr>
          <a:xfrm>
            <a:off x="521970" y="1223010"/>
            <a:ext cx="8100060" cy="4784090"/>
          </a:xfrm>
        </p:spPr>
        <p:txBody>
          <a:bodyPr/>
          <a:p>
            <a:r>
              <a:rPr lang="zh-CN" altLang="zh-CN" sz="2000" b="1" smtClean="0">
                <a:latin typeface="宋体" panose="02010600030101010101" pitchFamily="2" charset="-122"/>
                <a:ea typeface="宋体" panose="02010600030101010101" pitchFamily="2" charset="-122"/>
                <a:cs typeface="宋体" panose="02010600030101010101" pitchFamily="2" charset="-122"/>
                <a:sym typeface="+mn-ea"/>
              </a:rPr>
              <a:t>月经频发、月经过多、经期延长、不规律月经的诊断：流程见图 </a:t>
            </a:r>
            <a:endParaRPr lang="zh-CN" altLang="en-US" sz="2000" b="1">
              <a:latin typeface="宋体" panose="02010600030101010101" pitchFamily="2" charset="-122"/>
              <a:ea typeface="宋体" panose="02010600030101010101" pitchFamily="2" charset="-122"/>
              <a:cs typeface="宋体" panose="02010600030101010101" pitchFamily="2" charset="-122"/>
            </a:endParaRPr>
          </a:p>
          <a:p>
            <a:endParaRPr lang="zh-CN" altLang="en-US" sz="2000">
              <a:latin typeface="宋体" panose="02010600030101010101" pitchFamily="2" charset="-122"/>
              <a:ea typeface="宋体" panose="02010600030101010101" pitchFamily="2" charset="-122"/>
              <a:cs typeface="宋体" panose="02010600030101010101" pitchFamily="2" charset="-122"/>
            </a:endParaRPr>
          </a:p>
        </p:txBody>
      </p:sp>
      <p:pic>
        <p:nvPicPr>
          <p:cNvPr id="4" name="图片 3" descr="blob.png">
            <a:hlinkClick r:id="rId1" tooltip="&quot;blob.png&quot;"/>
          </p:cNvPr>
          <p:cNvPicPr/>
          <p:nvPr/>
        </p:nvPicPr>
        <p:blipFill>
          <a:blip r:embed="rId2"/>
          <a:stretch>
            <a:fillRect/>
          </a:stretch>
        </p:blipFill>
        <p:spPr bwMode="auto">
          <a:xfrm>
            <a:off x="521335" y="1629410"/>
            <a:ext cx="8175625" cy="48958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21970" y="631825"/>
            <a:ext cx="8100060" cy="510540"/>
          </a:xfrm>
        </p:spPr>
        <p:txBody>
          <a:bodyPr>
            <a:normAutofit fontScale="90000"/>
          </a:bodyPr>
          <a:p>
            <a:r>
              <a:rPr lang="zh-CN" altLang="en-US"/>
              <a:t>异常子宫出血</a:t>
            </a:r>
            <a:endParaRPr lang="zh-CN" altLang="en-US"/>
          </a:p>
        </p:txBody>
      </p:sp>
      <p:sp>
        <p:nvSpPr>
          <p:cNvPr id="3" name="内容占位符 2"/>
          <p:cNvSpPr>
            <a:spLocks noGrp="1"/>
          </p:cNvSpPr>
          <p:nvPr>
            <p:ph idx="1"/>
          </p:nvPr>
        </p:nvSpPr>
        <p:spPr>
          <a:xfrm>
            <a:off x="521970" y="1375410"/>
            <a:ext cx="8100060" cy="4783455"/>
          </a:xfrm>
        </p:spPr>
        <p:txBody>
          <a:bodyPr/>
          <a:p>
            <a:endParaRPr lang="zh-CN" altLang="en-US"/>
          </a:p>
        </p:txBody>
      </p:sp>
      <p:pic>
        <p:nvPicPr>
          <p:cNvPr id="4" name="内容占位符 2" descr="blob.png">
            <a:hlinkClick r:id="rId1" tooltip="&quot;blob.png&quot;"/>
          </p:cNvPr>
          <p:cNvPicPr>
            <a:picLocks noGrp="1"/>
          </p:cNvPicPr>
          <p:nvPr/>
        </p:nvPicPr>
        <p:blipFill>
          <a:blip r:embed="rId2"/>
          <a:stretch>
            <a:fillRect/>
          </a:stretch>
        </p:blipFill>
        <p:spPr bwMode="auto">
          <a:xfrm>
            <a:off x="479425" y="1353185"/>
            <a:ext cx="8265160" cy="51720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21970" y="604520"/>
            <a:ext cx="8100060" cy="537210"/>
          </a:xfrm>
        </p:spPr>
        <p:txBody>
          <a:bodyPr/>
          <a:p>
            <a:r>
              <a:rPr lang="zh-CN" altLang="en-US"/>
              <a:t>异常子宫出血</a:t>
            </a:r>
            <a:endParaRPr lang="zh-CN" altLang="en-US"/>
          </a:p>
        </p:txBody>
      </p:sp>
      <p:sp>
        <p:nvSpPr>
          <p:cNvPr id="3" name="内容占位符 2"/>
          <p:cNvSpPr>
            <a:spLocks noGrp="1"/>
          </p:cNvSpPr>
          <p:nvPr>
            <p:ph idx="1"/>
          </p:nvPr>
        </p:nvSpPr>
        <p:spPr>
          <a:xfrm>
            <a:off x="521970" y="1277620"/>
            <a:ext cx="8100060" cy="4791710"/>
          </a:xfrm>
        </p:spPr>
        <p:txBody>
          <a:bodyPr/>
          <a:p>
            <a:r>
              <a:rPr lang="en-US" altLang="zh-CN">
                <a:solidFill>
                  <a:schemeClr val="tx2"/>
                </a:solidFill>
                <a:latin typeface="Arial" panose="020B0604020202020204" pitchFamily="34" charset="0"/>
                <a:ea typeface="新宋体" panose="02010609030101010101" charset="-122"/>
                <a:sym typeface="+mn-ea"/>
              </a:rPr>
              <a:t>【</a:t>
            </a:r>
            <a:r>
              <a:rPr lang="zh-CN" altLang="en-US">
                <a:solidFill>
                  <a:schemeClr val="tx2"/>
                </a:solidFill>
                <a:latin typeface="Arial" panose="020B0604020202020204" pitchFamily="34" charset="0"/>
                <a:ea typeface="新宋体" panose="02010609030101010101" charset="-122"/>
                <a:sym typeface="+mn-ea"/>
              </a:rPr>
              <a:t>诊断依据</a:t>
            </a:r>
            <a:r>
              <a:rPr lang="en-US" altLang="zh-CN">
                <a:solidFill>
                  <a:schemeClr val="tx2"/>
                </a:solidFill>
                <a:latin typeface="Arial" panose="020B0604020202020204" pitchFamily="34" charset="0"/>
                <a:ea typeface="新宋体" panose="02010609030101010101" charset="-122"/>
                <a:sym typeface="+mn-ea"/>
              </a:rPr>
              <a:t>】</a:t>
            </a:r>
            <a:endParaRPr lang="en-US" altLang="zh-CN">
              <a:solidFill>
                <a:schemeClr val="tx2"/>
              </a:solidFill>
              <a:latin typeface="Arial" panose="020B0604020202020204" pitchFamily="34" charset="0"/>
              <a:ea typeface="新宋体" panose="02010609030101010101" charset="-122"/>
              <a:sym typeface="+mn-ea"/>
            </a:endParaRPr>
          </a:p>
          <a:p>
            <a:pPr>
              <a:spcAft>
                <a:spcPct val="0"/>
              </a:spcAft>
            </a:pPr>
            <a:endParaRPr lang="zh-CN" altLang="zh-CN">
              <a:solidFill>
                <a:srgbClr val="FF0000"/>
              </a:solidFill>
              <a:latin typeface="Arial" panose="020B0604020202020204" pitchFamily="34" charset="0"/>
              <a:ea typeface="新宋体" panose="02010609030101010101" charset="-122"/>
              <a:sym typeface="+mn-ea"/>
            </a:endParaRPr>
          </a:p>
          <a:p>
            <a:pPr>
              <a:spcAft>
                <a:spcPct val="0"/>
              </a:spcAft>
            </a:pPr>
            <a:r>
              <a:rPr lang="zh-CN" altLang="zh-CN">
                <a:solidFill>
                  <a:srgbClr val="FF0000"/>
                </a:solidFill>
                <a:latin typeface="Arial" panose="020B0604020202020204" pitchFamily="34" charset="0"/>
                <a:ea typeface="新宋体" panose="02010609030101010101" charset="-122"/>
                <a:sym typeface="+mn-ea"/>
              </a:rPr>
              <a:t>病史</a:t>
            </a:r>
            <a:endParaRPr lang="zh-CN" altLang="zh-CN">
              <a:solidFill>
                <a:srgbClr val="FF0000"/>
              </a:solidFill>
              <a:latin typeface="Arial" panose="020B0604020202020204" pitchFamily="34" charset="0"/>
              <a:ea typeface="新宋体" panose="02010609030101010101" charset="-122"/>
            </a:endParaRPr>
          </a:p>
          <a:p>
            <a:pPr>
              <a:spcAft>
                <a:spcPct val="0"/>
              </a:spcAft>
            </a:pPr>
            <a:endParaRPr lang="en-US" altLang="zh-CN">
              <a:latin typeface="Arial" panose="020B0604020202020204" pitchFamily="34" charset="0"/>
              <a:ea typeface="新宋体" panose="02010609030101010101" charset="-122"/>
            </a:endParaRPr>
          </a:p>
          <a:p>
            <a:pPr>
              <a:spcAft>
                <a:spcPct val="0"/>
              </a:spcAft>
            </a:pPr>
            <a:r>
              <a:rPr lang="zh-CN" altLang="zh-CN">
                <a:latin typeface="Arial" panose="020B0604020202020204" pitchFamily="34" charset="0"/>
                <a:ea typeface="新宋体" panose="02010609030101010101" charset="-122"/>
                <a:sym typeface="+mn-ea"/>
              </a:rPr>
              <a:t>身体检查</a:t>
            </a:r>
            <a:endParaRPr lang="zh-CN" altLang="zh-CN">
              <a:latin typeface="Arial" panose="020B0604020202020204" pitchFamily="34" charset="0"/>
              <a:ea typeface="新宋体" panose="02010609030101010101" charset="-122"/>
            </a:endParaRPr>
          </a:p>
          <a:p>
            <a:pPr>
              <a:spcAft>
                <a:spcPct val="0"/>
              </a:spcAft>
            </a:pPr>
            <a:endParaRPr lang="en-US" altLang="zh-CN">
              <a:latin typeface="Arial" panose="020B0604020202020204" pitchFamily="34" charset="0"/>
              <a:ea typeface="新宋体" panose="02010609030101010101" charset="-122"/>
            </a:endParaRPr>
          </a:p>
          <a:p>
            <a:pPr>
              <a:spcAft>
                <a:spcPct val="0"/>
              </a:spcAft>
            </a:pPr>
            <a:r>
              <a:rPr lang="zh-CN" altLang="zh-CN">
                <a:latin typeface="Arial" panose="020B0604020202020204" pitchFamily="34" charset="0"/>
                <a:ea typeface="新宋体" panose="02010609030101010101" charset="-122"/>
                <a:sym typeface="+mn-ea"/>
              </a:rPr>
              <a:t>相应的辅助检查</a:t>
            </a:r>
            <a:endParaRPr lang="zh-CN" altLang="zh-CN">
              <a:latin typeface="Arial" panose="020B0604020202020204" pitchFamily="34" charset="0"/>
              <a:ea typeface="新宋体" panose="02010609030101010101" charset="-122"/>
            </a:endParaRPr>
          </a:p>
          <a:p>
            <a:endParaRPr lang="zh-CN" altLang="en-US"/>
          </a:p>
        </p:txBody>
      </p:sp>
      <p:sp>
        <p:nvSpPr>
          <p:cNvPr id="2338" name="椭圆形标注 3"/>
          <p:cNvSpPr/>
          <p:nvPr/>
        </p:nvSpPr>
        <p:spPr>
          <a:xfrm>
            <a:off x="2789555" y="836930"/>
            <a:ext cx="5832475" cy="2388235"/>
          </a:xfrm>
          <a:prstGeom prst="wedgeEllipseCallout">
            <a:avLst>
              <a:gd name="adj1" fmla="val -66917"/>
              <a:gd name="adj2" fmla="val 38648"/>
            </a:avLst>
          </a:prstGeom>
          <a:solidFill>
            <a:srgbClr val="4F81BD"/>
          </a:solidFill>
          <a:ln w="25400" cap="flat" cmpd="sng">
            <a:solidFill>
              <a:srgbClr val="385D8A"/>
            </a:solidFill>
            <a:prstDash val="solid"/>
            <a:round/>
            <a:headEnd type="none" w="med" len="med"/>
            <a:tailEnd type="none" w="med" len="med"/>
          </a:ln>
        </p:spPr>
        <p:txBody>
          <a:bodyPr anchor="ctr" anchorCtr="0"/>
          <a:p>
            <a:pPr marL="285750" indent="-285750">
              <a:buFont typeface="Arial" panose="020B0604020202020204" pitchFamily="34" charset="0"/>
              <a:buChar char="•"/>
            </a:pPr>
            <a:r>
              <a:rPr lang="zh-CN" altLang="en-US">
                <a:latin typeface="华文中宋" panose="02010600040101010101" pitchFamily="2" charset="-122"/>
                <a:ea typeface="新宋体" panose="02010609030101010101" charset="-122"/>
              </a:rPr>
              <a:t>异常子宫出血的类型、发病时间</a:t>
            </a:r>
            <a:endParaRPr lang="zh-CN" altLang="en-US">
              <a:latin typeface="华文中宋" panose="02010600040101010101" pitchFamily="2" charset="-122"/>
              <a:ea typeface="新宋体" panose="02010609030101010101" charset="-122"/>
            </a:endParaRPr>
          </a:p>
          <a:p>
            <a:pPr marL="285750" indent="-285750">
              <a:buFont typeface="Arial" panose="020B0604020202020204" pitchFamily="34" charset="0"/>
              <a:buChar char="•"/>
            </a:pPr>
            <a:r>
              <a:rPr lang="zh-CN" altLang="en-US">
                <a:latin typeface="华文中宋" panose="02010600040101010101" pitchFamily="2" charset="-122"/>
                <a:ea typeface="新宋体" panose="02010609030101010101" charset="-122"/>
              </a:rPr>
              <a:t>患者的年龄、月经史、婚育史、避孕措施、激素类药物使用史</a:t>
            </a:r>
            <a:endParaRPr lang="zh-CN" altLang="en-US">
              <a:latin typeface="华文中宋" panose="02010600040101010101" pitchFamily="2" charset="-122"/>
              <a:ea typeface="新宋体" panose="02010609030101010101" charset="-122"/>
            </a:endParaRPr>
          </a:p>
          <a:p>
            <a:pPr marL="285750" indent="-285750">
              <a:buFont typeface="Arial" panose="020B0604020202020204" pitchFamily="34" charset="0"/>
              <a:buChar char="•"/>
            </a:pPr>
            <a:r>
              <a:rPr lang="zh-CN" altLang="en-US">
                <a:latin typeface="华文中宋" panose="02010600040101010101" pitchFamily="2" charset="-122"/>
                <a:ea typeface="新宋体" panose="02010609030101010101" charset="-122"/>
              </a:rPr>
              <a:t>出血前有无停经史（排除妊娠）及以往治疗经过</a:t>
            </a:r>
            <a:endParaRPr lang="zh-CN" altLang="en-US">
              <a:latin typeface="华文中宋" panose="02010600040101010101" pitchFamily="2" charset="-122"/>
              <a:ea typeface="新宋体" panose="02010609030101010101" charset="-122"/>
            </a:endParaRPr>
          </a:p>
          <a:p>
            <a:pPr marL="285750" indent="-285750">
              <a:buFont typeface="Arial" panose="020B0604020202020204" pitchFamily="34" charset="0"/>
              <a:buChar char="•"/>
            </a:pPr>
            <a:r>
              <a:rPr lang="zh-CN" altLang="en-US">
                <a:latin typeface="华文中宋" panose="02010600040101010101" pitchFamily="2" charset="-122"/>
                <a:ea typeface="新宋体" panose="02010609030101010101" charset="-122"/>
              </a:rPr>
              <a:t>全身与生殖系统有无相关疾病：如生殖器肿瘤、感染、血液系统疾病等</a:t>
            </a:r>
            <a:endParaRPr lang="zh-CN" altLang="en-US">
              <a:latin typeface="华文中宋" panose="02010600040101010101" pitchFamily="2" charset="-122"/>
              <a:ea typeface="新宋体" panose="0201060903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childTnLst>
                                    <p:set>
                                      <p:cBhvr additive="base">
                                        <p:cTn id="6" dur="1" fill="hold">
                                          <p:stCondLst>
                                            <p:cond delay="0"/>
                                          </p:stCondLst>
                                        </p:cTn>
                                        <p:tgtEl>
                                          <p:spTgt spid="2338"/>
                                        </p:tgtEl>
                                        <p:attrNameLst>
                                          <p:attrName>style.visibility</p:attrName>
                                        </p:attrNameLst>
                                      </p:cBhvr>
                                      <p:to>
                                        <p:strVal val="visible"/>
                                      </p:to>
                                    </p:set>
                                    <p:anim calcmode="lin" valueType="num">
                                      <p:cBhvr additive="base">
                                        <p:cTn id="7" dur="500" fill="hold"/>
                                        <p:tgtEl>
                                          <p:spTgt spid="2338"/>
                                        </p:tgtEl>
                                        <p:attrNameLst>
                                          <p:attrName>ppt_x</p:attrName>
                                        </p:attrNameLst>
                                      </p:cBhvr>
                                      <p:tavLst>
                                        <p:tav tm="0">
                                          <p:val>
                                            <p:strVal val="#ppt_x"/>
                                          </p:val>
                                        </p:tav>
                                        <p:tav tm="100000">
                                          <p:val>
                                            <p:strVal val="#ppt_x"/>
                                          </p:val>
                                        </p:tav>
                                      </p:tavLst>
                                    </p:anim>
                                    <p:anim calcmode="lin" valueType="num">
                                      <p:cBhvr additive="base">
                                        <p:cTn id="8" dur="500" fill="hold"/>
                                        <p:tgtEl>
                                          <p:spTgt spid="23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8"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21970" y="567690"/>
            <a:ext cx="8100060" cy="619760"/>
          </a:xfrm>
        </p:spPr>
        <p:txBody>
          <a:bodyPr/>
          <a:p>
            <a:r>
              <a:rPr lang="zh-CN" altLang="en-US"/>
              <a:t>异常子宫出血</a:t>
            </a:r>
            <a:endParaRPr lang="zh-CN" altLang="en-US"/>
          </a:p>
        </p:txBody>
      </p:sp>
      <p:sp>
        <p:nvSpPr>
          <p:cNvPr id="3" name="内容占位符 2"/>
          <p:cNvSpPr>
            <a:spLocks noGrp="1"/>
          </p:cNvSpPr>
          <p:nvPr>
            <p:ph idx="1"/>
          </p:nvPr>
        </p:nvSpPr>
        <p:spPr>
          <a:xfrm>
            <a:off x="521970" y="1303020"/>
            <a:ext cx="8100060" cy="4594225"/>
          </a:xfrm>
        </p:spPr>
        <p:txBody>
          <a:bodyPr/>
          <a:p>
            <a:r>
              <a:rPr lang="en-US" altLang="zh-CN">
                <a:solidFill>
                  <a:schemeClr val="tx2"/>
                </a:solidFill>
                <a:latin typeface="Arial" panose="020B0604020202020204" pitchFamily="34" charset="0"/>
                <a:ea typeface="新宋体" panose="02010609030101010101" charset="-122"/>
                <a:sym typeface="+mn-ea"/>
              </a:rPr>
              <a:t>【</a:t>
            </a:r>
            <a:r>
              <a:rPr lang="zh-CN" altLang="en-US">
                <a:solidFill>
                  <a:schemeClr val="tx2"/>
                </a:solidFill>
                <a:latin typeface="Arial" panose="020B0604020202020204" pitchFamily="34" charset="0"/>
                <a:ea typeface="新宋体" panose="02010609030101010101" charset="-122"/>
                <a:sym typeface="+mn-ea"/>
              </a:rPr>
              <a:t>诊断依据</a:t>
            </a:r>
            <a:r>
              <a:rPr lang="en-US" altLang="zh-CN">
                <a:solidFill>
                  <a:schemeClr val="tx2"/>
                </a:solidFill>
                <a:latin typeface="Arial" panose="020B0604020202020204" pitchFamily="34" charset="0"/>
                <a:ea typeface="新宋体" panose="02010609030101010101" charset="-122"/>
                <a:sym typeface="+mn-ea"/>
              </a:rPr>
              <a:t>】</a:t>
            </a:r>
            <a:endParaRPr lang="en-US" altLang="zh-CN">
              <a:solidFill>
                <a:schemeClr val="tx2"/>
              </a:solidFill>
              <a:latin typeface="Arial" panose="020B0604020202020204" pitchFamily="34" charset="0"/>
              <a:ea typeface="新宋体" panose="02010609030101010101" charset="-122"/>
              <a:sym typeface="+mn-ea"/>
            </a:endParaRPr>
          </a:p>
          <a:p>
            <a:pPr>
              <a:spcAft>
                <a:spcPct val="0"/>
              </a:spcAft>
            </a:pPr>
            <a:r>
              <a:rPr lang="zh-CN" altLang="zh-CN">
                <a:latin typeface="Arial" panose="020B0604020202020204" pitchFamily="34" charset="0"/>
                <a:ea typeface="新宋体" panose="02010609030101010101" charset="-122"/>
                <a:sym typeface="+mn-ea"/>
              </a:rPr>
              <a:t>病史</a:t>
            </a:r>
            <a:endParaRPr lang="zh-CN" altLang="zh-CN">
              <a:latin typeface="Arial" panose="020B0604020202020204" pitchFamily="34" charset="0"/>
              <a:ea typeface="新宋体" panose="02010609030101010101" charset="-122"/>
            </a:endParaRPr>
          </a:p>
          <a:p>
            <a:pPr>
              <a:spcAft>
                <a:spcPct val="0"/>
              </a:spcAft>
            </a:pPr>
            <a:endParaRPr lang="en-US" altLang="zh-CN">
              <a:latin typeface="Arial" panose="020B0604020202020204" pitchFamily="34" charset="0"/>
              <a:ea typeface="新宋体" panose="02010609030101010101" charset="-122"/>
            </a:endParaRPr>
          </a:p>
          <a:p>
            <a:pPr>
              <a:spcAft>
                <a:spcPct val="0"/>
              </a:spcAft>
            </a:pPr>
            <a:r>
              <a:rPr lang="zh-CN" altLang="zh-CN">
                <a:solidFill>
                  <a:srgbClr val="FF0000"/>
                </a:solidFill>
                <a:latin typeface="Arial" panose="020B0604020202020204" pitchFamily="34" charset="0"/>
                <a:ea typeface="新宋体" panose="02010609030101010101" charset="-122"/>
                <a:sym typeface="+mn-ea"/>
              </a:rPr>
              <a:t>身体检查</a:t>
            </a:r>
            <a:endParaRPr lang="zh-CN" altLang="zh-CN">
              <a:solidFill>
                <a:srgbClr val="FF0000"/>
              </a:solidFill>
              <a:latin typeface="Arial" panose="020B0604020202020204" pitchFamily="34" charset="0"/>
              <a:ea typeface="新宋体" panose="02010609030101010101" charset="-122"/>
            </a:endParaRPr>
          </a:p>
          <a:p>
            <a:pPr>
              <a:spcAft>
                <a:spcPct val="0"/>
              </a:spcAft>
            </a:pPr>
            <a:endParaRPr lang="en-US" altLang="zh-CN">
              <a:latin typeface="Arial" panose="020B0604020202020204" pitchFamily="34" charset="0"/>
              <a:ea typeface="新宋体" panose="02010609030101010101" charset="-122"/>
            </a:endParaRPr>
          </a:p>
          <a:p>
            <a:pPr>
              <a:spcAft>
                <a:spcPct val="0"/>
              </a:spcAft>
            </a:pPr>
            <a:r>
              <a:rPr lang="zh-CN" altLang="zh-CN">
                <a:latin typeface="Arial" panose="020B0604020202020204" pitchFamily="34" charset="0"/>
                <a:ea typeface="新宋体" panose="02010609030101010101" charset="-122"/>
                <a:sym typeface="+mn-ea"/>
              </a:rPr>
              <a:t>相应的辅助检查</a:t>
            </a:r>
            <a:endParaRPr lang="zh-CN" altLang="zh-CN">
              <a:latin typeface="Arial" panose="020B0604020202020204" pitchFamily="34" charset="0"/>
              <a:ea typeface="新宋体" panose="02010609030101010101" charset="-122"/>
            </a:endParaRPr>
          </a:p>
          <a:p>
            <a:endParaRPr lang="zh-CN" altLang="en-US"/>
          </a:p>
        </p:txBody>
      </p:sp>
      <p:sp>
        <p:nvSpPr>
          <p:cNvPr id="2343" name="椭圆形标注 3"/>
          <p:cNvSpPr/>
          <p:nvPr/>
        </p:nvSpPr>
        <p:spPr>
          <a:xfrm>
            <a:off x="3131820" y="2204403"/>
            <a:ext cx="5113338" cy="1335087"/>
          </a:xfrm>
          <a:prstGeom prst="wedgeEllipseCallout">
            <a:avLst>
              <a:gd name="adj1" fmla="val -66917"/>
              <a:gd name="adj2" fmla="val 38648"/>
            </a:avLst>
          </a:prstGeom>
          <a:solidFill>
            <a:srgbClr val="4F81BD"/>
          </a:solidFill>
          <a:ln w="25400" cap="flat" cmpd="sng">
            <a:solidFill>
              <a:srgbClr val="385D8A"/>
            </a:solidFill>
            <a:prstDash val="solid"/>
            <a:round/>
            <a:headEnd type="none" w="med" len="med"/>
            <a:tailEnd type="none" w="med" len="med"/>
          </a:ln>
        </p:spPr>
        <p:txBody>
          <a:bodyPr anchor="ctr" anchorCtr="0"/>
          <a:p>
            <a:r>
              <a:rPr lang="zh-CN" altLang="en-US">
                <a:latin typeface="华文中宋" panose="02010600040101010101" pitchFamily="2" charset="-122"/>
                <a:ea typeface="新宋体" panose="02010609030101010101" charset="-122"/>
              </a:rPr>
              <a:t>包括妇科检查和全身检查</a:t>
            </a:r>
            <a:endParaRPr lang="zh-CN" altLang="en-US">
              <a:latin typeface="华文中宋" panose="02010600040101010101" pitchFamily="2" charset="-122"/>
              <a:ea typeface="新宋体" panose="02010609030101010101" charset="-122"/>
            </a:endParaRPr>
          </a:p>
          <a:p>
            <a:r>
              <a:rPr lang="zh-CN" altLang="en-US">
                <a:latin typeface="华文中宋" panose="02010600040101010101" pitchFamily="2" charset="-122"/>
                <a:ea typeface="新宋体" panose="02010609030101010101" charset="-122"/>
              </a:rPr>
              <a:t>排除生殖器官及全身性器质性病变</a:t>
            </a:r>
            <a:endParaRPr lang="zh-CN" altLang="en-US">
              <a:latin typeface="华文中宋" panose="02010600040101010101" pitchFamily="2" charset="-122"/>
              <a:ea typeface="新宋体" panose="0201060903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childTnLst>
                                    <p:set>
                                      <p:cBhvr additive="base">
                                        <p:cTn id="6" dur="1" fill="hold">
                                          <p:stCondLst>
                                            <p:cond delay="0"/>
                                          </p:stCondLst>
                                        </p:cTn>
                                        <p:tgtEl>
                                          <p:spTgt spid="2343"/>
                                        </p:tgtEl>
                                        <p:attrNameLst>
                                          <p:attrName>style.visibility</p:attrName>
                                        </p:attrNameLst>
                                      </p:cBhvr>
                                      <p:to>
                                        <p:strVal val="visible"/>
                                      </p:to>
                                    </p:set>
                                    <p:anim calcmode="lin" valueType="num">
                                      <p:cBhvr additive="base">
                                        <p:cTn id="7" dur="500" fill="hold"/>
                                        <p:tgtEl>
                                          <p:spTgt spid="2343"/>
                                        </p:tgtEl>
                                        <p:attrNameLst>
                                          <p:attrName>ppt_x</p:attrName>
                                        </p:attrNameLst>
                                      </p:cBhvr>
                                      <p:tavLst>
                                        <p:tav tm="0">
                                          <p:val>
                                            <p:strVal val="#ppt_x"/>
                                          </p:val>
                                        </p:tav>
                                        <p:tav tm="100000">
                                          <p:val>
                                            <p:strVal val="#ppt_x"/>
                                          </p:val>
                                        </p:tav>
                                      </p:tavLst>
                                    </p:anim>
                                    <p:anim calcmode="lin" valueType="num">
                                      <p:cBhvr additive="base">
                                        <p:cTn id="8" dur="500" fill="hold"/>
                                        <p:tgtEl>
                                          <p:spTgt spid="23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3"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21970" y="593090"/>
            <a:ext cx="8100060" cy="675005"/>
          </a:xfrm>
        </p:spPr>
        <p:txBody>
          <a:bodyPr/>
          <a:p>
            <a:r>
              <a:rPr lang="zh-CN" altLang="en-US"/>
              <a:t>异常子宫出血</a:t>
            </a:r>
            <a:endParaRPr lang="zh-CN" altLang="en-US"/>
          </a:p>
        </p:txBody>
      </p:sp>
      <p:sp>
        <p:nvSpPr>
          <p:cNvPr id="3" name="内容占位符 2"/>
          <p:cNvSpPr>
            <a:spLocks noGrp="1"/>
          </p:cNvSpPr>
          <p:nvPr>
            <p:ph idx="1"/>
          </p:nvPr>
        </p:nvSpPr>
        <p:spPr>
          <a:xfrm>
            <a:off x="521970" y="1349375"/>
            <a:ext cx="8100060" cy="4484370"/>
          </a:xfrm>
        </p:spPr>
        <p:txBody>
          <a:bodyPr/>
          <a:p>
            <a:r>
              <a:rPr lang="en-US" altLang="zh-CN">
                <a:solidFill>
                  <a:schemeClr val="tx2"/>
                </a:solidFill>
                <a:latin typeface="Arial" panose="020B0604020202020204" pitchFamily="34" charset="0"/>
                <a:ea typeface="新宋体" panose="02010609030101010101" charset="-122"/>
                <a:sym typeface="+mn-ea"/>
              </a:rPr>
              <a:t>【</a:t>
            </a:r>
            <a:r>
              <a:rPr lang="zh-CN" altLang="en-US">
                <a:solidFill>
                  <a:schemeClr val="tx2"/>
                </a:solidFill>
                <a:latin typeface="Arial" panose="020B0604020202020204" pitchFamily="34" charset="0"/>
                <a:ea typeface="新宋体" panose="02010609030101010101" charset="-122"/>
                <a:sym typeface="+mn-ea"/>
              </a:rPr>
              <a:t>诊断依据</a:t>
            </a:r>
            <a:r>
              <a:rPr lang="en-US" altLang="zh-CN">
                <a:solidFill>
                  <a:schemeClr val="tx2"/>
                </a:solidFill>
                <a:latin typeface="Arial" panose="020B0604020202020204" pitchFamily="34" charset="0"/>
                <a:ea typeface="新宋体" panose="02010609030101010101" charset="-122"/>
                <a:sym typeface="+mn-ea"/>
              </a:rPr>
              <a:t>】</a:t>
            </a:r>
            <a:endParaRPr lang="en-US" altLang="zh-CN">
              <a:solidFill>
                <a:schemeClr val="tx2"/>
              </a:solidFill>
              <a:latin typeface="Arial" panose="020B0604020202020204" pitchFamily="34" charset="0"/>
              <a:ea typeface="新宋体" panose="02010609030101010101" charset="-122"/>
              <a:sym typeface="+mn-ea"/>
            </a:endParaRPr>
          </a:p>
          <a:p>
            <a:pPr>
              <a:spcAft>
                <a:spcPct val="0"/>
              </a:spcAft>
            </a:pPr>
            <a:r>
              <a:rPr lang="zh-CN" altLang="zh-CN">
                <a:latin typeface="Arial" panose="020B0604020202020204" pitchFamily="34" charset="0"/>
                <a:ea typeface="新宋体" panose="02010609030101010101" charset="-122"/>
                <a:sym typeface="+mn-ea"/>
              </a:rPr>
              <a:t>病史</a:t>
            </a:r>
            <a:endParaRPr lang="zh-CN" altLang="zh-CN">
              <a:latin typeface="Arial" panose="020B0604020202020204" pitchFamily="34" charset="0"/>
              <a:ea typeface="新宋体" panose="02010609030101010101" charset="-122"/>
            </a:endParaRPr>
          </a:p>
          <a:p>
            <a:pPr>
              <a:spcAft>
                <a:spcPct val="0"/>
              </a:spcAft>
            </a:pPr>
            <a:endParaRPr lang="en-US" altLang="zh-CN">
              <a:latin typeface="Arial" panose="020B0604020202020204" pitchFamily="34" charset="0"/>
              <a:ea typeface="新宋体" panose="02010609030101010101" charset="-122"/>
            </a:endParaRPr>
          </a:p>
          <a:p>
            <a:pPr>
              <a:spcAft>
                <a:spcPct val="0"/>
              </a:spcAft>
            </a:pPr>
            <a:r>
              <a:rPr lang="zh-CN" altLang="zh-CN">
                <a:latin typeface="Arial" panose="020B0604020202020204" pitchFamily="34" charset="0"/>
                <a:ea typeface="新宋体" panose="02010609030101010101" charset="-122"/>
                <a:sym typeface="+mn-ea"/>
              </a:rPr>
              <a:t>身体检查</a:t>
            </a:r>
            <a:endParaRPr lang="zh-CN" altLang="zh-CN">
              <a:latin typeface="Arial" panose="020B0604020202020204" pitchFamily="34" charset="0"/>
              <a:ea typeface="新宋体" panose="02010609030101010101" charset="-122"/>
            </a:endParaRPr>
          </a:p>
          <a:p>
            <a:pPr>
              <a:spcAft>
                <a:spcPct val="0"/>
              </a:spcAft>
            </a:pPr>
            <a:endParaRPr lang="en-US" altLang="zh-CN">
              <a:latin typeface="Arial" panose="020B0604020202020204" pitchFamily="34" charset="0"/>
              <a:ea typeface="新宋体" panose="02010609030101010101" charset="-122"/>
            </a:endParaRPr>
          </a:p>
          <a:p>
            <a:pPr>
              <a:spcAft>
                <a:spcPct val="0"/>
              </a:spcAft>
            </a:pPr>
            <a:r>
              <a:rPr lang="zh-CN" altLang="zh-CN">
                <a:solidFill>
                  <a:srgbClr val="FF0000"/>
                </a:solidFill>
                <a:latin typeface="Arial" panose="020B0604020202020204" pitchFamily="34" charset="0"/>
                <a:ea typeface="新宋体" panose="02010609030101010101" charset="-122"/>
                <a:sym typeface="+mn-ea"/>
              </a:rPr>
              <a:t>相应的辅助检查</a:t>
            </a:r>
            <a:endParaRPr lang="zh-CN" altLang="zh-CN">
              <a:solidFill>
                <a:srgbClr val="FF0000"/>
              </a:solidFill>
              <a:latin typeface="Arial" panose="020B0604020202020204" pitchFamily="34" charset="0"/>
              <a:ea typeface="新宋体" panose="02010609030101010101" charset="-122"/>
            </a:endParaRPr>
          </a:p>
          <a:p>
            <a:endParaRPr lang="zh-CN" altLang="en-US"/>
          </a:p>
        </p:txBody>
      </p:sp>
      <p:sp>
        <p:nvSpPr>
          <p:cNvPr id="2348" name="椭圆形标注 3"/>
          <p:cNvSpPr/>
          <p:nvPr/>
        </p:nvSpPr>
        <p:spPr>
          <a:xfrm>
            <a:off x="3586480" y="1124585"/>
            <a:ext cx="4658995" cy="5095875"/>
          </a:xfrm>
          <a:prstGeom prst="wedgeEllipseCallout">
            <a:avLst>
              <a:gd name="adj1" fmla="val -61106"/>
              <a:gd name="adj2" fmla="val 15662"/>
            </a:avLst>
          </a:prstGeom>
          <a:solidFill>
            <a:srgbClr val="4F81BD"/>
          </a:solidFill>
          <a:ln w="25400" cap="flat" cmpd="sng">
            <a:solidFill>
              <a:srgbClr val="385D8A"/>
            </a:solidFill>
            <a:prstDash val="solid"/>
            <a:round/>
            <a:headEnd type="none" w="med" len="med"/>
            <a:tailEnd type="none" w="med" len="med"/>
          </a:ln>
        </p:spPr>
        <p:txBody>
          <a:bodyPr anchor="ctr" anchorCtr="0"/>
          <a:p>
            <a:pPr marL="285750" indent="-285750">
              <a:buFont typeface="Arial" panose="020B0604020202020204" pitchFamily="34" charset="0"/>
              <a:buChar char="•"/>
            </a:pPr>
            <a:endParaRPr lang="en-US" altLang="zh-CN">
              <a:latin typeface="华文中宋" panose="02010600040101010101" pitchFamily="2" charset="-122"/>
              <a:ea typeface="新宋体" panose="02010609030101010101" charset="-122"/>
            </a:endParaRPr>
          </a:p>
          <a:p>
            <a:pPr marL="285750" indent="-285750">
              <a:buFont typeface="Arial" panose="020B0604020202020204" pitchFamily="34" charset="0"/>
              <a:buChar char="•"/>
            </a:pPr>
            <a:endParaRPr lang="en-US" altLang="zh-CN">
              <a:latin typeface="华文中宋" panose="02010600040101010101" pitchFamily="2" charset="-122"/>
              <a:ea typeface="新宋体" panose="02010609030101010101" charset="-122"/>
            </a:endParaRPr>
          </a:p>
          <a:p>
            <a:pPr marL="285750" indent="-285750">
              <a:buFont typeface="Arial" panose="020B0604020202020204" pitchFamily="34" charset="0"/>
              <a:buChar char="•"/>
            </a:pPr>
            <a:endParaRPr lang="en-US" altLang="zh-CN">
              <a:latin typeface="华文中宋" panose="02010600040101010101" pitchFamily="2" charset="-122"/>
              <a:ea typeface="新宋体" panose="02010609030101010101" charset="-122"/>
            </a:endParaRPr>
          </a:p>
          <a:p>
            <a:pPr marL="285750" indent="-285750">
              <a:buFont typeface="Arial" panose="020B0604020202020204" pitchFamily="34" charset="0"/>
              <a:buChar char="•"/>
            </a:pPr>
            <a:endParaRPr lang="en-US" altLang="zh-CN">
              <a:latin typeface="华文中宋" panose="02010600040101010101" pitchFamily="2" charset="-122"/>
              <a:ea typeface="新宋体" panose="02010609030101010101" charset="-122"/>
            </a:endParaRPr>
          </a:p>
          <a:p>
            <a:pPr marL="285750" indent="-285750">
              <a:buFont typeface="Arial" panose="020B0604020202020204" pitchFamily="34" charset="0"/>
              <a:buChar char="•"/>
            </a:pPr>
            <a:r>
              <a:rPr lang="zh-CN" altLang="en-US">
                <a:latin typeface="华文中宋" panose="02010600040101010101" pitchFamily="2" charset="-122"/>
                <a:ea typeface="新宋体" panose="02010609030101010101" charset="-122"/>
              </a:rPr>
              <a:t>血常规：评估出血严重程度，必要时查凝血功能</a:t>
            </a:r>
            <a:endParaRPr lang="zh-CN" altLang="en-US">
              <a:latin typeface="华文中宋" panose="02010600040101010101" pitchFamily="2" charset="-122"/>
              <a:ea typeface="新宋体" panose="02010609030101010101" charset="-122"/>
            </a:endParaRPr>
          </a:p>
          <a:p>
            <a:pPr marL="285750" indent="-285750">
              <a:buFont typeface="Arial" panose="020B0604020202020204" pitchFamily="34" charset="0"/>
              <a:buChar char="•"/>
            </a:pPr>
            <a:r>
              <a:rPr lang="zh-CN" altLang="en-US">
                <a:latin typeface="华文中宋" panose="02010600040101010101" pitchFamily="2" charset="-122"/>
                <a:ea typeface="新宋体" panose="02010609030101010101" charset="-122"/>
              </a:rPr>
              <a:t>尿妊娠试验或血</a:t>
            </a:r>
            <a:r>
              <a:rPr lang="en-US" altLang="zh-CN">
                <a:latin typeface="华文中宋" panose="02010600040101010101" pitchFamily="2" charset="-122"/>
                <a:ea typeface="新宋体" panose="02010609030101010101" charset="-122"/>
              </a:rPr>
              <a:t>HCG</a:t>
            </a:r>
            <a:r>
              <a:rPr lang="zh-CN" altLang="en-US">
                <a:latin typeface="华文中宋" panose="02010600040101010101" pitchFamily="2" charset="-122"/>
                <a:ea typeface="新宋体" panose="02010609030101010101" charset="-122"/>
              </a:rPr>
              <a:t>检查</a:t>
            </a:r>
            <a:endParaRPr lang="zh-CN" altLang="en-US">
              <a:latin typeface="华文中宋" panose="02010600040101010101" pitchFamily="2" charset="-122"/>
              <a:ea typeface="新宋体" panose="02010609030101010101" charset="-122"/>
            </a:endParaRPr>
          </a:p>
          <a:p>
            <a:pPr marL="285750" indent="-285750">
              <a:buFont typeface="Arial" panose="020B0604020202020204" pitchFamily="34" charset="0"/>
              <a:buChar char="•"/>
            </a:pPr>
            <a:r>
              <a:rPr lang="zh-CN" altLang="en-US">
                <a:latin typeface="华文中宋" panose="02010600040101010101" pitchFamily="2" charset="-122"/>
                <a:ea typeface="新宋体" panose="02010609030101010101" charset="-122"/>
              </a:rPr>
              <a:t>超声检查：了解子宫内膜厚度及回声</a:t>
            </a:r>
            <a:endParaRPr lang="zh-CN" altLang="en-US">
              <a:latin typeface="华文中宋" panose="02010600040101010101" pitchFamily="2" charset="-122"/>
              <a:ea typeface="新宋体" panose="02010609030101010101" charset="-122"/>
            </a:endParaRPr>
          </a:p>
          <a:p>
            <a:pPr marL="285750" indent="-285750">
              <a:buFont typeface="Arial" panose="020B0604020202020204" pitchFamily="34" charset="0"/>
              <a:buChar char="•"/>
            </a:pPr>
            <a:r>
              <a:rPr lang="zh-CN" altLang="en-US">
                <a:solidFill>
                  <a:srgbClr val="FF0000"/>
                </a:solidFill>
                <a:latin typeface="华文中宋" panose="02010600040101010101" pitchFamily="2" charset="-122"/>
                <a:ea typeface="新宋体" panose="02010609030101010101" charset="-122"/>
              </a:rPr>
              <a:t>基础体温</a:t>
            </a:r>
            <a:endParaRPr lang="zh-CN" altLang="en-US">
              <a:solidFill>
                <a:srgbClr val="FF0000"/>
              </a:solidFill>
              <a:latin typeface="华文中宋" panose="02010600040101010101" pitchFamily="2" charset="-122"/>
              <a:ea typeface="新宋体" panose="02010609030101010101" charset="-122"/>
            </a:endParaRPr>
          </a:p>
          <a:p>
            <a:pPr marL="285750" indent="-285750">
              <a:buFont typeface="Arial" panose="020B0604020202020204" pitchFamily="34" charset="0"/>
              <a:buChar char="•"/>
            </a:pPr>
            <a:r>
              <a:rPr lang="zh-CN" altLang="en-US">
                <a:latin typeface="华文中宋" panose="02010600040101010101" pitchFamily="2" charset="-122"/>
                <a:ea typeface="新宋体" panose="02010609030101010101" charset="-122"/>
              </a:rPr>
              <a:t>激素测定：月经周期、黄体期、促甲状腺激素水平等</a:t>
            </a:r>
            <a:endParaRPr lang="zh-CN" altLang="en-US">
              <a:latin typeface="华文中宋" panose="02010600040101010101" pitchFamily="2" charset="-122"/>
              <a:ea typeface="新宋体" panose="02010609030101010101" charset="-122"/>
            </a:endParaRPr>
          </a:p>
          <a:p>
            <a:pPr marL="285750" indent="-285750">
              <a:buFont typeface="Arial" panose="020B0604020202020204" pitchFamily="34" charset="0"/>
              <a:buChar char="•"/>
            </a:pPr>
            <a:r>
              <a:rPr lang="zh-CN" altLang="en-US">
                <a:latin typeface="华文中宋" panose="02010600040101010101" pitchFamily="2" charset="-122"/>
                <a:ea typeface="新宋体" panose="02010609030101010101" charset="-122"/>
              </a:rPr>
              <a:t>宫颈细胞学检查以排除宫颈癌</a:t>
            </a:r>
            <a:endParaRPr lang="zh-CN" altLang="en-US">
              <a:latin typeface="华文中宋" panose="02010600040101010101" pitchFamily="2" charset="-122"/>
              <a:ea typeface="新宋体" panose="02010609030101010101" charset="-122"/>
            </a:endParaRPr>
          </a:p>
          <a:p>
            <a:pPr marL="285750" indent="-285750">
              <a:buFont typeface="Arial" panose="020B0604020202020204" pitchFamily="34" charset="0"/>
              <a:buChar char="•"/>
            </a:pPr>
            <a:r>
              <a:rPr lang="zh-CN" altLang="en-US">
                <a:latin typeface="华文中宋" panose="02010600040101010101" pitchFamily="2" charset="-122"/>
                <a:ea typeface="新宋体" panose="02010609030101010101" charset="-122"/>
              </a:rPr>
              <a:t>感染病原体检测</a:t>
            </a:r>
            <a:endParaRPr lang="zh-CN" altLang="en-US">
              <a:latin typeface="华文中宋" panose="02010600040101010101" pitchFamily="2" charset="-122"/>
              <a:ea typeface="新宋体" panose="02010609030101010101" charset="-122"/>
            </a:endParaRPr>
          </a:p>
          <a:p>
            <a:pPr marL="285750" indent="-285750">
              <a:buFont typeface="Arial" panose="020B0604020202020204" pitchFamily="34" charset="0"/>
              <a:buChar char="•"/>
            </a:pPr>
            <a:r>
              <a:rPr lang="zh-CN" altLang="en-US">
                <a:latin typeface="华文中宋" panose="02010600040101010101" pitchFamily="2" charset="-122"/>
                <a:ea typeface="新宋体" panose="02010609030101010101" charset="-122"/>
              </a:rPr>
              <a:t>诊断性刮宫：可明确子宫内膜病理诊断，兼有诊断和止血双重作用</a:t>
            </a:r>
            <a:endParaRPr lang="zh-CN" altLang="en-US">
              <a:latin typeface="华文中宋" panose="02010600040101010101" pitchFamily="2" charset="-122"/>
              <a:ea typeface="新宋体" panose="02010609030101010101" charset="-122"/>
            </a:endParaRPr>
          </a:p>
          <a:p>
            <a:pPr marL="285750" indent="-285750">
              <a:buFont typeface="Arial" panose="020B0604020202020204" pitchFamily="34" charset="0"/>
              <a:buChar char="•"/>
            </a:pPr>
            <a:r>
              <a:rPr lang="zh-CN" altLang="en-US">
                <a:latin typeface="华文中宋" panose="02010600040101010101" pitchFamily="2" charset="-122"/>
                <a:ea typeface="新宋体" panose="02010609030101010101" charset="-122"/>
              </a:rPr>
              <a:t>宫腔镜检查</a:t>
            </a:r>
            <a:endParaRPr lang="zh-CN" altLang="en-US">
              <a:latin typeface="华文中宋" panose="02010600040101010101" pitchFamily="2" charset="-122"/>
              <a:ea typeface="新宋体" panose="02010609030101010101" charset="-122"/>
            </a:endParaRPr>
          </a:p>
          <a:p>
            <a:pPr marL="285750" indent="-285750">
              <a:buFont typeface="Arial" panose="020B0604020202020204" pitchFamily="34" charset="0"/>
              <a:buChar char="•"/>
            </a:pPr>
            <a:endParaRPr lang="zh-CN" altLang="en-US">
              <a:latin typeface="华文中宋" panose="02010600040101010101" pitchFamily="2" charset="-122"/>
              <a:ea typeface="新宋体" panose="02010609030101010101" charset="-122"/>
            </a:endParaRPr>
          </a:p>
          <a:p>
            <a:pPr marL="285750" indent="-285750">
              <a:buFont typeface="Arial" panose="020B0604020202020204" pitchFamily="34" charset="0"/>
              <a:buChar char="•"/>
            </a:pPr>
            <a:endParaRPr lang="en-US" altLang="zh-CN">
              <a:latin typeface="华文中宋" panose="02010600040101010101" pitchFamily="2" charset="-122"/>
              <a:ea typeface="新宋体" panose="02010609030101010101" charset="-122"/>
            </a:endParaRPr>
          </a:p>
          <a:p>
            <a:pPr marL="285750" indent="-285750">
              <a:buFont typeface="Arial" panose="020B0604020202020204" pitchFamily="34" charset="0"/>
              <a:buChar char="•"/>
            </a:pPr>
            <a:endParaRPr lang="zh-CN" altLang="en-US">
              <a:latin typeface="华文中宋" panose="02010600040101010101" pitchFamily="2" charset="-122"/>
              <a:ea typeface="新宋体" panose="0201060903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childTnLst>
                                    <p:set>
                                      <p:cBhvr additive="base">
                                        <p:cTn id="6" dur="1" fill="hold">
                                          <p:stCondLst>
                                            <p:cond delay="0"/>
                                          </p:stCondLst>
                                        </p:cTn>
                                        <p:tgtEl>
                                          <p:spTgt spid="2348"/>
                                        </p:tgtEl>
                                        <p:attrNameLst>
                                          <p:attrName>style.visibility</p:attrName>
                                        </p:attrNameLst>
                                      </p:cBhvr>
                                      <p:to>
                                        <p:strVal val="visible"/>
                                      </p:to>
                                    </p:set>
                                    <p:anim calcmode="lin" valueType="num">
                                      <p:cBhvr additive="base">
                                        <p:cTn id="7" dur="500" fill="hold"/>
                                        <p:tgtEl>
                                          <p:spTgt spid="2348"/>
                                        </p:tgtEl>
                                        <p:attrNameLst>
                                          <p:attrName>ppt_x</p:attrName>
                                        </p:attrNameLst>
                                      </p:cBhvr>
                                      <p:tavLst>
                                        <p:tav tm="0">
                                          <p:val>
                                            <p:strVal val="#ppt_x"/>
                                          </p:val>
                                        </p:tav>
                                        <p:tav tm="100000">
                                          <p:val>
                                            <p:strVal val="#ppt_x"/>
                                          </p:val>
                                        </p:tav>
                                      </p:tavLst>
                                    </p:anim>
                                    <p:anim calcmode="lin" valueType="num">
                                      <p:cBhvr additive="base">
                                        <p:cTn id="8" dur="500" fill="hold"/>
                                        <p:tgtEl>
                                          <p:spTgt spid="23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8"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21970" y="640080"/>
            <a:ext cx="8100060" cy="429895"/>
          </a:xfrm>
        </p:spPr>
        <p:txBody>
          <a:bodyPr>
            <a:normAutofit fontScale="90000"/>
          </a:bodyPr>
          <a:p>
            <a:r>
              <a:rPr lang="zh-CN" altLang="en-US"/>
              <a:t>异常子宫出血</a:t>
            </a:r>
            <a:endParaRPr lang="zh-CN" altLang="en-US"/>
          </a:p>
        </p:txBody>
      </p:sp>
      <p:sp>
        <p:nvSpPr>
          <p:cNvPr id="3" name="内容占位符 2"/>
          <p:cNvSpPr>
            <a:spLocks noGrp="1"/>
          </p:cNvSpPr>
          <p:nvPr>
            <p:ph idx="1"/>
          </p:nvPr>
        </p:nvSpPr>
        <p:spPr>
          <a:xfrm>
            <a:off x="521970" y="1141730"/>
            <a:ext cx="8100060" cy="4346575"/>
          </a:xfrm>
        </p:spPr>
        <p:txBody>
          <a:bodyPr>
            <a:normAutofit lnSpcReduction="20000"/>
          </a:bodyPr>
          <a:p>
            <a:r>
              <a:rPr lang="en-US" altLang="zh-CN">
                <a:solidFill>
                  <a:schemeClr val="tx2"/>
                </a:solidFill>
                <a:latin typeface="Arial" panose="020B0604020202020204" pitchFamily="34" charset="0"/>
                <a:ea typeface="新宋体" panose="02010609030101010101" charset="-122"/>
                <a:sym typeface="+mn-ea"/>
              </a:rPr>
              <a:t>【</a:t>
            </a:r>
            <a:r>
              <a:rPr lang="zh-CN" altLang="en-US">
                <a:solidFill>
                  <a:schemeClr val="tx2"/>
                </a:solidFill>
                <a:latin typeface="Arial" panose="020B0604020202020204" pitchFamily="34" charset="0"/>
                <a:ea typeface="新宋体" panose="02010609030101010101" charset="-122"/>
                <a:sym typeface="+mn-ea"/>
              </a:rPr>
              <a:t>鉴别诊断</a:t>
            </a:r>
            <a:r>
              <a:rPr lang="en-US" altLang="zh-CN">
                <a:solidFill>
                  <a:schemeClr val="tx2"/>
                </a:solidFill>
                <a:latin typeface="Arial" panose="020B0604020202020204" pitchFamily="34" charset="0"/>
                <a:ea typeface="新宋体" panose="02010609030101010101" charset="-122"/>
                <a:sym typeface="+mn-ea"/>
              </a:rPr>
              <a:t>】</a:t>
            </a:r>
            <a:endParaRPr lang="en-US" altLang="zh-CN">
              <a:solidFill>
                <a:schemeClr val="tx2"/>
              </a:solidFill>
              <a:latin typeface="Arial" panose="020B0604020202020204" pitchFamily="34" charset="0"/>
              <a:ea typeface="新宋体" panose="02010609030101010101" charset="-122"/>
              <a:sym typeface="+mn-ea"/>
            </a:endParaRPr>
          </a:p>
          <a:p>
            <a:r>
              <a:rPr lang="zh-CN" altLang="en-US">
                <a:latin typeface="宋体" panose="02010600030101010101" pitchFamily="2" charset="-122"/>
                <a:ea typeface="宋体" panose="02010600030101010101" pitchFamily="2" charset="-122"/>
              </a:rPr>
              <a:t>全身性疾病</a:t>
            </a:r>
            <a:endParaRPr lang="zh-CN" altLang="en-US">
              <a:latin typeface="宋体" panose="02010600030101010101" pitchFamily="2" charset="-122"/>
              <a:ea typeface="宋体" panose="02010600030101010101" pitchFamily="2" charset="-122"/>
            </a:endParaRPr>
          </a:p>
          <a:p>
            <a:r>
              <a:rPr lang="zh-CN" altLang="en-US">
                <a:latin typeface="宋体" panose="02010600030101010101" pitchFamily="2" charset="-122"/>
                <a:ea typeface="宋体" panose="02010600030101010101" pitchFamily="2" charset="-122"/>
              </a:rPr>
              <a:t>异位妊娠或妊娠并发症</a:t>
            </a:r>
            <a:endParaRPr lang="zh-CN" altLang="en-US">
              <a:latin typeface="宋体" panose="02010600030101010101" pitchFamily="2" charset="-122"/>
              <a:ea typeface="宋体" panose="02010600030101010101" pitchFamily="2" charset="-122"/>
            </a:endParaRPr>
          </a:p>
          <a:p>
            <a:r>
              <a:rPr lang="zh-CN" altLang="en-US">
                <a:latin typeface="宋体" panose="02010600030101010101" pitchFamily="2" charset="-122"/>
                <a:ea typeface="宋体" panose="02010600030101010101" pitchFamily="2" charset="-122"/>
              </a:rPr>
              <a:t>生殖道感染</a:t>
            </a:r>
            <a:endParaRPr lang="zh-CN" altLang="en-US">
              <a:latin typeface="宋体" panose="02010600030101010101" pitchFamily="2" charset="-122"/>
              <a:ea typeface="宋体" panose="02010600030101010101" pitchFamily="2" charset="-122"/>
            </a:endParaRPr>
          </a:p>
          <a:p>
            <a:r>
              <a:rPr lang="zh-CN" altLang="en-US">
                <a:latin typeface="宋体" panose="02010600030101010101" pitchFamily="2" charset="-122"/>
                <a:ea typeface="宋体" panose="02010600030101010101" pitchFamily="2" charset="-122"/>
              </a:rPr>
              <a:t>生殖器官肿瘤</a:t>
            </a:r>
            <a:endParaRPr lang="zh-CN" altLang="en-US">
              <a:latin typeface="宋体" panose="02010600030101010101" pitchFamily="2" charset="-122"/>
              <a:ea typeface="宋体" panose="02010600030101010101" pitchFamily="2" charset="-122"/>
            </a:endParaRPr>
          </a:p>
          <a:p>
            <a:r>
              <a:rPr lang="zh-CN" altLang="en-US">
                <a:latin typeface="宋体" panose="02010600030101010101" pitchFamily="2" charset="-122"/>
                <a:ea typeface="宋体" panose="02010600030101010101" pitchFamily="2" charset="-122"/>
              </a:rPr>
              <a:t>生殖道损伤</a:t>
            </a:r>
            <a:endParaRPr lang="zh-CN" altLang="en-US">
              <a:latin typeface="宋体" panose="02010600030101010101" pitchFamily="2" charset="-122"/>
              <a:ea typeface="宋体" panose="02010600030101010101" pitchFamily="2" charset="-122"/>
            </a:endParaRPr>
          </a:p>
          <a:p>
            <a:r>
              <a:rPr lang="zh-CN" altLang="en-US">
                <a:latin typeface="宋体" panose="02010600030101010101" pitchFamily="2" charset="-122"/>
                <a:ea typeface="宋体" panose="02010600030101010101" pitchFamily="2" charset="-122"/>
              </a:rPr>
              <a:t>使用性激素类药物、抗凝药物、宫内节育器或异物</a:t>
            </a:r>
            <a:endParaRPr lang="zh-CN" altLang="en-US">
              <a:latin typeface="宋体" panose="02010600030101010101" pitchFamily="2" charset="-122"/>
              <a:ea typeface="宋体" panose="02010600030101010101" pitchFamily="2" charset="-122"/>
            </a:endParaRPr>
          </a:p>
          <a:p>
            <a:r>
              <a:rPr lang="zh-CN" altLang="en-US">
                <a:latin typeface="宋体" panose="02010600030101010101" pitchFamily="2" charset="-122"/>
                <a:ea typeface="宋体" panose="02010600030101010101" pitchFamily="2" charset="-122"/>
              </a:rPr>
              <a:t>其他引起异常子宫出血的疾病</a:t>
            </a:r>
            <a:endParaRPr lang="zh-CN" altLang="en-US">
              <a:latin typeface="宋体" panose="02010600030101010101" pitchFamily="2" charset="-122"/>
              <a:ea typeface="宋体" panose="02010600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21970" y="550545"/>
            <a:ext cx="8100060" cy="600075"/>
          </a:xfrm>
        </p:spPr>
        <p:txBody>
          <a:bodyPr/>
          <a:p>
            <a:r>
              <a:rPr lang="zh-CN" altLang="en-US"/>
              <a:t>异常子宫出血的治疗</a:t>
            </a:r>
            <a:endParaRPr lang="zh-CN" altLang="en-US"/>
          </a:p>
        </p:txBody>
      </p:sp>
      <p:sp>
        <p:nvSpPr>
          <p:cNvPr id="3" name="内容占位符 2"/>
          <p:cNvSpPr>
            <a:spLocks noGrp="1"/>
          </p:cNvSpPr>
          <p:nvPr>
            <p:ph idx="1"/>
          </p:nvPr>
        </p:nvSpPr>
        <p:spPr>
          <a:xfrm>
            <a:off x="521970" y="1196340"/>
            <a:ext cx="8100060" cy="4908550"/>
          </a:xfrm>
        </p:spPr>
        <p:txBody>
          <a:bodyPr/>
          <a:p>
            <a:pPr marL="0" indent="0">
              <a:buNone/>
            </a:pPr>
            <a:endParaRPr lang="zh-CN" altLang="en-US"/>
          </a:p>
          <a:p>
            <a:pPr marL="0" indent="0">
              <a:buNone/>
            </a:pPr>
            <a:r>
              <a:rPr lang="en-US" altLang="zh-CN"/>
              <a:t>    </a:t>
            </a:r>
            <a:r>
              <a:rPr lang="zh-CN" altLang="en-US"/>
              <a:t>治疗的原则是尽快止血、纠正贫血以维持正常生理状态；调整月经周期，防止子宫内膜病变和</a:t>
            </a:r>
            <a:r>
              <a:rPr lang="en-US" altLang="zh-CN"/>
              <a:t>AUB</a:t>
            </a:r>
            <a:r>
              <a:rPr lang="zh-CN" altLang="en-US"/>
              <a:t>复发。青春期以止血、调经为主；生育期在止血、调经的基础上，有生育要求者给予促排卵治疗；绝经过渡期特别需要除外子宫内膜癌</a:t>
            </a: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21970" y="327660"/>
            <a:ext cx="8100060" cy="639445"/>
          </a:xfrm>
        </p:spPr>
        <p:txBody>
          <a:bodyPr/>
          <a:p>
            <a:r>
              <a:rPr lang="zh-CN" altLang="en-US"/>
              <a:t>异常子宫出血的药物治疗</a:t>
            </a:r>
            <a:r>
              <a:rPr lang="zh-CN" altLang="en-US">
                <a:latin typeface="微软雅黑" panose="020B0503020204020204" charset="-122"/>
                <a:ea typeface="微软雅黑" panose="020B0503020204020204" charset="-122"/>
              </a:rPr>
              <a:t>——止血</a:t>
            </a:r>
            <a:endParaRPr lang="zh-CN" altLang="en-US">
              <a:latin typeface="微软雅黑" panose="020B0503020204020204" charset="-122"/>
              <a:ea typeface="微软雅黑" panose="020B0503020204020204" charset="-122"/>
            </a:endParaRPr>
          </a:p>
        </p:txBody>
      </p:sp>
      <p:sp>
        <p:nvSpPr>
          <p:cNvPr id="3" name="内容占位符 2"/>
          <p:cNvSpPr>
            <a:spLocks noGrp="1"/>
          </p:cNvSpPr>
          <p:nvPr>
            <p:ph idx="1"/>
          </p:nvPr>
        </p:nvSpPr>
        <p:spPr>
          <a:xfrm>
            <a:off x="521970" y="991235"/>
            <a:ext cx="8100060" cy="4853940"/>
          </a:xfrm>
        </p:spPr>
        <p:txBody>
          <a:bodyPr>
            <a:normAutofit fontScale="90000"/>
          </a:bodyPr>
          <a:p>
            <a:pPr>
              <a:lnSpc>
                <a:spcPct val="90000"/>
              </a:lnSpc>
              <a:buFont typeface="Wingdings" panose="05000000000000000000" pitchFamily="2" charset="2"/>
              <a:buNone/>
            </a:pPr>
            <a:r>
              <a:rPr lang="en-US" altLang="zh-CN" b="1">
                <a:ea typeface="新宋体" panose="02010609030101010101" charset="-122"/>
                <a:sym typeface="+mn-ea"/>
              </a:rPr>
              <a:t>  </a:t>
            </a:r>
            <a:endParaRPr lang="en-US" altLang="zh-CN" b="1">
              <a:ea typeface="新宋体" panose="02010609030101010101" charset="-122"/>
              <a:sym typeface="+mn-ea"/>
            </a:endParaRPr>
          </a:p>
          <a:p>
            <a:pPr>
              <a:lnSpc>
                <a:spcPct val="90000"/>
              </a:lnSpc>
              <a:buFont typeface="Wingdings" panose="05000000000000000000" pitchFamily="2" charset="2"/>
              <a:buNone/>
            </a:pPr>
            <a:r>
              <a:rPr lang="en-US" altLang="zh-CN" b="1">
                <a:ea typeface="新宋体" panose="02010609030101010101" charset="-122"/>
                <a:sym typeface="+mn-ea"/>
              </a:rPr>
              <a:t> </a:t>
            </a:r>
            <a:r>
              <a:rPr lang="zh-CN" altLang="en-US" b="1">
                <a:ea typeface="新宋体" panose="02010609030101010101" charset="-122"/>
                <a:sym typeface="+mn-ea"/>
              </a:rPr>
              <a:t>性激素治疗为首选止血药物</a:t>
            </a:r>
            <a:endParaRPr lang="zh-CN" altLang="en-US" b="1">
              <a:ea typeface="新宋体" panose="02010609030101010101" charset="-122"/>
            </a:endParaRPr>
          </a:p>
          <a:p>
            <a:pPr marL="0" indent="0"/>
            <a:r>
              <a:rPr lang="zh-CN" altLang="en-US" b="1">
                <a:ea typeface="新宋体" panose="02010609030101010101" charset="-122"/>
                <a:sym typeface="+mn-ea"/>
              </a:rPr>
              <a:t>  </a:t>
            </a:r>
            <a:r>
              <a:rPr lang="zh-CN" altLang="zh-CN" b="1">
                <a:ea typeface="新宋体" panose="02010609030101010101" charset="-122"/>
                <a:sym typeface="+mn-ea"/>
              </a:rPr>
              <a:t>孕激素治疗</a:t>
            </a:r>
            <a:r>
              <a:rPr lang="zh-CN" altLang="en-US" b="1">
                <a:ea typeface="新宋体" panose="02010609030101010101" charset="-122"/>
                <a:sym typeface="+mn-ea"/>
              </a:rPr>
              <a:t>：</a:t>
            </a:r>
            <a:r>
              <a:rPr lang="zh-CN" altLang="zh-CN" b="1">
                <a:ea typeface="新宋体" panose="02010609030101010101" charset="-122"/>
                <a:sym typeface="+mn-ea"/>
              </a:rPr>
              <a:t>适用于血红蛋白</a:t>
            </a:r>
            <a:r>
              <a:rPr lang="en-US" altLang="zh-CN" b="1">
                <a:ea typeface="新宋体" panose="02010609030101010101" charset="-122"/>
                <a:sym typeface="+mn-ea"/>
              </a:rPr>
              <a:t>&gt;90g/l</a:t>
            </a:r>
            <a:r>
              <a:rPr lang="zh-CN" altLang="zh-CN" b="1">
                <a:ea typeface="新宋体" panose="02010609030101010101" charset="-122"/>
                <a:sym typeface="+mn-ea"/>
              </a:rPr>
              <a:t>、生命体征稳定的患者。</a:t>
            </a:r>
            <a:endParaRPr lang="en-US" altLang="zh-CN" b="1">
              <a:ea typeface="新宋体" panose="02010609030101010101" charset="-122"/>
            </a:endParaRPr>
          </a:p>
          <a:p>
            <a:pPr marL="0" indent="0"/>
            <a:r>
              <a:rPr lang="zh-CN" altLang="zh-CN" b="1">
                <a:ea typeface="新宋体" panose="02010609030101010101" charset="-122"/>
                <a:sym typeface="+mn-ea"/>
              </a:rPr>
              <a:t>具体用法如下：</a:t>
            </a:r>
            <a:endParaRPr lang="en-US" altLang="zh-CN" b="1">
              <a:ea typeface="新宋体" panose="02010609030101010101" charset="-122"/>
            </a:endParaRPr>
          </a:p>
          <a:p>
            <a:pPr marL="0" indent="0">
              <a:buNone/>
            </a:pPr>
            <a:r>
              <a:rPr lang="zh-CN" altLang="zh-CN" b="1">
                <a:ea typeface="新宋体" panose="02010609030101010101" charset="-122"/>
                <a:sym typeface="+mn-ea"/>
              </a:rPr>
              <a:t>黄体酮</a:t>
            </a:r>
            <a:r>
              <a:rPr lang="en-US" altLang="zh-CN" b="1">
                <a:ea typeface="新宋体" panose="02010609030101010101" charset="-122"/>
                <a:sym typeface="+mn-ea"/>
              </a:rPr>
              <a:t>20</a:t>
            </a:r>
            <a:r>
              <a:rPr lang="zh-CN" altLang="zh-CN" b="1">
                <a:ea typeface="新宋体" panose="02010609030101010101" charset="-122"/>
                <a:sym typeface="+mn-ea"/>
              </a:rPr>
              <a:t>～</a:t>
            </a:r>
            <a:r>
              <a:rPr lang="en-US" altLang="zh-CN" b="1">
                <a:ea typeface="新宋体" panose="02010609030101010101" charset="-122"/>
                <a:sym typeface="+mn-ea"/>
              </a:rPr>
              <a:t>40mg</a:t>
            </a:r>
            <a:r>
              <a:rPr lang="zh-CN" altLang="zh-CN" b="1">
                <a:ea typeface="新宋体" panose="02010609030101010101" charset="-122"/>
                <a:sym typeface="+mn-ea"/>
              </a:rPr>
              <a:t>，</a:t>
            </a:r>
            <a:r>
              <a:rPr lang="en-US" altLang="zh-CN" b="1">
                <a:ea typeface="新宋体" panose="02010609030101010101" charset="-122"/>
                <a:sym typeface="+mn-ea"/>
              </a:rPr>
              <a:t>im Qd </a:t>
            </a:r>
            <a:r>
              <a:rPr lang="zh-CN" altLang="zh-CN" b="1">
                <a:ea typeface="新宋体" panose="02010609030101010101" charset="-122"/>
                <a:sym typeface="+mn-ea"/>
              </a:rPr>
              <a:t>共</a:t>
            </a:r>
            <a:r>
              <a:rPr lang="en-US" altLang="zh-CN" b="1">
                <a:ea typeface="新宋体" panose="02010609030101010101" charset="-122"/>
                <a:sym typeface="+mn-ea"/>
              </a:rPr>
              <a:t>3</a:t>
            </a:r>
            <a:r>
              <a:rPr lang="zh-CN" altLang="zh-CN" b="1">
                <a:ea typeface="新宋体" panose="02010609030101010101" charset="-122"/>
                <a:sym typeface="+mn-ea"/>
              </a:rPr>
              <a:t>～</a:t>
            </a:r>
            <a:r>
              <a:rPr lang="en-US" altLang="zh-CN" b="1">
                <a:ea typeface="新宋体" panose="02010609030101010101" charset="-122"/>
                <a:sym typeface="+mn-ea"/>
              </a:rPr>
              <a:t>5</a:t>
            </a:r>
            <a:r>
              <a:rPr lang="zh-CN" altLang="zh-CN" b="1">
                <a:ea typeface="新宋体" panose="02010609030101010101" charset="-122"/>
                <a:sym typeface="+mn-ea"/>
              </a:rPr>
              <a:t>天；</a:t>
            </a:r>
            <a:endParaRPr lang="en-US" altLang="zh-CN" b="1">
              <a:ea typeface="新宋体" panose="02010609030101010101" charset="-122"/>
            </a:endParaRPr>
          </a:p>
          <a:p>
            <a:pPr marL="0" indent="0">
              <a:buNone/>
            </a:pPr>
            <a:r>
              <a:rPr lang="zh-CN" altLang="zh-CN" b="1">
                <a:solidFill>
                  <a:srgbClr val="FF0000"/>
                </a:solidFill>
                <a:ea typeface="新宋体" panose="02010609030101010101" charset="-122"/>
                <a:sym typeface="+mn-ea"/>
              </a:rPr>
              <a:t>地屈孕酮</a:t>
            </a:r>
            <a:r>
              <a:rPr lang="en-US" altLang="zh-CN" b="1">
                <a:solidFill>
                  <a:srgbClr val="FF0000"/>
                </a:solidFill>
                <a:ea typeface="新宋体" panose="02010609030101010101" charset="-122"/>
                <a:sym typeface="+mn-ea"/>
              </a:rPr>
              <a:t>10mg</a:t>
            </a:r>
            <a:r>
              <a:rPr lang="zh-CN" altLang="zh-CN" b="1">
                <a:solidFill>
                  <a:srgbClr val="FF0000"/>
                </a:solidFill>
                <a:ea typeface="新宋体" panose="02010609030101010101" charset="-122"/>
                <a:sym typeface="+mn-ea"/>
              </a:rPr>
              <a:t>，每日两次口服，共</a:t>
            </a:r>
            <a:r>
              <a:rPr lang="en-US" altLang="zh-CN" b="1">
                <a:solidFill>
                  <a:srgbClr val="FF0000"/>
                </a:solidFill>
                <a:ea typeface="新宋体" panose="02010609030101010101" charset="-122"/>
                <a:sym typeface="+mn-ea"/>
              </a:rPr>
              <a:t>10</a:t>
            </a:r>
            <a:r>
              <a:rPr lang="zh-CN" altLang="zh-CN" b="1">
                <a:solidFill>
                  <a:srgbClr val="FF0000"/>
                </a:solidFill>
                <a:ea typeface="新宋体" panose="02010609030101010101" charset="-122"/>
                <a:sym typeface="+mn-ea"/>
              </a:rPr>
              <a:t>天；</a:t>
            </a:r>
            <a:endParaRPr lang="en-US" altLang="zh-CN" b="1">
              <a:ea typeface="新宋体" panose="02010609030101010101" charset="-122"/>
            </a:endParaRPr>
          </a:p>
          <a:p>
            <a:pPr marL="0" indent="0">
              <a:buNone/>
            </a:pPr>
            <a:r>
              <a:rPr lang="zh-CN" altLang="zh-CN" b="1">
                <a:solidFill>
                  <a:srgbClr val="FF0000"/>
                </a:solidFill>
                <a:ea typeface="新宋体" panose="02010609030101010101" charset="-122"/>
                <a:sym typeface="+mn-ea"/>
              </a:rPr>
              <a:t>微粒化黄体酮胶囊</a:t>
            </a:r>
            <a:r>
              <a:rPr lang="en-US" altLang="zh-CN" b="1">
                <a:solidFill>
                  <a:srgbClr val="FF0000"/>
                </a:solidFill>
                <a:ea typeface="新宋体" panose="02010609030101010101" charset="-122"/>
                <a:sym typeface="+mn-ea"/>
              </a:rPr>
              <a:t>200</a:t>
            </a:r>
            <a:r>
              <a:rPr lang="zh-CN" altLang="zh-CN" b="1">
                <a:solidFill>
                  <a:srgbClr val="FF0000"/>
                </a:solidFill>
                <a:ea typeface="新宋体" panose="02010609030101010101" charset="-122"/>
                <a:sym typeface="+mn-ea"/>
              </a:rPr>
              <a:t>～</a:t>
            </a:r>
            <a:r>
              <a:rPr lang="en-US" altLang="zh-CN" b="1">
                <a:solidFill>
                  <a:srgbClr val="FF0000"/>
                </a:solidFill>
                <a:ea typeface="新宋体" panose="02010609030101010101" charset="-122"/>
                <a:sym typeface="+mn-ea"/>
              </a:rPr>
              <a:t>300mg</a:t>
            </a:r>
            <a:r>
              <a:rPr lang="zh-CN" altLang="zh-CN" b="1">
                <a:solidFill>
                  <a:srgbClr val="FF0000"/>
                </a:solidFill>
                <a:ea typeface="新宋体" panose="02010609030101010101" charset="-122"/>
                <a:sym typeface="+mn-ea"/>
              </a:rPr>
              <a:t>，口服，</a:t>
            </a:r>
            <a:r>
              <a:rPr lang="en-US" altLang="zh-CN" b="1">
                <a:solidFill>
                  <a:srgbClr val="FF0000"/>
                </a:solidFill>
                <a:ea typeface="新宋体" panose="02010609030101010101" charset="-122"/>
                <a:sym typeface="+mn-ea"/>
              </a:rPr>
              <a:t>QD</a:t>
            </a:r>
            <a:r>
              <a:rPr lang="zh-CN" altLang="zh-CN" b="1">
                <a:solidFill>
                  <a:srgbClr val="FF0000"/>
                </a:solidFill>
                <a:ea typeface="新宋体" panose="02010609030101010101" charset="-122"/>
                <a:sym typeface="+mn-ea"/>
              </a:rPr>
              <a:t>，共</a:t>
            </a:r>
            <a:r>
              <a:rPr lang="en-US" altLang="zh-CN" b="1">
                <a:solidFill>
                  <a:srgbClr val="FF0000"/>
                </a:solidFill>
                <a:ea typeface="新宋体" panose="02010609030101010101" charset="-122"/>
                <a:sym typeface="+mn-ea"/>
              </a:rPr>
              <a:t>10</a:t>
            </a:r>
            <a:r>
              <a:rPr lang="zh-CN" altLang="zh-CN" b="1">
                <a:solidFill>
                  <a:srgbClr val="FF0000"/>
                </a:solidFill>
                <a:ea typeface="新宋体" panose="02010609030101010101" charset="-122"/>
                <a:sym typeface="+mn-ea"/>
              </a:rPr>
              <a:t>天；</a:t>
            </a:r>
            <a:endParaRPr lang="en-US" altLang="zh-CN" b="1">
              <a:ea typeface="新宋体" panose="02010609030101010101" charset="-122"/>
            </a:endParaRPr>
          </a:p>
          <a:p>
            <a:pPr marL="0" indent="0">
              <a:buNone/>
            </a:pPr>
            <a:r>
              <a:rPr lang="zh-CN" altLang="zh-CN" b="1">
                <a:ea typeface="新宋体" panose="02010609030101010101" charset="-122"/>
                <a:sym typeface="+mn-ea"/>
              </a:rPr>
              <a:t>醋酸甲羟孕酮</a:t>
            </a:r>
            <a:r>
              <a:rPr lang="en-US" altLang="zh-CN" b="1">
                <a:ea typeface="新宋体" panose="02010609030101010101" charset="-122"/>
                <a:sym typeface="+mn-ea"/>
              </a:rPr>
              <a:t>6</a:t>
            </a:r>
            <a:r>
              <a:rPr lang="zh-CN" altLang="zh-CN" b="1">
                <a:ea typeface="新宋体" panose="02010609030101010101" charset="-122"/>
                <a:sym typeface="+mn-ea"/>
              </a:rPr>
              <a:t>～</a:t>
            </a:r>
            <a:r>
              <a:rPr lang="en-US" altLang="zh-CN" b="1">
                <a:ea typeface="新宋体" panose="02010609030101010101" charset="-122"/>
                <a:sym typeface="+mn-ea"/>
              </a:rPr>
              <a:t>10mg</a:t>
            </a:r>
            <a:r>
              <a:rPr lang="zh-CN" altLang="zh-CN" b="1">
                <a:ea typeface="新宋体" panose="02010609030101010101" charset="-122"/>
                <a:sym typeface="+mn-ea"/>
              </a:rPr>
              <a:t>，口服，每日一次，共</a:t>
            </a:r>
            <a:r>
              <a:rPr lang="en-US" altLang="zh-CN" b="1">
                <a:ea typeface="新宋体" panose="02010609030101010101" charset="-122"/>
                <a:sym typeface="+mn-ea"/>
              </a:rPr>
              <a:t>10</a:t>
            </a:r>
            <a:r>
              <a:rPr lang="zh-CN" altLang="zh-CN" b="1">
                <a:ea typeface="新宋体" panose="02010609030101010101" charset="-122"/>
                <a:sym typeface="+mn-ea"/>
              </a:rPr>
              <a:t>天。</a:t>
            </a:r>
            <a:endParaRPr lang="zh-CN" altLang="en-US"/>
          </a:p>
        </p:txBody>
      </p:sp>
      <p:pic>
        <p:nvPicPr>
          <p:cNvPr id="2376" name="图片 1"/>
          <p:cNvPicPr>
            <a:picLocks noChangeAspect="1"/>
          </p:cNvPicPr>
          <p:nvPr/>
        </p:nvPicPr>
        <p:blipFill>
          <a:blip r:embed="rId1"/>
          <a:stretch>
            <a:fillRect/>
          </a:stretch>
        </p:blipFill>
        <p:spPr>
          <a:xfrm>
            <a:off x="5939473" y="2225358"/>
            <a:ext cx="2698750" cy="1744662"/>
          </a:xfrm>
          <a:prstGeom prst="rect">
            <a:avLst/>
          </a:prstGeom>
          <a:noFill/>
          <a:ln w="9525">
            <a:noFill/>
          </a:ln>
        </p:spPr>
      </p:pic>
      <p:pic>
        <p:nvPicPr>
          <p:cNvPr id="2377" name="图片 2"/>
          <p:cNvPicPr>
            <a:picLocks noChangeAspect="1"/>
          </p:cNvPicPr>
          <p:nvPr/>
        </p:nvPicPr>
        <p:blipFill>
          <a:blip r:embed="rId2"/>
          <a:srcRect l="13344" t="10693" r="12006" b="8882"/>
          <a:stretch>
            <a:fillRect/>
          </a:stretch>
        </p:blipFill>
        <p:spPr>
          <a:xfrm>
            <a:off x="5939473" y="5013325"/>
            <a:ext cx="2843212" cy="1550988"/>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21970" y="593090"/>
            <a:ext cx="8100060" cy="654050"/>
          </a:xfrm>
        </p:spPr>
        <p:txBody>
          <a:bodyPr>
            <a:normAutofit/>
          </a:bodyPr>
          <a:p>
            <a:r>
              <a:rPr lang="zh-CN" altLang="en-US"/>
              <a:t>异常子宫出血的药物治疗</a:t>
            </a:r>
            <a:r>
              <a:rPr lang="en-US" altLang="zh-CN"/>
              <a:t>-</a:t>
            </a:r>
            <a:r>
              <a:rPr lang="zh-CN" altLang="en-US"/>
              <a:t>止血</a:t>
            </a:r>
            <a:endParaRPr lang="zh-CN" altLang="en-US"/>
          </a:p>
        </p:txBody>
      </p:sp>
      <p:sp>
        <p:nvSpPr>
          <p:cNvPr id="3" name="内容占位符 2"/>
          <p:cNvSpPr>
            <a:spLocks noGrp="1"/>
          </p:cNvSpPr>
          <p:nvPr>
            <p:ph idx="1"/>
          </p:nvPr>
        </p:nvSpPr>
        <p:spPr>
          <a:xfrm>
            <a:off x="521970" y="1567815"/>
            <a:ext cx="8100060" cy="4375785"/>
          </a:xfrm>
        </p:spPr>
        <p:txBody>
          <a:bodyPr/>
          <a:p>
            <a:r>
              <a:rPr lang="zh-CN" altLang="en-US" b="1">
                <a:solidFill>
                  <a:srgbClr val="FF0000"/>
                </a:solidFill>
                <a:ea typeface="新宋体" panose="02010609030101010101" charset="-122"/>
                <a:sym typeface="+mn-ea"/>
              </a:rPr>
              <a:t>雌激素</a:t>
            </a:r>
            <a:r>
              <a:rPr lang="en-US" altLang="zh-CN" b="1">
                <a:ea typeface="新宋体" panose="02010609030101010101" charset="-122"/>
                <a:sym typeface="+mn-ea"/>
              </a:rPr>
              <a:t>: </a:t>
            </a:r>
            <a:endParaRPr lang="en-US" altLang="zh-CN" b="1">
              <a:ea typeface="新宋体" panose="02010609030101010101" charset="-122"/>
              <a:sym typeface="+mn-ea"/>
            </a:endParaRPr>
          </a:p>
          <a:p>
            <a:r>
              <a:rPr lang="zh-CN" altLang="en-US" b="1">
                <a:ea typeface="新宋体" panose="02010609030101010101" charset="-122"/>
                <a:sym typeface="+mn-ea"/>
              </a:rPr>
              <a:t>大剂量雌激素可迅速提高血雌激素水平，促使子宫内膜生长，短期内修复创面而止血。适用于血红蛋白低于</a:t>
            </a:r>
            <a:r>
              <a:rPr lang="en-US" altLang="zh-CN" b="1">
                <a:ea typeface="新宋体" panose="02010609030101010101" charset="-122"/>
                <a:sym typeface="+mn-ea"/>
              </a:rPr>
              <a:t>90g/L</a:t>
            </a:r>
            <a:r>
              <a:rPr lang="zh-CN" altLang="en-US" b="1">
                <a:ea typeface="新宋体" panose="02010609030101010101" charset="-122"/>
                <a:sym typeface="+mn-ea"/>
              </a:rPr>
              <a:t>的青春期患者。但因该方法雌激素口服用量较大，不良反应较重，目前临床已较少使用（</a:t>
            </a:r>
            <a:r>
              <a:rPr lang="zh-CN" altLang="en-US" b="1">
                <a:solidFill>
                  <a:srgbClr val="FF0000"/>
                </a:solidFill>
                <a:ea typeface="新宋体" panose="02010609030101010101" charset="-122"/>
                <a:sym typeface="+mn-ea"/>
              </a:rPr>
              <a:t>我们医院无</a:t>
            </a:r>
            <a:r>
              <a:rPr lang="zh-CN" altLang="en-US" b="1">
                <a:ea typeface="新宋体" panose="02010609030101010101" charset="-122"/>
                <a:sym typeface="+mn-ea"/>
              </a:rPr>
              <a:t>）。</a:t>
            </a:r>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21970" y="596265"/>
            <a:ext cx="8100060" cy="545465"/>
          </a:xfrm>
        </p:spPr>
        <p:txBody>
          <a:bodyPr/>
          <a:p>
            <a:r>
              <a:rPr lang="zh-CN" altLang="en-US"/>
              <a:t>异常子宫出血的药物治疗</a:t>
            </a:r>
            <a:r>
              <a:rPr lang="en-US" altLang="zh-CN"/>
              <a:t>-</a:t>
            </a:r>
            <a:r>
              <a:rPr lang="zh-CN" altLang="en-US"/>
              <a:t>止血</a:t>
            </a:r>
            <a:endParaRPr lang="zh-CN" altLang="en-US"/>
          </a:p>
        </p:txBody>
      </p:sp>
      <p:sp>
        <p:nvSpPr>
          <p:cNvPr id="3" name="内容占位符 2"/>
          <p:cNvSpPr>
            <a:spLocks noGrp="1"/>
          </p:cNvSpPr>
          <p:nvPr>
            <p:ph idx="1"/>
          </p:nvPr>
        </p:nvSpPr>
        <p:spPr>
          <a:xfrm>
            <a:off x="521970" y="1268730"/>
            <a:ext cx="8100060" cy="4899025"/>
          </a:xfrm>
        </p:spPr>
        <p:txBody>
          <a:bodyPr>
            <a:normAutofit/>
          </a:bodyPr>
          <a:p>
            <a:r>
              <a:rPr lang="zh-CN" altLang="en-US">
                <a:solidFill>
                  <a:srgbClr val="FF0000"/>
                </a:solidFill>
                <a:latin typeface="华文中宋" panose="02010600040101010101" pitchFamily="2" charset="-122"/>
                <a:ea typeface="新宋体" panose="02010609030101010101" charset="-122"/>
                <a:sym typeface="+mn-ea"/>
              </a:rPr>
              <a:t>联合用药：</a:t>
            </a:r>
            <a:endParaRPr lang="zh-CN" altLang="en-US">
              <a:latin typeface="华文中宋" panose="02010600040101010101" pitchFamily="2" charset="-122"/>
              <a:ea typeface="新宋体" panose="02010609030101010101" charset="-122"/>
              <a:sym typeface="+mn-ea"/>
            </a:endParaRPr>
          </a:p>
          <a:p>
            <a:r>
              <a:rPr lang="zh-CN" altLang="en-US" b="1">
                <a:latin typeface="华文中宋" panose="02010600040101010101" pitchFamily="2" charset="-122"/>
                <a:ea typeface="新宋体" panose="02010609030101010101" charset="-122"/>
                <a:sym typeface="+mn-ea"/>
              </a:rPr>
              <a:t>口服复方短效避孕药  </a:t>
            </a:r>
            <a:r>
              <a:rPr lang="zh-CN" altLang="en-US">
                <a:latin typeface="华文中宋" panose="02010600040101010101" pitchFamily="2" charset="-122"/>
                <a:ea typeface="新宋体" panose="02010609030101010101" charset="-122"/>
                <a:sym typeface="+mn-ea"/>
              </a:rPr>
              <a:t>：</a:t>
            </a:r>
            <a:r>
              <a:rPr lang="en-US" altLang="zh-CN">
                <a:latin typeface="华文中宋" panose="02010600040101010101" pitchFamily="2" charset="-122"/>
                <a:ea typeface="新宋体" panose="02010609030101010101" charset="-122"/>
                <a:sym typeface="+mn-ea"/>
              </a:rPr>
              <a:t> </a:t>
            </a:r>
            <a:r>
              <a:rPr lang="zh-CN" altLang="en-US">
                <a:latin typeface="华文中宋" panose="02010600040101010101" pitchFamily="2" charset="-122"/>
                <a:ea typeface="新宋体" panose="02010609030101010101" charset="-122"/>
                <a:sym typeface="+mn-ea"/>
              </a:rPr>
              <a:t>主要用于青春期和生育期</a:t>
            </a:r>
            <a:endParaRPr lang="zh-CN" altLang="en-US">
              <a:latin typeface="华文中宋" panose="02010600040101010101" pitchFamily="2" charset="-122"/>
              <a:ea typeface="新宋体" panose="02010609030101010101" charset="-122"/>
              <a:sym typeface="+mn-ea"/>
            </a:endParaRPr>
          </a:p>
          <a:p>
            <a:r>
              <a:rPr lang="zh-CN" altLang="en-US">
                <a:latin typeface="华文中宋" panose="02010600040101010101" pitchFamily="2" charset="-122"/>
                <a:ea typeface="新宋体" panose="02010609030101010101" charset="-122"/>
                <a:sym typeface="+mn-ea"/>
              </a:rPr>
              <a:t>药物有：炔雌醇环丙孕酮、屈螺酮炔雌醇片、</a:t>
            </a:r>
            <a:r>
              <a:rPr lang="zh-CN" altLang="en-US">
                <a:latin typeface="华文中宋" panose="02010600040101010101" pitchFamily="2" charset="-122"/>
                <a:ea typeface="新宋体" panose="02010609030101010101" charset="-122"/>
                <a:sym typeface="+mn-ea"/>
              </a:rPr>
              <a:t>屈螺酮炔雌醇片</a:t>
            </a:r>
            <a:r>
              <a:rPr lang="en-US" altLang="zh-CN">
                <a:latin typeface="华文中宋" panose="02010600040101010101" pitchFamily="2" charset="-122"/>
                <a:ea typeface="新宋体" panose="02010609030101010101" charset="-122"/>
                <a:sym typeface="+mn-ea"/>
              </a:rPr>
              <a:t>II</a:t>
            </a:r>
            <a:r>
              <a:rPr lang="zh-CN" altLang="en-US">
                <a:latin typeface="华文中宋" panose="02010600040101010101" pitchFamily="2" charset="-122"/>
                <a:ea typeface="新宋体" panose="02010609030101010101" charset="-122"/>
                <a:sym typeface="+mn-ea"/>
              </a:rPr>
              <a:t>（止血时后</a:t>
            </a:r>
            <a:r>
              <a:rPr lang="en-US" altLang="zh-CN">
                <a:latin typeface="华文中宋" panose="02010600040101010101" pitchFamily="2" charset="-122"/>
                <a:ea typeface="新宋体" panose="02010609030101010101" charset="-122"/>
                <a:sym typeface="+mn-ea"/>
              </a:rPr>
              <a:t>4</a:t>
            </a:r>
            <a:r>
              <a:rPr lang="zh-CN" altLang="en-US">
                <a:latin typeface="华文中宋" panose="02010600040101010101" pitchFamily="2" charset="-122"/>
                <a:ea typeface="新宋体" panose="02010609030101010101" charset="-122"/>
                <a:sym typeface="+mn-ea"/>
              </a:rPr>
              <a:t>片白色安慰剂不需要服用），用法：</a:t>
            </a:r>
            <a:r>
              <a:rPr lang="en-US" altLang="zh-CN">
                <a:latin typeface="华文中宋" panose="02010600040101010101" pitchFamily="2" charset="-122"/>
                <a:ea typeface="新宋体" panose="02010609030101010101" charset="-122"/>
                <a:sym typeface="+mn-ea"/>
              </a:rPr>
              <a:t>1</a:t>
            </a:r>
            <a:r>
              <a:rPr lang="zh-CN" altLang="en-US">
                <a:latin typeface="华文中宋" panose="02010600040101010101" pitchFamily="2" charset="-122"/>
                <a:ea typeface="新宋体" panose="02010609030101010101" charset="-122"/>
                <a:sym typeface="+mn-ea"/>
              </a:rPr>
              <a:t>片</a:t>
            </a:r>
            <a:r>
              <a:rPr lang="en-US" altLang="zh-CN">
                <a:latin typeface="华文中宋" panose="02010600040101010101" pitchFamily="2" charset="-122"/>
                <a:ea typeface="新宋体" panose="02010609030101010101" charset="-122"/>
                <a:sym typeface="+mn-ea"/>
              </a:rPr>
              <a:t>/</a:t>
            </a:r>
            <a:r>
              <a:rPr lang="zh-CN" altLang="en-US">
                <a:latin typeface="华文中宋" panose="02010600040101010101" pitchFamily="2" charset="-122"/>
                <a:ea typeface="新宋体" panose="02010609030101010101" charset="-122"/>
                <a:sym typeface="+mn-ea"/>
              </a:rPr>
              <a:t>次，急性</a:t>
            </a:r>
            <a:r>
              <a:rPr lang="en-US" altLang="zh-CN">
                <a:latin typeface="华文中宋" panose="02010600040101010101" pitchFamily="2" charset="-122"/>
                <a:ea typeface="新宋体" panose="02010609030101010101" charset="-122"/>
                <a:sym typeface="+mn-ea"/>
              </a:rPr>
              <a:t>AUB</a:t>
            </a:r>
            <a:r>
              <a:rPr lang="zh-CN" altLang="en-US">
                <a:latin typeface="华文中宋" panose="02010600040101010101" pitchFamily="2" charset="-122"/>
                <a:ea typeface="新宋体" panose="02010609030101010101" charset="-122"/>
                <a:sym typeface="+mn-ea"/>
              </a:rPr>
              <a:t>多使用</a:t>
            </a:r>
            <a:r>
              <a:rPr lang="en-US" altLang="zh-CN">
                <a:latin typeface="华文中宋" panose="02010600040101010101" pitchFamily="2" charset="-122"/>
                <a:ea typeface="新宋体" panose="02010609030101010101" charset="-122"/>
                <a:sym typeface="+mn-ea"/>
              </a:rPr>
              <a:t>2-3</a:t>
            </a:r>
            <a:r>
              <a:rPr lang="zh-CN" altLang="en-US">
                <a:latin typeface="华文中宋" panose="02010600040101010101" pitchFamily="2" charset="-122"/>
                <a:ea typeface="新宋体" panose="02010609030101010101" charset="-122"/>
                <a:sym typeface="+mn-ea"/>
              </a:rPr>
              <a:t>次</a:t>
            </a:r>
            <a:r>
              <a:rPr lang="en-US" altLang="zh-CN">
                <a:latin typeface="华文中宋" panose="02010600040101010101" pitchFamily="2" charset="-122"/>
                <a:ea typeface="新宋体" panose="02010609030101010101" charset="-122"/>
                <a:sym typeface="+mn-ea"/>
              </a:rPr>
              <a:t>/</a:t>
            </a:r>
            <a:r>
              <a:rPr lang="zh-CN" altLang="en-US">
                <a:latin typeface="华文中宋" panose="02010600040101010101" pitchFamily="2" charset="-122"/>
                <a:ea typeface="新宋体" panose="02010609030101010101" charset="-122"/>
                <a:sym typeface="+mn-ea"/>
              </a:rPr>
              <a:t>日（每</a:t>
            </a:r>
            <a:r>
              <a:rPr lang="en-US" altLang="zh-CN">
                <a:latin typeface="华文中宋" panose="02010600040101010101" pitchFamily="2" charset="-122"/>
                <a:ea typeface="新宋体" panose="02010609030101010101" charset="-122"/>
                <a:sym typeface="+mn-ea"/>
              </a:rPr>
              <a:t>8-12</a:t>
            </a:r>
            <a:r>
              <a:rPr lang="zh-CN" altLang="en-US">
                <a:latin typeface="华文中宋" panose="02010600040101010101" pitchFamily="2" charset="-122"/>
                <a:ea typeface="新宋体" panose="02010609030101010101" charset="-122"/>
                <a:sym typeface="+mn-ea"/>
              </a:rPr>
              <a:t>小时一次），淋漓出血者多使用</a:t>
            </a:r>
            <a:r>
              <a:rPr lang="en-US" altLang="zh-CN">
                <a:latin typeface="华文中宋" panose="02010600040101010101" pitchFamily="2" charset="-122"/>
                <a:ea typeface="新宋体" panose="02010609030101010101" charset="-122"/>
                <a:sym typeface="+mn-ea"/>
              </a:rPr>
              <a:t>1-2</a:t>
            </a:r>
            <a:r>
              <a:rPr lang="zh-CN" altLang="en-US">
                <a:latin typeface="华文中宋" panose="02010600040101010101" pitchFamily="2" charset="-122"/>
                <a:ea typeface="新宋体" panose="02010609030101010101" charset="-122"/>
                <a:sym typeface="+mn-ea"/>
              </a:rPr>
              <a:t>片</a:t>
            </a:r>
            <a:r>
              <a:rPr lang="en-US" altLang="zh-CN">
                <a:latin typeface="华文中宋" panose="02010600040101010101" pitchFamily="2" charset="-122"/>
                <a:ea typeface="新宋体" panose="02010609030101010101" charset="-122"/>
                <a:sym typeface="+mn-ea"/>
              </a:rPr>
              <a:t>/</a:t>
            </a:r>
            <a:r>
              <a:rPr lang="zh-CN" altLang="en-US">
                <a:latin typeface="华文中宋" panose="02010600040101010101" pitchFamily="2" charset="-122"/>
                <a:ea typeface="新宋体" panose="02010609030101010101" charset="-122"/>
                <a:sym typeface="+mn-ea"/>
              </a:rPr>
              <a:t>日，直至血止后</a:t>
            </a:r>
            <a:r>
              <a:rPr lang="en-US" altLang="zh-CN">
                <a:latin typeface="华文中宋" panose="02010600040101010101" pitchFamily="2" charset="-122"/>
                <a:ea typeface="新宋体" panose="02010609030101010101" charset="-122"/>
                <a:sym typeface="+mn-ea"/>
              </a:rPr>
              <a:t>3</a:t>
            </a:r>
            <a:r>
              <a:rPr lang="zh-CN" altLang="en-US">
                <a:latin typeface="华文中宋" panose="02010600040101010101" pitchFamily="2" charset="-122"/>
                <a:ea typeface="新宋体" panose="02010609030101010101" charset="-122"/>
                <a:sym typeface="+mn-ea"/>
              </a:rPr>
              <a:t>天后，仍无出血可开始减量，每</a:t>
            </a:r>
            <a:r>
              <a:rPr lang="en-US" altLang="zh-CN">
                <a:latin typeface="华文中宋" panose="02010600040101010101" pitchFamily="2" charset="-122"/>
                <a:ea typeface="新宋体" panose="02010609030101010101" charset="-122"/>
                <a:sym typeface="+mn-ea"/>
              </a:rPr>
              <a:t>3</a:t>
            </a:r>
            <a:r>
              <a:rPr lang="zh-CN" altLang="en-US">
                <a:latin typeface="华文中宋" panose="02010600040101010101" pitchFamily="2" charset="-122"/>
                <a:ea typeface="新宋体" panose="02010609030101010101" charset="-122"/>
                <a:sym typeface="+mn-ea"/>
              </a:rPr>
              <a:t>日递减</a:t>
            </a:r>
            <a:r>
              <a:rPr lang="en-US" altLang="zh-CN">
                <a:latin typeface="华文中宋" panose="02010600040101010101" pitchFamily="2" charset="-122"/>
                <a:ea typeface="新宋体" panose="02010609030101010101" charset="-122"/>
                <a:sym typeface="+mn-ea"/>
              </a:rPr>
              <a:t>1/3</a:t>
            </a:r>
            <a:r>
              <a:rPr lang="zh-CN" altLang="en-US">
                <a:latin typeface="华文中宋" panose="02010600040101010101" pitchFamily="2" charset="-122"/>
                <a:ea typeface="新宋体" panose="02010609030101010101" charset="-122"/>
                <a:sym typeface="+mn-ea"/>
              </a:rPr>
              <a:t>至每日</a:t>
            </a:r>
            <a:r>
              <a:rPr lang="en-US" altLang="zh-CN">
                <a:latin typeface="华文中宋" panose="02010600040101010101" pitchFamily="2" charset="-122"/>
                <a:ea typeface="新宋体" panose="02010609030101010101" charset="-122"/>
                <a:sym typeface="+mn-ea"/>
              </a:rPr>
              <a:t>1</a:t>
            </a:r>
            <a:r>
              <a:rPr lang="zh-CN" altLang="en-US">
                <a:latin typeface="华文中宋" panose="02010600040101010101" pitchFamily="2" charset="-122"/>
                <a:ea typeface="新宋体" panose="02010609030101010101" charset="-122"/>
                <a:sym typeface="+mn-ea"/>
              </a:rPr>
              <a:t>片，维持至血红蛋白正常，希望月经来潮时停药即可。</a:t>
            </a:r>
            <a:endParaRPr lang="zh-CN" altLang="en-US">
              <a:latin typeface="华文中宋" panose="02010600040101010101" pitchFamily="2" charset="-122"/>
              <a:ea typeface="新宋体" panose="02010609030101010101" charset="-122"/>
            </a:endParaRPr>
          </a:p>
          <a:p>
            <a:pPr marL="0" indent="0">
              <a:buNone/>
            </a:pPr>
            <a:endParaRPr lang="zh-CN" altLang="en-US">
              <a:latin typeface="华文中宋" panose="02010600040101010101" pitchFamily="2" charset="-122"/>
              <a:ea typeface="新宋体" panose="02010609030101010101" charset="-122"/>
            </a:endParaRPr>
          </a:p>
          <a:p>
            <a:pPr>
              <a:buFontTx/>
              <a:buNone/>
            </a:pPr>
            <a:endParaRPr lang="zh-CN" altLang="en-US" b="1">
              <a:latin typeface="华文中宋" panose="02010600040101010101" pitchFamily="2" charset="-122"/>
              <a:ea typeface="新宋体" panose="02010609030101010101" charset="-122"/>
            </a:endParaRPr>
          </a:p>
          <a:p>
            <a:endParaRPr lang="zh-CN" altLang="en-US"/>
          </a:p>
        </p:txBody>
      </p:sp>
      <p:pic>
        <p:nvPicPr>
          <p:cNvPr id="2387" name="图片 2"/>
          <p:cNvPicPr>
            <a:picLocks noChangeAspect="1"/>
          </p:cNvPicPr>
          <p:nvPr/>
        </p:nvPicPr>
        <p:blipFill>
          <a:blip r:embed="rId1"/>
          <a:stretch>
            <a:fillRect/>
          </a:stretch>
        </p:blipFill>
        <p:spPr>
          <a:xfrm>
            <a:off x="6300153" y="4869180"/>
            <a:ext cx="1800225" cy="1738313"/>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p:txBody>
          <a:bodyPr lIns="0" tIns="0" rIns="0" bIns="0">
            <a:normAutofit fontScale="90000"/>
          </a:bodyPr>
          <a:lstStyle/>
          <a:p>
            <a:r>
              <a:rPr lang="en-US" altLang="zh-CN" dirty="0">
                <a:latin typeface="+mj-lt"/>
                <a:ea typeface="+mj-lt"/>
              </a:rPr>
              <a:t>                           </a:t>
            </a:r>
            <a:r>
              <a:rPr lang="zh-CN" altLang="en-US" sz="4000" b="0" dirty="0">
                <a:latin typeface="+mj-lt"/>
                <a:ea typeface="+mj-lt"/>
              </a:rPr>
              <a:t>正常月经</a:t>
            </a:r>
            <a:endParaRPr lang="zh-CN" altLang="en-US" sz="4000" b="0" dirty="0">
              <a:latin typeface="+mj-lt"/>
              <a:ea typeface="+mj-lt"/>
            </a:endParaRPr>
          </a:p>
        </p:txBody>
      </p:sp>
      <p:sp>
        <p:nvSpPr>
          <p:cNvPr id="8" name="矩形: 圆角 7"/>
          <p:cNvSpPr/>
          <p:nvPr>
            <p:custDataLst>
              <p:tags r:id="rId2"/>
            </p:custDataLst>
          </p:nvPr>
        </p:nvSpPr>
        <p:spPr>
          <a:xfrm rot="3197446">
            <a:off x="1082602" y="2339340"/>
            <a:ext cx="1242060" cy="1242060"/>
          </a:xfrm>
          <a:prstGeom prst="roundRect">
            <a:avLst>
              <a:gd name="adj" fmla="val 1258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24" name="图片 23"/>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rcRect l="16735" r="16735"/>
          <a:stretch>
            <a:fillRect/>
          </a:stretch>
        </p:blipFill>
        <p:spPr>
          <a:xfrm>
            <a:off x="890197" y="2146935"/>
            <a:ext cx="1626870" cy="1626870"/>
          </a:xfrm>
          <a:custGeom>
            <a:avLst/>
            <a:gdLst>
              <a:gd name="connsiteX0" fmla="*/ 1084678 w 2169356"/>
              <a:gd name="connsiteY0" fmla="*/ 0 h 2169356"/>
              <a:gd name="connsiteX1" fmla="*/ 1231986 w 2169356"/>
              <a:gd name="connsiteY1" fmla="*/ 61017 h 2169356"/>
              <a:gd name="connsiteX2" fmla="*/ 2108339 w 2169356"/>
              <a:gd name="connsiteY2" fmla="*/ 937370 h 2169356"/>
              <a:gd name="connsiteX3" fmla="*/ 2108339 w 2169356"/>
              <a:gd name="connsiteY3" fmla="*/ 1231986 h 2169356"/>
              <a:gd name="connsiteX4" fmla="*/ 1231986 w 2169356"/>
              <a:gd name="connsiteY4" fmla="*/ 2108339 h 2169356"/>
              <a:gd name="connsiteX5" fmla="*/ 937370 w 2169356"/>
              <a:gd name="connsiteY5" fmla="*/ 2108339 h 2169356"/>
              <a:gd name="connsiteX6" fmla="*/ 61017 w 2169356"/>
              <a:gd name="connsiteY6" fmla="*/ 1231986 h 2169356"/>
              <a:gd name="connsiteX7" fmla="*/ 61017 w 2169356"/>
              <a:gd name="connsiteY7" fmla="*/ 937370 h 2169356"/>
              <a:gd name="connsiteX8" fmla="*/ 937370 w 2169356"/>
              <a:gd name="connsiteY8" fmla="*/ 61017 h 2169356"/>
              <a:gd name="connsiteX9" fmla="*/ 1084678 w 2169356"/>
              <a:gd name="connsiteY9" fmla="*/ 0 h 21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9356" h="2169356">
                <a:moveTo>
                  <a:pt x="1084678" y="0"/>
                </a:moveTo>
                <a:cubicBezTo>
                  <a:pt x="1137993" y="0"/>
                  <a:pt x="1191308" y="20339"/>
                  <a:pt x="1231986" y="61017"/>
                </a:cubicBezTo>
                <a:lnTo>
                  <a:pt x="2108339" y="937370"/>
                </a:lnTo>
                <a:cubicBezTo>
                  <a:pt x="2189695" y="1018726"/>
                  <a:pt x="2189695" y="1150630"/>
                  <a:pt x="2108339" y="1231986"/>
                </a:cubicBezTo>
                <a:lnTo>
                  <a:pt x="1231986" y="2108339"/>
                </a:lnTo>
                <a:cubicBezTo>
                  <a:pt x="1150630" y="2189695"/>
                  <a:pt x="1018726" y="2189695"/>
                  <a:pt x="937370" y="2108339"/>
                </a:cubicBezTo>
                <a:lnTo>
                  <a:pt x="61017" y="1231986"/>
                </a:lnTo>
                <a:cubicBezTo>
                  <a:pt x="-20339" y="1150630"/>
                  <a:pt x="-20339" y="1018726"/>
                  <a:pt x="61017" y="937370"/>
                </a:cubicBezTo>
                <a:lnTo>
                  <a:pt x="937370" y="61017"/>
                </a:lnTo>
                <a:cubicBezTo>
                  <a:pt x="978048" y="20339"/>
                  <a:pt x="1031363" y="0"/>
                  <a:pt x="1084678" y="0"/>
                </a:cubicBezTo>
                <a:close/>
              </a:path>
            </a:pathLst>
          </a:custGeom>
          <a:ln w="9525" cap="flat" cmpd="sng" algn="ctr">
            <a:solidFill>
              <a:schemeClr val="accent1">
                <a:alpha val="50000"/>
              </a:schemeClr>
            </a:solidFill>
            <a:prstDash val="solid"/>
            <a:round/>
            <a:headEnd type="none" w="med" len="med"/>
            <a:tailEnd type="none" w="med" len="med"/>
          </a:ln>
        </p:spPr>
      </p:pic>
      <p:sp>
        <p:nvSpPr>
          <p:cNvPr id="4" name="矩形 3"/>
          <p:cNvSpPr/>
          <p:nvPr>
            <p:custDataLst>
              <p:tags r:id="rId5"/>
            </p:custDataLst>
          </p:nvPr>
        </p:nvSpPr>
        <p:spPr>
          <a:xfrm>
            <a:off x="546344" y="4319588"/>
            <a:ext cx="2320290" cy="1000125"/>
          </a:xfrm>
          <a:prstGeom prst="rect">
            <a:avLst/>
          </a:prstGeom>
          <a:noFill/>
        </p:spPr>
        <p:txBody>
          <a:bodyPr wrap="square" lIns="0" tIns="0" rIns="0" bIns="0" rtlCol="0" anchor="t">
            <a:noAutofit/>
          </a:bodyPr>
          <a:lstStyle/>
          <a:p>
            <a:pPr algn="ctr">
              <a:lnSpc>
                <a:spcPct val="150000"/>
              </a:lnSpc>
              <a:spcBef>
                <a:spcPct val="0"/>
              </a:spcBef>
              <a:spcAft>
                <a:spcPct val="0"/>
              </a:spcAft>
            </a:pPr>
            <a:r>
              <a:rPr lang="zh-CN" altLang="en-US" sz="2000" dirty="0">
                <a:ln>
                  <a:noFill/>
                  <a:prstDash val="sysDot"/>
                </a:ln>
                <a:solidFill>
                  <a:schemeClr val="tx1">
                    <a:lumMod val="85000"/>
                    <a:lumOff val="15000"/>
                  </a:schemeClr>
                </a:solidFill>
                <a:latin typeface="+mj-lt"/>
                <a:ea typeface="+mj-lt"/>
                <a:cs typeface="+mj-lt"/>
              </a:rPr>
              <a:t>月经周期为</a:t>
            </a:r>
            <a:r>
              <a:rPr lang="en-US" altLang="zh-CN" sz="2000" dirty="0">
                <a:ln>
                  <a:noFill/>
                  <a:prstDash val="sysDot"/>
                </a:ln>
                <a:solidFill>
                  <a:schemeClr val="tx1">
                    <a:lumMod val="85000"/>
                    <a:lumOff val="15000"/>
                  </a:schemeClr>
                </a:solidFill>
                <a:latin typeface="+mj-lt"/>
                <a:ea typeface="+mj-lt"/>
                <a:cs typeface="+mj-lt"/>
              </a:rPr>
              <a:t>21-35</a:t>
            </a:r>
            <a:r>
              <a:rPr lang="zh-CN" altLang="en-US" sz="2000" dirty="0">
                <a:ln>
                  <a:noFill/>
                  <a:prstDash val="sysDot"/>
                </a:ln>
                <a:solidFill>
                  <a:schemeClr val="tx1">
                    <a:lumMod val="85000"/>
                    <a:lumOff val="15000"/>
                  </a:schemeClr>
                </a:solidFill>
                <a:latin typeface="+mj-lt"/>
                <a:ea typeface="+mj-lt"/>
                <a:cs typeface="+mj-lt"/>
              </a:rPr>
              <a:t>天</a:t>
            </a:r>
            <a:endParaRPr lang="zh-CN" altLang="en-US" sz="2000" dirty="0">
              <a:ln>
                <a:noFill/>
                <a:prstDash val="sysDot"/>
              </a:ln>
              <a:solidFill>
                <a:schemeClr val="tx1">
                  <a:lumMod val="85000"/>
                  <a:lumOff val="15000"/>
                </a:schemeClr>
              </a:solidFill>
              <a:latin typeface="+mj-lt"/>
              <a:ea typeface="+mj-lt"/>
              <a:cs typeface="+mj-lt"/>
            </a:endParaRPr>
          </a:p>
        </p:txBody>
      </p:sp>
      <p:sp>
        <p:nvSpPr>
          <p:cNvPr id="5" name="矩形 4"/>
          <p:cNvSpPr/>
          <p:nvPr>
            <p:custDataLst>
              <p:tags r:id="rId6"/>
            </p:custDataLst>
          </p:nvPr>
        </p:nvSpPr>
        <p:spPr>
          <a:xfrm>
            <a:off x="837333" y="3927634"/>
            <a:ext cx="1735455" cy="329089"/>
          </a:xfrm>
          <a:prstGeom prst="rect">
            <a:avLst/>
          </a:prstGeom>
          <a:noFill/>
        </p:spPr>
        <p:txBody>
          <a:bodyPr wrap="none" lIns="0" tIns="0" rIns="0" bIns="0" rtlCol="0" anchor="b">
            <a:noAutofit/>
          </a:bodyPr>
          <a:lstStyle/>
          <a:p>
            <a:pPr algn="ctr">
              <a:spcBef>
                <a:spcPct val="0"/>
              </a:spcBef>
              <a:spcAft>
                <a:spcPct val="0"/>
              </a:spcAft>
              <a:buClr>
                <a:schemeClr val="accent1"/>
              </a:buClr>
              <a:buSzPct val="70000"/>
            </a:pPr>
            <a:r>
              <a:rPr lang="en-US" altLang="zh-CN" b="1" dirty="0">
                <a:solidFill>
                  <a:schemeClr val="accent1"/>
                </a:solidFill>
                <a:latin typeface="+mn-ea"/>
                <a:cs typeface="+mn-ea"/>
              </a:rPr>
              <a:t>01</a:t>
            </a:r>
            <a:endParaRPr lang="zh-CN" altLang="en-US" b="1" dirty="0">
              <a:solidFill>
                <a:schemeClr val="accent1"/>
              </a:solidFill>
              <a:latin typeface="+mn-ea"/>
              <a:cs typeface="+mn-ea"/>
            </a:endParaRPr>
          </a:p>
        </p:txBody>
      </p:sp>
      <p:sp>
        <p:nvSpPr>
          <p:cNvPr id="9" name="矩形: 圆角 8"/>
          <p:cNvSpPr/>
          <p:nvPr>
            <p:custDataLst>
              <p:tags r:id="rId7"/>
            </p:custDataLst>
          </p:nvPr>
        </p:nvSpPr>
        <p:spPr>
          <a:xfrm rot="3197446">
            <a:off x="3949065" y="2339340"/>
            <a:ext cx="1242060" cy="1242060"/>
          </a:xfrm>
          <a:prstGeom prst="roundRect">
            <a:avLst>
              <a:gd name="adj" fmla="val 1258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2" name="图片 1"/>
          <p:cNvPicPr>
            <a:picLocks noChangeAspect="1"/>
          </p:cNvPicPr>
          <p:nvPr>
            <p:custDataLst>
              <p:tags r:id="rId8"/>
            </p:custDataLst>
          </p:nvPr>
        </p:nvPicPr>
        <p:blipFill>
          <a:blip r:embed="rId9" cstate="print">
            <a:extLst>
              <a:ext uri="{28A0092B-C50C-407E-A947-70E740481C1C}">
                <a14:useLocalDpi xmlns:a14="http://schemas.microsoft.com/office/drawing/2010/main" val="0"/>
              </a:ext>
            </a:extLst>
          </a:blip>
          <a:srcRect l="16676" r="16676"/>
          <a:stretch>
            <a:fillRect/>
          </a:stretch>
        </p:blipFill>
        <p:spPr>
          <a:xfrm>
            <a:off x="3756184" y="2146935"/>
            <a:ext cx="1626870" cy="1626870"/>
          </a:xfrm>
          <a:custGeom>
            <a:avLst/>
            <a:gdLst>
              <a:gd name="connsiteX0" fmla="*/ 1084678 w 2169356"/>
              <a:gd name="connsiteY0" fmla="*/ 0 h 2169356"/>
              <a:gd name="connsiteX1" fmla="*/ 1231986 w 2169356"/>
              <a:gd name="connsiteY1" fmla="*/ 61017 h 2169356"/>
              <a:gd name="connsiteX2" fmla="*/ 2108339 w 2169356"/>
              <a:gd name="connsiteY2" fmla="*/ 937370 h 2169356"/>
              <a:gd name="connsiteX3" fmla="*/ 2108339 w 2169356"/>
              <a:gd name="connsiteY3" fmla="*/ 1231986 h 2169356"/>
              <a:gd name="connsiteX4" fmla="*/ 1231986 w 2169356"/>
              <a:gd name="connsiteY4" fmla="*/ 2108339 h 2169356"/>
              <a:gd name="connsiteX5" fmla="*/ 937370 w 2169356"/>
              <a:gd name="connsiteY5" fmla="*/ 2108339 h 2169356"/>
              <a:gd name="connsiteX6" fmla="*/ 61017 w 2169356"/>
              <a:gd name="connsiteY6" fmla="*/ 1231986 h 2169356"/>
              <a:gd name="connsiteX7" fmla="*/ 61017 w 2169356"/>
              <a:gd name="connsiteY7" fmla="*/ 937370 h 2169356"/>
              <a:gd name="connsiteX8" fmla="*/ 937370 w 2169356"/>
              <a:gd name="connsiteY8" fmla="*/ 61017 h 2169356"/>
              <a:gd name="connsiteX9" fmla="*/ 1084678 w 2169356"/>
              <a:gd name="connsiteY9" fmla="*/ 0 h 21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9356" h="2169356">
                <a:moveTo>
                  <a:pt x="1084678" y="0"/>
                </a:moveTo>
                <a:cubicBezTo>
                  <a:pt x="1137993" y="0"/>
                  <a:pt x="1191308" y="20339"/>
                  <a:pt x="1231986" y="61017"/>
                </a:cubicBezTo>
                <a:lnTo>
                  <a:pt x="2108339" y="937370"/>
                </a:lnTo>
                <a:cubicBezTo>
                  <a:pt x="2189695" y="1018726"/>
                  <a:pt x="2189695" y="1150630"/>
                  <a:pt x="2108339" y="1231986"/>
                </a:cubicBezTo>
                <a:lnTo>
                  <a:pt x="1231986" y="2108339"/>
                </a:lnTo>
                <a:cubicBezTo>
                  <a:pt x="1150630" y="2189695"/>
                  <a:pt x="1018726" y="2189695"/>
                  <a:pt x="937370" y="2108339"/>
                </a:cubicBezTo>
                <a:lnTo>
                  <a:pt x="61017" y="1231986"/>
                </a:lnTo>
                <a:cubicBezTo>
                  <a:pt x="-20339" y="1150630"/>
                  <a:pt x="-20339" y="1018726"/>
                  <a:pt x="61017" y="937370"/>
                </a:cubicBezTo>
                <a:lnTo>
                  <a:pt x="937370" y="61017"/>
                </a:lnTo>
                <a:cubicBezTo>
                  <a:pt x="978048" y="20339"/>
                  <a:pt x="1031363" y="0"/>
                  <a:pt x="1084678" y="0"/>
                </a:cubicBezTo>
                <a:close/>
              </a:path>
            </a:pathLst>
          </a:custGeom>
          <a:ln w="9525" cap="flat" cmpd="sng" algn="ctr">
            <a:solidFill>
              <a:schemeClr val="accent1">
                <a:alpha val="50000"/>
              </a:schemeClr>
            </a:solidFill>
            <a:prstDash val="solid"/>
            <a:round/>
            <a:headEnd type="none" w="med" len="med"/>
            <a:tailEnd type="none" w="med" len="med"/>
          </a:ln>
        </p:spPr>
      </p:pic>
      <p:sp>
        <p:nvSpPr>
          <p:cNvPr id="7" name="矩形 6"/>
          <p:cNvSpPr/>
          <p:nvPr>
            <p:custDataLst>
              <p:tags r:id="rId10"/>
            </p:custDataLst>
          </p:nvPr>
        </p:nvSpPr>
        <p:spPr>
          <a:xfrm>
            <a:off x="3409474" y="4319588"/>
            <a:ext cx="2320291" cy="1000125"/>
          </a:xfrm>
          <a:prstGeom prst="rect">
            <a:avLst/>
          </a:prstGeom>
          <a:noFill/>
        </p:spPr>
        <p:txBody>
          <a:bodyPr wrap="square" lIns="0" tIns="0" rIns="0" bIns="0" rtlCol="0" anchor="t">
            <a:noAutofit/>
          </a:bodyPr>
          <a:lstStyle/>
          <a:p>
            <a:pPr algn="ctr">
              <a:lnSpc>
                <a:spcPct val="150000"/>
              </a:lnSpc>
              <a:spcBef>
                <a:spcPct val="0"/>
              </a:spcBef>
              <a:spcAft>
                <a:spcPct val="0"/>
              </a:spcAft>
            </a:pPr>
            <a:r>
              <a:rPr lang="zh-CN" altLang="en-US" sz="2000">
                <a:latin typeface="+mj-lt"/>
                <a:ea typeface="+mj-lt"/>
                <a:cs typeface="+mj-lt"/>
                <a:sym typeface="+mn-ea"/>
              </a:rPr>
              <a:t>经期是</a:t>
            </a:r>
            <a:r>
              <a:rPr lang="en-US" altLang="zh-CN" sz="2000">
                <a:latin typeface="+mj-lt"/>
                <a:ea typeface="+mj-lt"/>
                <a:cs typeface="+mj-lt"/>
                <a:sym typeface="+mn-ea"/>
              </a:rPr>
              <a:t>2-7</a:t>
            </a:r>
            <a:r>
              <a:rPr lang="zh-CN" altLang="en-US" sz="2000">
                <a:latin typeface="+mj-lt"/>
                <a:ea typeface="+mj-lt"/>
                <a:cs typeface="+mj-lt"/>
                <a:sym typeface="+mn-ea"/>
              </a:rPr>
              <a:t>天</a:t>
            </a:r>
            <a:endParaRPr lang="zh-CN" altLang="en-US" sz="2000" dirty="0">
              <a:ln>
                <a:noFill/>
                <a:prstDash val="sysDot"/>
              </a:ln>
              <a:solidFill>
                <a:schemeClr val="tx1">
                  <a:lumMod val="85000"/>
                  <a:lumOff val="15000"/>
                </a:schemeClr>
              </a:solidFill>
              <a:latin typeface="+mj-lt"/>
              <a:ea typeface="+mj-lt"/>
              <a:cs typeface="+mj-lt"/>
            </a:endParaRPr>
          </a:p>
        </p:txBody>
      </p:sp>
      <p:sp>
        <p:nvSpPr>
          <p:cNvPr id="11" name="矩形 10"/>
          <p:cNvSpPr/>
          <p:nvPr>
            <p:custDataLst>
              <p:tags r:id="rId11"/>
            </p:custDataLst>
          </p:nvPr>
        </p:nvSpPr>
        <p:spPr>
          <a:xfrm>
            <a:off x="3702368" y="3927634"/>
            <a:ext cx="1735455" cy="329089"/>
          </a:xfrm>
          <a:prstGeom prst="rect">
            <a:avLst/>
          </a:prstGeom>
          <a:noFill/>
        </p:spPr>
        <p:txBody>
          <a:bodyPr wrap="none" lIns="0" tIns="0" rIns="0" bIns="0" rtlCol="0" anchor="b">
            <a:noAutofit/>
          </a:bodyPr>
          <a:lstStyle/>
          <a:p>
            <a:pPr algn="ctr">
              <a:spcBef>
                <a:spcPct val="0"/>
              </a:spcBef>
              <a:spcAft>
                <a:spcPct val="0"/>
              </a:spcAft>
              <a:buClr>
                <a:schemeClr val="accent1"/>
              </a:buClr>
              <a:buSzPct val="70000"/>
            </a:pPr>
            <a:r>
              <a:rPr lang="en-US" altLang="zh-CN" b="1" dirty="0">
                <a:solidFill>
                  <a:schemeClr val="accent1"/>
                </a:solidFill>
                <a:latin typeface="+mn-ea"/>
                <a:cs typeface="+mn-ea"/>
              </a:rPr>
              <a:t>02</a:t>
            </a:r>
            <a:endParaRPr lang="zh-CN" altLang="en-US" b="1" dirty="0">
              <a:solidFill>
                <a:schemeClr val="accent1"/>
              </a:solidFill>
              <a:latin typeface="+mn-ea"/>
              <a:cs typeface="+mn-ea"/>
            </a:endParaRPr>
          </a:p>
        </p:txBody>
      </p:sp>
      <p:sp>
        <p:nvSpPr>
          <p:cNvPr id="10" name="矩形: 圆角 9"/>
          <p:cNvSpPr/>
          <p:nvPr>
            <p:custDataLst>
              <p:tags r:id="rId12"/>
            </p:custDataLst>
          </p:nvPr>
        </p:nvSpPr>
        <p:spPr>
          <a:xfrm rot="3197446">
            <a:off x="6819122" y="2339340"/>
            <a:ext cx="1242060" cy="1242060"/>
          </a:xfrm>
          <a:prstGeom prst="roundRect">
            <a:avLst>
              <a:gd name="adj" fmla="val 1258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3" name="图片 2"/>
          <p:cNvPicPr>
            <a:picLocks noChangeAspect="1"/>
          </p:cNvPicPr>
          <p:nvPr>
            <p:custDataLst>
              <p:tags r:id="rId13"/>
            </p:custDataLst>
          </p:nvPr>
        </p:nvPicPr>
        <p:blipFill>
          <a:blip r:embed="rId14" cstate="print">
            <a:extLst>
              <a:ext uri="{28A0092B-C50C-407E-A947-70E740481C1C}">
                <a14:useLocalDpi xmlns:a14="http://schemas.microsoft.com/office/drawing/2010/main" val="0"/>
              </a:ext>
            </a:extLst>
          </a:blip>
          <a:srcRect l="16647" r="16647"/>
          <a:stretch>
            <a:fillRect/>
          </a:stretch>
        </p:blipFill>
        <p:spPr>
          <a:xfrm>
            <a:off x="6626717" y="2146935"/>
            <a:ext cx="1626870" cy="1626870"/>
          </a:xfrm>
          <a:custGeom>
            <a:avLst/>
            <a:gdLst>
              <a:gd name="connsiteX0" fmla="*/ 1084678 w 2169356"/>
              <a:gd name="connsiteY0" fmla="*/ 0 h 2169356"/>
              <a:gd name="connsiteX1" fmla="*/ 1231986 w 2169356"/>
              <a:gd name="connsiteY1" fmla="*/ 61017 h 2169356"/>
              <a:gd name="connsiteX2" fmla="*/ 2108339 w 2169356"/>
              <a:gd name="connsiteY2" fmla="*/ 937370 h 2169356"/>
              <a:gd name="connsiteX3" fmla="*/ 2108339 w 2169356"/>
              <a:gd name="connsiteY3" fmla="*/ 1231986 h 2169356"/>
              <a:gd name="connsiteX4" fmla="*/ 1231986 w 2169356"/>
              <a:gd name="connsiteY4" fmla="*/ 2108339 h 2169356"/>
              <a:gd name="connsiteX5" fmla="*/ 937370 w 2169356"/>
              <a:gd name="connsiteY5" fmla="*/ 2108339 h 2169356"/>
              <a:gd name="connsiteX6" fmla="*/ 61017 w 2169356"/>
              <a:gd name="connsiteY6" fmla="*/ 1231986 h 2169356"/>
              <a:gd name="connsiteX7" fmla="*/ 61017 w 2169356"/>
              <a:gd name="connsiteY7" fmla="*/ 937370 h 2169356"/>
              <a:gd name="connsiteX8" fmla="*/ 937370 w 2169356"/>
              <a:gd name="connsiteY8" fmla="*/ 61017 h 2169356"/>
              <a:gd name="connsiteX9" fmla="*/ 1084678 w 2169356"/>
              <a:gd name="connsiteY9" fmla="*/ 0 h 21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9356" h="2169356">
                <a:moveTo>
                  <a:pt x="1084678" y="0"/>
                </a:moveTo>
                <a:cubicBezTo>
                  <a:pt x="1137993" y="0"/>
                  <a:pt x="1191308" y="20339"/>
                  <a:pt x="1231986" y="61017"/>
                </a:cubicBezTo>
                <a:lnTo>
                  <a:pt x="2108339" y="937370"/>
                </a:lnTo>
                <a:cubicBezTo>
                  <a:pt x="2189695" y="1018726"/>
                  <a:pt x="2189695" y="1150630"/>
                  <a:pt x="2108339" y="1231986"/>
                </a:cubicBezTo>
                <a:lnTo>
                  <a:pt x="1231986" y="2108339"/>
                </a:lnTo>
                <a:cubicBezTo>
                  <a:pt x="1150630" y="2189695"/>
                  <a:pt x="1018726" y="2189695"/>
                  <a:pt x="937370" y="2108339"/>
                </a:cubicBezTo>
                <a:lnTo>
                  <a:pt x="61017" y="1231986"/>
                </a:lnTo>
                <a:cubicBezTo>
                  <a:pt x="-20339" y="1150630"/>
                  <a:pt x="-20339" y="1018726"/>
                  <a:pt x="61017" y="937370"/>
                </a:cubicBezTo>
                <a:lnTo>
                  <a:pt x="937370" y="61017"/>
                </a:lnTo>
                <a:cubicBezTo>
                  <a:pt x="978048" y="20339"/>
                  <a:pt x="1031363" y="0"/>
                  <a:pt x="1084678" y="0"/>
                </a:cubicBezTo>
                <a:close/>
              </a:path>
            </a:pathLst>
          </a:custGeom>
          <a:ln w="9525" cap="flat" cmpd="sng" algn="ctr">
            <a:solidFill>
              <a:schemeClr val="accent1">
                <a:alpha val="50000"/>
              </a:schemeClr>
            </a:solidFill>
            <a:prstDash val="solid"/>
            <a:round/>
            <a:headEnd type="none" w="med" len="med"/>
            <a:tailEnd type="none" w="med" len="med"/>
          </a:ln>
        </p:spPr>
      </p:pic>
      <p:sp>
        <p:nvSpPr>
          <p:cNvPr id="12" name="矩形 11"/>
          <p:cNvSpPr/>
          <p:nvPr>
            <p:custDataLst>
              <p:tags r:id="rId15"/>
            </p:custDataLst>
          </p:nvPr>
        </p:nvSpPr>
        <p:spPr>
          <a:xfrm>
            <a:off x="6279530" y="4319588"/>
            <a:ext cx="2320291" cy="1000125"/>
          </a:xfrm>
          <a:prstGeom prst="rect">
            <a:avLst/>
          </a:prstGeom>
          <a:noFill/>
        </p:spPr>
        <p:txBody>
          <a:bodyPr wrap="square" lIns="0" tIns="0" rIns="0" bIns="0" rtlCol="0" anchor="t">
            <a:noAutofit/>
          </a:bodyPr>
          <a:lstStyle/>
          <a:p>
            <a:pPr algn="ctr">
              <a:lnSpc>
                <a:spcPct val="150000"/>
              </a:lnSpc>
              <a:spcBef>
                <a:spcPct val="0"/>
              </a:spcBef>
              <a:spcAft>
                <a:spcPct val="0"/>
              </a:spcAft>
            </a:pPr>
            <a:r>
              <a:rPr lang="zh-CN" altLang="en-US" sz="2000">
                <a:latin typeface="+mj-lt"/>
                <a:ea typeface="+mj-lt"/>
                <a:cs typeface="+mj-lt"/>
                <a:sym typeface="+mn-ea"/>
              </a:rPr>
              <a:t>月经量是</a:t>
            </a:r>
            <a:r>
              <a:rPr lang="en-US" altLang="zh-CN" sz="2000">
                <a:latin typeface="+mj-lt"/>
                <a:ea typeface="+mj-lt"/>
                <a:cs typeface="+mj-lt"/>
                <a:sym typeface="+mn-ea"/>
              </a:rPr>
              <a:t>20-60ml</a:t>
            </a:r>
            <a:r>
              <a:rPr lang="zh-CN" altLang="en-US" sz="2000">
                <a:latin typeface="+mj-lt"/>
                <a:ea typeface="+mj-lt"/>
                <a:cs typeface="+mj-lt"/>
                <a:sym typeface="+mn-ea"/>
              </a:rPr>
              <a:t>，不超过</a:t>
            </a:r>
            <a:r>
              <a:rPr lang="en-US" altLang="zh-CN" sz="2000">
                <a:latin typeface="+mj-lt"/>
                <a:ea typeface="+mj-lt"/>
                <a:cs typeface="+mj-lt"/>
                <a:sym typeface="+mn-ea"/>
              </a:rPr>
              <a:t>80ml</a:t>
            </a:r>
            <a:endParaRPr lang="zh-CN" altLang="en-US" sz="2000" dirty="0">
              <a:ln>
                <a:noFill/>
                <a:prstDash val="sysDot"/>
              </a:ln>
              <a:solidFill>
                <a:schemeClr val="tx1">
                  <a:lumMod val="85000"/>
                  <a:lumOff val="15000"/>
                </a:schemeClr>
              </a:solidFill>
              <a:latin typeface="+mj-lt"/>
              <a:ea typeface="+mj-lt"/>
              <a:cs typeface="+mj-lt"/>
            </a:endParaRPr>
          </a:p>
        </p:txBody>
      </p:sp>
      <p:sp>
        <p:nvSpPr>
          <p:cNvPr id="14" name="矩形 13"/>
          <p:cNvSpPr/>
          <p:nvPr>
            <p:custDataLst>
              <p:tags r:id="rId16"/>
            </p:custDataLst>
          </p:nvPr>
        </p:nvSpPr>
        <p:spPr>
          <a:xfrm>
            <a:off x="6572424" y="3927634"/>
            <a:ext cx="1735455" cy="329089"/>
          </a:xfrm>
          <a:prstGeom prst="rect">
            <a:avLst/>
          </a:prstGeom>
          <a:noFill/>
        </p:spPr>
        <p:txBody>
          <a:bodyPr wrap="none" lIns="0" tIns="0" rIns="0" bIns="0" rtlCol="0" anchor="b">
            <a:noAutofit/>
          </a:bodyPr>
          <a:lstStyle/>
          <a:p>
            <a:pPr algn="ctr">
              <a:spcBef>
                <a:spcPct val="0"/>
              </a:spcBef>
              <a:spcAft>
                <a:spcPct val="0"/>
              </a:spcAft>
              <a:buClr>
                <a:schemeClr val="accent1"/>
              </a:buClr>
              <a:buSzPct val="70000"/>
            </a:pPr>
            <a:r>
              <a:rPr lang="en-US" altLang="zh-CN" b="1">
                <a:solidFill>
                  <a:schemeClr val="accent1"/>
                </a:solidFill>
                <a:latin typeface="+mn-ea"/>
                <a:cs typeface="+mn-ea"/>
              </a:rPr>
              <a:t>03</a:t>
            </a:r>
            <a:endParaRPr lang="zh-CN" altLang="en-US" b="1">
              <a:solidFill>
                <a:schemeClr val="accent1"/>
              </a:solidFill>
              <a:latin typeface="+mn-ea"/>
              <a:cs typeface="+mn-ea"/>
            </a:endParaRPr>
          </a:p>
        </p:txBody>
      </p:sp>
    </p:spTree>
    <p:custDataLst>
      <p:tags r:id="rId17"/>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21970" y="563245"/>
            <a:ext cx="8100060" cy="518160"/>
          </a:xfrm>
        </p:spPr>
        <p:txBody>
          <a:bodyPr>
            <a:normAutofit fontScale="90000"/>
          </a:bodyPr>
          <a:p>
            <a:r>
              <a:rPr lang="zh-CN" altLang="en-US">
                <a:sym typeface="+mn-ea"/>
              </a:rPr>
              <a:t>异常子宫出血的治疗</a:t>
            </a:r>
            <a:r>
              <a:rPr lang="en-US" altLang="zh-CN">
                <a:sym typeface="+mn-ea"/>
              </a:rPr>
              <a:t>-</a:t>
            </a:r>
            <a:r>
              <a:rPr lang="zh-CN" altLang="en-US">
                <a:sym typeface="+mn-ea"/>
              </a:rPr>
              <a:t>止血</a:t>
            </a:r>
            <a:endParaRPr lang="zh-CN" altLang="en-US">
              <a:sym typeface="+mn-ea"/>
            </a:endParaRPr>
          </a:p>
        </p:txBody>
      </p:sp>
      <p:sp>
        <p:nvSpPr>
          <p:cNvPr id="3" name="内容占位符 2"/>
          <p:cNvSpPr>
            <a:spLocks noGrp="1"/>
          </p:cNvSpPr>
          <p:nvPr>
            <p:ph idx="1"/>
          </p:nvPr>
        </p:nvSpPr>
        <p:spPr>
          <a:xfrm>
            <a:off x="521970" y="1443990"/>
            <a:ext cx="8100060" cy="4464685"/>
          </a:xfrm>
        </p:spPr>
        <p:txBody>
          <a:bodyPr/>
          <a:p>
            <a:r>
              <a:rPr lang="zh-CN" altLang="en-US">
                <a:solidFill>
                  <a:srgbClr val="FF0000"/>
                </a:solidFill>
                <a:sym typeface="+mn-ea"/>
              </a:rPr>
              <a:t>刮宫：</a:t>
            </a:r>
            <a:endParaRPr lang="zh-CN" altLang="en-US">
              <a:sym typeface="+mn-ea"/>
            </a:endParaRPr>
          </a:p>
          <a:p>
            <a:r>
              <a:rPr lang="zh-CN" altLang="en-US"/>
              <a:t>刮宫可迅速止血，并具有诊断价值，适用于大量出血且药物治疗无效需立即止血、需要子宫内膜组织学检查或药物治疗禁忌症的患者。超声提示子宫腔内异常占位者可在宫腔镜下活检，以提高诊断率。</a:t>
            </a:r>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21970" y="567690"/>
            <a:ext cx="8100060" cy="701040"/>
          </a:xfrm>
        </p:spPr>
        <p:txBody>
          <a:bodyPr/>
          <a:p>
            <a:r>
              <a:rPr lang="zh-CN" altLang="en-US">
                <a:ea typeface="新宋体" panose="02010609030101010101" charset="-122"/>
                <a:sym typeface="+mn-ea"/>
              </a:rPr>
              <a:t>药物治疗</a:t>
            </a:r>
            <a:r>
              <a:rPr lang="en-US" altLang="zh-CN">
                <a:ea typeface="新宋体" panose="02010609030101010101" charset="-122"/>
                <a:sym typeface="+mn-ea"/>
              </a:rPr>
              <a:t>——</a:t>
            </a:r>
            <a:r>
              <a:rPr lang="zh-CN" altLang="en-US">
                <a:ea typeface="新宋体" panose="02010609030101010101" charset="-122"/>
                <a:sym typeface="+mn-ea"/>
              </a:rPr>
              <a:t>调整月经周期</a:t>
            </a:r>
            <a:endParaRPr lang="zh-CN" altLang="en-US"/>
          </a:p>
        </p:txBody>
      </p:sp>
      <p:sp>
        <p:nvSpPr>
          <p:cNvPr id="3" name="内容占位符 2"/>
          <p:cNvSpPr>
            <a:spLocks noGrp="1"/>
          </p:cNvSpPr>
          <p:nvPr>
            <p:ph idx="1"/>
          </p:nvPr>
        </p:nvSpPr>
        <p:spPr>
          <a:xfrm>
            <a:off x="521970" y="1637030"/>
            <a:ext cx="8100060" cy="3851275"/>
          </a:xfrm>
        </p:spPr>
        <p:txBody>
          <a:bodyPr/>
          <a:p>
            <a:r>
              <a:rPr lang="en-US" altLang="zh-CN"/>
              <a:t>AUB-o</a:t>
            </a:r>
            <a:r>
              <a:rPr lang="zh-CN" altLang="en-US"/>
              <a:t>的患者，止血只是治疗的第一步，所有患者都需要进一步调整周期，调节月经周期是治疗的重要部分，是巩固疗效、避免复发的关键。调整周期的方法根据患者的年龄、激素水平、生育要求等而有所不同。</a:t>
            </a:r>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异常子宫出血</a:t>
            </a:r>
            <a:endParaRPr lang="zh-CN" altLang="en-US"/>
          </a:p>
        </p:txBody>
      </p:sp>
      <p:sp>
        <p:nvSpPr>
          <p:cNvPr id="3" name="内容占位符 2"/>
          <p:cNvSpPr>
            <a:spLocks noGrp="1"/>
          </p:cNvSpPr>
          <p:nvPr>
            <p:ph idx="1"/>
          </p:nvPr>
        </p:nvSpPr>
        <p:spPr/>
        <p:txBody>
          <a:bodyPr/>
          <a:p>
            <a:pPr marL="285750" indent="-285750">
              <a:lnSpc>
                <a:spcPct val="150000"/>
              </a:lnSpc>
              <a:buClr>
                <a:srgbClr val="57B7D5"/>
              </a:buClr>
              <a:buFont typeface="Wingdings" panose="05000000000000000000" pitchFamily="2" charset="2"/>
              <a:buChar char="Ø"/>
            </a:pPr>
            <a:r>
              <a:rPr lang="zh-CN" altLang="bg-BG" b="1" smtClean="0">
                <a:solidFill>
                  <a:srgbClr val="000000"/>
                </a:solidFill>
                <a:ea typeface="微软雅黑" panose="020B0503020204020204" charset="-122"/>
                <a:sym typeface="Arial" panose="020B0604020202020204" pitchFamily="34" charset="0"/>
              </a:rPr>
              <a:t>促排卵治疗：</a:t>
            </a:r>
            <a:endParaRPr lang="zh-CN" altLang="bg-BG" b="1" smtClean="0">
              <a:solidFill>
                <a:srgbClr val="000000"/>
              </a:solidFill>
              <a:ea typeface="微软雅黑" panose="020B0503020204020204" charset="-122"/>
              <a:sym typeface="Arial" panose="020B0604020202020204" pitchFamily="34" charset="0"/>
            </a:endParaRPr>
          </a:p>
          <a:p>
            <a:pPr marL="285750" indent="-285750">
              <a:lnSpc>
                <a:spcPct val="150000"/>
              </a:lnSpc>
              <a:buClr>
                <a:srgbClr val="57B7D5"/>
              </a:buClr>
              <a:buFont typeface="Arial" panose="020B0604020202020204" pitchFamily="34" charset="0"/>
              <a:buChar char="–"/>
            </a:pPr>
            <a:r>
              <a:rPr lang="zh-CN" altLang="bg-BG" smtClean="0">
                <a:solidFill>
                  <a:srgbClr val="000000"/>
                </a:solidFill>
                <a:ea typeface="微软雅黑" panose="020B0503020204020204" charset="-122"/>
                <a:sym typeface="Arial" panose="020B0604020202020204" pitchFamily="34" charset="0"/>
              </a:rPr>
              <a:t>适用于无排卵有生育要求者，具体方法取决于无排卵病因</a:t>
            </a:r>
            <a:endParaRPr lang="zh-CN" altLang="bg-BG" smtClean="0">
              <a:solidFill>
                <a:srgbClr val="000000"/>
              </a:solidFill>
              <a:ea typeface="微软雅黑" panose="020B0503020204020204" charset="-122"/>
              <a:sym typeface="Arial" panose="020B0604020202020204" pitchFamily="34" charset="0"/>
            </a:endParaRPr>
          </a:p>
          <a:p>
            <a:pPr marL="0" indent="0">
              <a:lnSpc>
                <a:spcPct val="150000"/>
              </a:lnSpc>
              <a:buClr>
                <a:srgbClr val="57B7D5"/>
              </a:buClr>
              <a:buFont typeface="Arial" panose="020B0604020202020204" pitchFamily="34" charset="0"/>
              <a:buNone/>
            </a:pPr>
            <a:r>
              <a:rPr lang="zh-CN" altLang="bg-BG" smtClean="0">
                <a:solidFill>
                  <a:srgbClr val="000000"/>
                </a:solidFill>
                <a:ea typeface="微软雅黑" panose="020B0503020204020204" charset="-122"/>
                <a:sym typeface="Arial" panose="020B0604020202020204" pitchFamily="34" charset="0"/>
              </a:rPr>
              <a:t>（</a:t>
            </a:r>
            <a:r>
              <a:rPr lang="zh-CN" altLang="bg-BG" smtClean="0">
                <a:solidFill>
                  <a:srgbClr val="C00000"/>
                </a:solidFill>
                <a:ea typeface="微软雅黑" panose="020B0503020204020204" charset="-122"/>
                <a:sym typeface="Arial" panose="020B0604020202020204" pitchFamily="34" charset="0"/>
              </a:rPr>
              <a:t>我们科开展针灸、中药口服、西药枸橼酸氯米芬片促排卵</a:t>
            </a:r>
            <a:r>
              <a:rPr lang="zh-CN" altLang="bg-BG" smtClean="0">
                <a:solidFill>
                  <a:srgbClr val="000000"/>
                </a:solidFill>
                <a:ea typeface="微软雅黑" panose="020B0503020204020204" charset="-122"/>
                <a:sym typeface="Arial" panose="020B0604020202020204" pitchFamily="34" charset="0"/>
              </a:rPr>
              <a:t>）</a:t>
            </a: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21970" y="657225"/>
            <a:ext cx="8100060" cy="530860"/>
          </a:xfrm>
        </p:spPr>
        <p:txBody>
          <a:bodyPr/>
          <a:p>
            <a:r>
              <a:rPr lang="zh-CN" altLang="en-US"/>
              <a:t>异常子宫出血</a:t>
            </a:r>
            <a:r>
              <a:rPr lang="en-US" altLang="zh-CN"/>
              <a:t>-</a:t>
            </a:r>
            <a:r>
              <a:rPr lang="zh-CN" altLang="en-US"/>
              <a:t>手术治疗</a:t>
            </a:r>
            <a:endParaRPr lang="zh-CN" altLang="en-US"/>
          </a:p>
        </p:txBody>
      </p:sp>
      <p:sp>
        <p:nvSpPr>
          <p:cNvPr id="3" name="内容占位符 2"/>
          <p:cNvSpPr>
            <a:spLocks noGrp="1"/>
          </p:cNvSpPr>
          <p:nvPr>
            <p:ph idx="1"/>
          </p:nvPr>
        </p:nvSpPr>
        <p:spPr>
          <a:xfrm>
            <a:off x="521970" y="1286510"/>
            <a:ext cx="8100060" cy="4648200"/>
          </a:xfrm>
        </p:spPr>
        <p:txBody>
          <a:bodyPr>
            <a:normAutofit fontScale="80000"/>
          </a:bodyPr>
          <a:p>
            <a:r>
              <a:rPr lang="zh-CN" altLang="zh-CN" sz="2400" b="1" smtClean="0">
                <a:sym typeface="+mn-ea"/>
              </a:rPr>
              <a:t>诊疗要点</a:t>
            </a:r>
            <a:endParaRPr lang="en-US" altLang="zh-CN" sz="2400" b="1" smtClean="0"/>
          </a:p>
          <a:p>
            <a:pPr>
              <a:buNone/>
            </a:pPr>
            <a:r>
              <a:rPr lang="en-US" altLang="zh-CN" sz="2400" b="1" smtClean="0">
                <a:sym typeface="+mn-ea"/>
              </a:rPr>
              <a:t>         1</a:t>
            </a:r>
            <a:r>
              <a:rPr lang="zh-CN" altLang="en-US" sz="2400" b="1" smtClean="0">
                <a:sym typeface="+mn-ea"/>
              </a:rPr>
              <a:t>、子宫内膜息肉（</a:t>
            </a:r>
            <a:r>
              <a:rPr lang="en-US" altLang="zh-CN" sz="2400" b="1" smtClean="0">
                <a:sym typeface="+mn-ea"/>
              </a:rPr>
              <a:t>AUB-P</a:t>
            </a:r>
            <a:r>
              <a:rPr lang="zh-CN" altLang="en-US" sz="2400" b="1" smtClean="0">
                <a:sym typeface="+mn-ea"/>
              </a:rPr>
              <a:t>）</a:t>
            </a:r>
            <a:endParaRPr lang="en-US" altLang="zh-CN" sz="2400" smtClean="0"/>
          </a:p>
          <a:p>
            <a:pPr lvl="2">
              <a:buFont typeface="Wingdings" panose="05000000000000000000" pitchFamily="2" charset="2"/>
              <a:buChar char="Ø"/>
            </a:pPr>
            <a:r>
              <a:rPr lang="en-US" altLang="zh-CN" sz="2400" smtClean="0">
                <a:sym typeface="+mn-ea"/>
              </a:rPr>
              <a:t>70%-90% </a:t>
            </a:r>
            <a:r>
              <a:rPr lang="zh-CN" altLang="zh-CN" sz="2400" smtClean="0">
                <a:sym typeface="+mn-ea"/>
              </a:rPr>
              <a:t>的子宫内膜息肉有</a:t>
            </a:r>
            <a:r>
              <a:rPr lang="en-US" altLang="zh-CN" sz="2400" smtClean="0">
                <a:sym typeface="+mn-ea"/>
              </a:rPr>
              <a:t> AUB</a:t>
            </a:r>
            <a:endParaRPr lang="en-US" altLang="zh-CN" sz="2400" smtClean="0"/>
          </a:p>
          <a:p>
            <a:pPr lvl="2">
              <a:buFont typeface="Wingdings" panose="05000000000000000000" pitchFamily="2" charset="2"/>
              <a:buChar char="Ø"/>
            </a:pPr>
            <a:r>
              <a:rPr lang="zh-CN" altLang="zh-CN" sz="2400" smtClean="0">
                <a:sym typeface="+mn-ea"/>
              </a:rPr>
              <a:t>可经盆腔</a:t>
            </a:r>
            <a:r>
              <a:rPr lang="en-US" altLang="zh-CN" sz="2400" smtClean="0">
                <a:sym typeface="+mn-ea"/>
              </a:rPr>
              <a:t> B </a:t>
            </a:r>
            <a:r>
              <a:rPr lang="zh-CN" altLang="zh-CN" sz="2400" smtClean="0">
                <a:sym typeface="+mn-ea"/>
              </a:rPr>
              <a:t>超检查发现，最佳检查时间为周期第</a:t>
            </a:r>
            <a:r>
              <a:rPr lang="en-US" altLang="zh-CN" sz="2400" smtClean="0">
                <a:sym typeface="+mn-ea"/>
              </a:rPr>
              <a:t> 10 </a:t>
            </a:r>
            <a:r>
              <a:rPr lang="zh-CN" altLang="zh-CN" sz="2400" smtClean="0">
                <a:sym typeface="+mn-ea"/>
              </a:rPr>
              <a:t>天之前</a:t>
            </a:r>
            <a:endParaRPr lang="en-US" altLang="zh-CN" sz="2400" smtClean="0"/>
          </a:p>
          <a:p>
            <a:pPr lvl="2">
              <a:buFont typeface="Wingdings" panose="05000000000000000000" pitchFamily="2" charset="2"/>
              <a:buChar char="Ø"/>
            </a:pPr>
            <a:r>
              <a:rPr lang="zh-CN" altLang="zh-CN" sz="2400" smtClean="0">
                <a:sym typeface="+mn-ea"/>
              </a:rPr>
              <a:t>确诊需在宫腔镜下摘除行病理检查。</a:t>
            </a:r>
            <a:endParaRPr lang="zh-CN" altLang="zh-CN" sz="2400" smtClean="0"/>
          </a:p>
          <a:p>
            <a:pPr lvl="2">
              <a:buFont typeface="Wingdings" panose="05000000000000000000" pitchFamily="2" charset="2"/>
              <a:buChar char="Ø"/>
            </a:pPr>
            <a:r>
              <a:rPr lang="zh-CN" altLang="zh-CN" sz="2400" smtClean="0">
                <a:sym typeface="+mn-ea"/>
              </a:rPr>
              <a:t>直径</a:t>
            </a:r>
            <a:r>
              <a:rPr lang="en-US" altLang="zh-CN" sz="2400" smtClean="0">
                <a:sym typeface="+mn-ea"/>
              </a:rPr>
              <a:t> &lt;1 cm </a:t>
            </a:r>
            <a:r>
              <a:rPr lang="zh-CN" altLang="zh-CN" sz="2400" smtClean="0">
                <a:sym typeface="+mn-ea"/>
              </a:rPr>
              <a:t>的息肉若无症状，可观察随诊。</a:t>
            </a:r>
            <a:endParaRPr lang="en-US" altLang="zh-CN" sz="2400" smtClean="0"/>
          </a:p>
          <a:p>
            <a:pPr lvl="2">
              <a:buFont typeface="Wingdings" panose="05000000000000000000" pitchFamily="2" charset="2"/>
              <a:buChar char="Ø"/>
            </a:pPr>
            <a:r>
              <a:rPr lang="zh-CN" altLang="zh-CN" sz="2400" smtClean="0">
                <a:sym typeface="+mn-ea"/>
              </a:rPr>
              <a:t>体积较大有症状的息肉推荐宫腔镜下息肉摘除及刮宫，盲目刮宫容易遗漏。</a:t>
            </a:r>
            <a:endParaRPr lang="en-US" altLang="zh-CN" sz="2400" smtClean="0"/>
          </a:p>
          <a:p>
            <a:pPr lvl="5">
              <a:buFont typeface="Wingdings" panose="05000000000000000000" pitchFamily="2" charset="2"/>
              <a:buChar char="Ø"/>
            </a:pPr>
            <a:r>
              <a:rPr lang="zh-CN" altLang="zh-CN" sz="2400" smtClean="0">
                <a:sym typeface="+mn-ea"/>
              </a:rPr>
              <a:t>对已完成生育或近期不愿生育者可考虑使用短效口服避孕药或左炔诺孕酮宫内缓释系统</a:t>
            </a:r>
            <a:r>
              <a:rPr lang="en-US" altLang="zh-CN" sz="2400" smtClean="0">
                <a:sym typeface="+mn-ea"/>
              </a:rPr>
              <a:t> (LNG-IUS) </a:t>
            </a:r>
            <a:r>
              <a:rPr lang="zh-CN" altLang="zh-CN" sz="2400" smtClean="0">
                <a:sym typeface="+mn-ea"/>
              </a:rPr>
              <a:t>以减少复发风险。</a:t>
            </a:r>
            <a:endParaRPr lang="en-US" altLang="zh-CN" sz="2400" smtClean="0"/>
          </a:p>
          <a:p>
            <a:pPr lvl="5">
              <a:buFont typeface="Wingdings" panose="05000000000000000000" pitchFamily="2" charset="2"/>
              <a:buChar char="Ø"/>
            </a:pPr>
            <a:r>
              <a:rPr lang="zh-CN" altLang="zh-CN" sz="2400" smtClean="0">
                <a:sym typeface="+mn-ea"/>
              </a:rPr>
              <a:t>对于无生育要求、多次复发者，可建议行子宫内膜切除术。对恶变风险大者可考虑子宫切除术。</a:t>
            </a:r>
            <a:endParaRPr lang="en-US" altLang="zh-CN" sz="2400" smtClean="0"/>
          </a:p>
          <a:p>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21970" y="433705"/>
            <a:ext cx="8100060" cy="557530"/>
          </a:xfrm>
        </p:spPr>
        <p:txBody>
          <a:bodyPr/>
          <a:p>
            <a:r>
              <a:rPr lang="zh-CN" altLang="en-US"/>
              <a:t>异常子宫出血</a:t>
            </a:r>
            <a:endParaRPr lang="zh-CN" altLang="en-US"/>
          </a:p>
        </p:txBody>
      </p:sp>
      <p:sp>
        <p:nvSpPr>
          <p:cNvPr id="3" name="内容占位符 2"/>
          <p:cNvSpPr>
            <a:spLocks noGrp="1"/>
          </p:cNvSpPr>
          <p:nvPr>
            <p:ph idx="1"/>
          </p:nvPr>
        </p:nvSpPr>
        <p:spPr>
          <a:xfrm>
            <a:off x="521970" y="1075055"/>
            <a:ext cx="8100060" cy="5549900"/>
          </a:xfrm>
        </p:spPr>
        <p:txBody>
          <a:bodyPr/>
          <a:p>
            <a:r>
              <a:rPr lang="zh-CN" altLang="zh-CN" sz="2400" b="1" smtClean="0">
                <a:sym typeface="+mn-ea"/>
              </a:rPr>
              <a:t>诊疗要点</a:t>
            </a:r>
            <a:endParaRPr lang="en-US" altLang="zh-CN" sz="2400" b="1" smtClean="0"/>
          </a:p>
          <a:p>
            <a:pPr>
              <a:buNone/>
            </a:pPr>
            <a:r>
              <a:rPr lang="en-US" altLang="zh-CN" sz="2400" b="1" smtClean="0">
                <a:sym typeface="+mn-ea"/>
              </a:rPr>
              <a:t>    2</a:t>
            </a:r>
            <a:r>
              <a:rPr lang="zh-CN" altLang="en-US" sz="2400" b="1" smtClean="0">
                <a:sym typeface="+mn-ea"/>
              </a:rPr>
              <a:t>、</a:t>
            </a:r>
            <a:r>
              <a:rPr lang="zh-CN" altLang="zh-CN" sz="2400" b="1" smtClean="0">
                <a:sym typeface="+mn-ea"/>
              </a:rPr>
              <a:t>子宫腺肌病</a:t>
            </a:r>
            <a:r>
              <a:rPr lang="zh-CN" altLang="en-US" sz="2400" b="1" smtClean="0">
                <a:sym typeface="+mn-ea"/>
              </a:rPr>
              <a:t>（</a:t>
            </a:r>
            <a:r>
              <a:rPr lang="en-US" altLang="zh-CN" sz="2400" b="1" smtClean="0">
                <a:sym typeface="+mn-ea"/>
              </a:rPr>
              <a:t> AUB-A</a:t>
            </a:r>
            <a:r>
              <a:rPr lang="zh-CN" altLang="en-US" sz="2400" b="1" smtClean="0">
                <a:sym typeface="+mn-ea"/>
              </a:rPr>
              <a:t>）</a:t>
            </a:r>
            <a:endParaRPr lang="en-US" altLang="zh-CN" sz="2400" b="1" smtClean="0"/>
          </a:p>
          <a:p>
            <a:pPr lvl="1">
              <a:buFont typeface="Wingdings" panose="05000000000000000000" pitchFamily="2" charset="2"/>
              <a:buChar char="Ø"/>
            </a:pPr>
            <a:r>
              <a:rPr lang="zh-CN" altLang="zh-CN" sz="2400" smtClean="0">
                <a:sym typeface="+mn-ea"/>
              </a:rPr>
              <a:t>确诊需病理检查</a:t>
            </a:r>
            <a:endParaRPr lang="en-US" altLang="zh-CN" sz="2400" smtClean="0"/>
          </a:p>
          <a:p>
            <a:pPr lvl="1">
              <a:buFont typeface="Wingdings" panose="05000000000000000000" pitchFamily="2" charset="2"/>
              <a:buChar char="Ø"/>
            </a:pPr>
            <a:r>
              <a:rPr lang="zh-CN" altLang="zh-CN" sz="2400" smtClean="0">
                <a:sym typeface="+mn-ea"/>
              </a:rPr>
              <a:t>临床上初步诊断可根据典型症状及体征、血</a:t>
            </a:r>
            <a:r>
              <a:rPr lang="en-US" altLang="zh-CN" sz="2400" smtClean="0">
                <a:sym typeface="+mn-ea"/>
              </a:rPr>
              <a:t> CA125</a:t>
            </a:r>
            <a:r>
              <a:rPr lang="zh-CN" altLang="zh-CN" sz="2400" smtClean="0">
                <a:sym typeface="+mn-ea"/>
              </a:rPr>
              <a:t>水平增高。盆腔超声检查可辅助诊断。</a:t>
            </a:r>
            <a:endParaRPr lang="zh-CN" altLang="zh-CN" sz="2400" smtClean="0">
              <a:sym typeface="+mn-ea"/>
            </a:endParaRPr>
          </a:p>
          <a:p>
            <a:pPr lvl="1">
              <a:buFont typeface="Wingdings" panose="05000000000000000000" pitchFamily="2" charset="2"/>
              <a:buChar char="Ø"/>
            </a:pPr>
            <a:endParaRPr lang="zh-CN" altLang="en-US"/>
          </a:p>
        </p:txBody>
      </p:sp>
      <p:pic>
        <p:nvPicPr>
          <p:cNvPr id="4" name="Picture 4"/>
          <p:cNvPicPr>
            <a:picLocks noChangeAspect="1" noChangeArrowheads="1"/>
          </p:cNvPicPr>
          <p:nvPr/>
        </p:nvPicPr>
        <p:blipFill>
          <a:blip r:embed="rId1"/>
          <a:stretch>
            <a:fillRect/>
          </a:stretch>
        </p:blipFill>
        <p:spPr bwMode="auto">
          <a:xfrm>
            <a:off x="482600" y="3694430"/>
            <a:ext cx="3671570" cy="2931160"/>
          </a:xfrm>
          <a:prstGeom prst="rect">
            <a:avLst/>
          </a:prstGeom>
          <a:noFill/>
          <a:ln w="9525">
            <a:noFill/>
            <a:beve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21970" y="630555"/>
            <a:ext cx="8100060" cy="502285"/>
          </a:xfrm>
        </p:spPr>
        <p:txBody>
          <a:bodyPr>
            <a:normAutofit fontScale="90000"/>
          </a:bodyPr>
          <a:p>
            <a:r>
              <a:rPr lang="zh-CN" altLang="en-US"/>
              <a:t>异常子宫出血</a:t>
            </a:r>
            <a:endParaRPr lang="zh-CN" altLang="en-US"/>
          </a:p>
        </p:txBody>
      </p:sp>
      <p:sp>
        <p:nvSpPr>
          <p:cNvPr id="3" name="内容占位符 2"/>
          <p:cNvSpPr>
            <a:spLocks noGrp="1"/>
          </p:cNvSpPr>
          <p:nvPr>
            <p:ph idx="1"/>
          </p:nvPr>
        </p:nvSpPr>
        <p:spPr>
          <a:xfrm>
            <a:off x="521970" y="1349375"/>
            <a:ext cx="8100060" cy="4521835"/>
          </a:xfrm>
        </p:spPr>
        <p:txBody>
          <a:bodyPr>
            <a:normAutofit fontScale="90000" lnSpcReduction="20000"/>
          </a:bodyPr>
          <a:p>
            <a:r>
              <a:rPr lang="zh-CN" altLang="zh-CN" sz="2400" b="1" smtClean="0">
                <a:sym typeface="+mn-ea"/>
              </a:rPr>
              <a:t>诊疗要点</a:t>
            </a:r>
            <a:endParaRPr lang="en-US" altLang="zh-CN" sz="2400" b="1" smtClean="0"/>
          </a:p>
          <a:p>
            <a:pPr>
              <a:buNone/>
            </a:pPr>
            <a:r>
              <a:rPr lang="en-US" altLang="zh-CN" sz="2400" b="1" smtClean="0">
                <a:sym typeface="+mn-ea"/>
              </a:rPr>
              <a:t>    2</a:t>
            </a:r>
            <a:r>
              <a:rPr lang="zh-CN" altLang="en-US" sz="2400" b="1" smtClean="0">
                <a:sym typeface="+mn-ea"/>
              </a:rPr>
              <a:t>、</a:t>
            </a:r>
            <a:r>
              <a:rPr lang="zh-CN" altLang="zh-CN" sz="2400" b="1" smtClean="0">
                <a:sym typeface="+mn-ea"/>
              </a:rPr>
              <a:t>子宫腺肌病</a:t>
            </a:r>
            <a:r>
              <a:rPr lang="zh-CN" altLang="en-US" sz="2400" b="1" smtClean="0">
                <a:sym typeface="+mn-ea"/>
              </a:rPr>
              <a:t>（</a:t>
            </a:r>
            <a:r>
              <a:rPr lang="en-US" altLang="zh-CN" sz="2400" b="1" smtClean="0">
                <a:sym typeface="+mn-ea"/>
              </a:rPr>
              <a:t> AUB-A</a:t>
            </a:r>
            <a:r>
              <a:rPr lang="zh-CN" altLang="en-US" sz="2400" b="1" smtClean="0">
                <a:sym typeface="+mn-ea"/>
              </a:rPr>
              <a:t>）</a:t>
            </a:r>
            <a:endParaRPr lang="en-US" altLang="zh-CN" sz="2400" b="1" smtClean="0"/>
          </a:p>
          <a:p>
            <a:pPr lvl="1">
              <a:buFont typeface="Wingdings" panose="05000000000000000000" pitchFamily="2" charset="2"/>
              <a:buChar char="Ø"/>
            </a:pPr>
            <a:r>
              <a:rPr lang="zh-CN" altLang="zh-CN" sz="2400" smtClean="0">
                <a:sym typeface="+mn-ea"/>
              </a:rPr>
              <a:t>可试用短效口服避孕药、促性腺激素释放激素激动剂</a:t>
            </a:r>
            <a:r>
              <a:rPr lang="en-US" altLang="zh-CN" sz="2400" smtClean="0">
                <a:sym typeface="+mn-ea"/>
              </a:rPr>
              <a:t> (</a:t>
            </a:r>
            <a:r>
              <a:rPr lang="en-US" altLang="zh-CN" sz="2400" smtClean="0">
                <a:solidFill>
                  <a:schemeClr val="tx1"/>
                </a:solidFill>
                <a:sym typeface="+mn-ea"/>
              </a:rPr>
              <a:t>GnRH-a)</a:t>
            </a:r>
            <a:r>
              <a:rPr lang="en-US" altLang="zh-CN" sz="2400" smtClean="0">
                <a:sym typeface="+mn-ea"/>
              </a:rPr>
              <a:t> </a:t>
            </a:r>
            <a:r>
              <a:rPr lang="zh-CN" altLang="zh-CN" sz="2400" smtClean="0">
                <a:sym typeface="+mn-ea"/>
              </a:rPr>
              <a:t>治疗</a:t>
            </a:r>
            <a:r>
              <a:rPr lang="en-US" altLang="zh-CN" sz="2400" smtClean="0">
                <a:sym typeface="+mn-ea"/>
              </a:rPr>
              <a:t> 3-6 </a:t>
            </a:r>
            <a:r>
              <a:rPr lang="zh-CN" altLang="zh-CN" sz="2400" smtClean="0">
                <a:sym typeface="+mn-ea"/>
              </a:rPr>
              <a:t>个月。（</a:t>
            </a:r>
            <a:r>
              <a:rPr lang="zh-CN" altLang="zh-CN" sz="2400" smtClean="0">
                <a:solidFill>
                  <a:srgbClr val="FF0000"/>
                </a:solidFill>
                <a:sym typeface="+mn-ea"/>
              </a:rPr>
              <a:t>我们医院只有短效口服避孕药</a:t>
            </a:r>
            <a:r>
              <a:rPr lang="zh-CN" altLang="zh-CN" sz="2400" smtClean="0">
                <a:sym typeface="+mn-ea"/>
              </a:rPr>
              <a:t>）</a:t>
            </a:r>
            <a:endParaRPr lang="en-US" altLang="zh-CN" sz="2400" smtClean="0"/>
          </a:p>
          <a:p>
            <a:pPr lvl="1">
              <a:buFont typeface="Wingdings" panose="05000000000000000000" pitchFamily="2" charset="2"/>
              <a:buChar char="Ø"/>
            </a:pPr>
            <a:r>
              <a:rPr lang="zh-CN" altLang="zh-CN" sz="2400" smtClean="0">
                <a:sym typeface="+mn-ea"/>
              </a:rPr>
              <a:t>近期无生育要求、子宫大小小于孕</a:t>
            </a:r>
            <a:r>
              <a:rPr lang="en-US" altLang="zh-CN" sz="2400" smtClean="0">
                <a:sym typeface="+mn-ea"/>
              </a:rPr>
              <a:t> 8 </a:t>
            </a:r>
            <a:r>
              <a:rPr lang="zh-CN" altLang="zh-CN" sz="2400" smtClean="0">
                <a:sym typeface="+mn-ea"/>
              </a:rPr>
              <a:t>周者可放置</a:t>
            </a:r>
            <a:r>
              <a:rPr lang="en-US" altLang="zh-CN" sz="2400" smtClean="0">
                <a:sym typeface="+mn-ea"/>
              </a:rPr>
              <a:t> LNG-IUS; </a:t>
            </a:r>
            <a:r>
              <a:rPr lang="zh-CN" altLang="zh-CN" sz="2400" smtClean="0">
                <a:sym typeface="+mn-ea"/>
              </a:rPr>
              <a:t>对子宫大小大于孕</a:t>
            </a:r>
            <a:r>
              <a:rPr lang="en-US" altLang="zh-CN" sz="2400" smtClean="0">
                <a:sym typeface="+mn-ea"/>
              </a:rPr>
              <a:t> 8 </a:t>
            </a:r>
            <a:r>
              <a:rPr lang="zh-CN" altLang="zh-CN" sz="2400" smtClean="0">
                <a:sym typeface="+mn-ea"/>
              </a:rPr>
              <a:t>周大小者可考虑</a:t>
            </a:r>
            <a:r>
              <a:rPr lang="en-US" altLang="zh-CN" sz="2400" smtClean="0">
                <a:sym typeface="+mn-ea"/>
              </a:rPr>
              <a:t> GnRH-a </a:t>
            </a:r>
            <a:r>
              <a:rPr lang="zh-CN" altLang="zh-CN" sz="2400" smtClean="0">
                <a:sym typeface="+mn-ea"/>
              </a:rPr>
              <a:t>与</a:t>
            </a:r>
            <a:r>
              <a:rPr lang="en-US" altLang="zh-CN" sz="2400" smtClean="0">
                <a:sym typeface="+mn-ea"/>
              </a:rPr>
              <a:t> LNG-IUS </a:t>
            </a:r>
            <a:r>
              <a:rPr lang="zh-CN" altLang="zh-CN" sz="2400" smtClean="0">
                <a:sym typeface="+mn-ea"/>
              </a:rPr>
              <a:t>联合应用。</a:t>
            </a:r>
            <a:endParaRPr lang="en-US" altLang="zh-CN" sz="2400" smtClean="0"/>
          </a:p>
          <a:p>
            <a:pPr lvl="1">
              <a:buFont typeface="Wingdings" panose="05000000000000000000" pitchFamily="2" charset="2"/>
              <a:buChar char="Ø"/>
            </a:pPr>
            <a:r>
              <a:rPr lang="zh-CN" altLang="zh-CN" sz="2400" smtClean="0">
                <a:sym typeface="+mn-ea"/>
              </a:rPr>
              <a:t>无生育要求、症状重、年龄大或药物治疗无效者可行子宫全切除术。</a:t>
            </a:r>
            <a:endParaRPr lang="en-US" altLang="zh-CN" sz="2400" smtClean="0"/>
          </a:p>
          <a:p>
            <a:pPr lvl="1">
              <a:buFont typeface="Wingdings" panose="05000000000000000000" pitchFamily="2" charset="2"/>
              <a:buChar char="Ø"/>
            </a:pPr>
            <a:r>
              <a:rPr lang="zh-CN" altLang="zh-CN" sz="2400" smtClean="0">
                <a:sym typeface="+mn-ea"/>
              </a:rPr>
              <a:t>有生育要求、子宫腺肌瘤患者可考虑局部病灶切除</a:t>
            </a:r>
            <a:r>
              <a:rPr lang="en-US" altLang="zh-CN" sz="2400" smtClean="0">
                <a:sym typeface="+mn-ea"/>
              </a:rPr>
              <a:t> +GnRH-a </a:t>
            </a:r>
            <a:r>
              <a:rPr lang="zh-CN" altLang="zh-CN" sz="2400" smtClean="0">
                <a:sym typeface="+mn-ea"/>
              </a:rPr>
              <a:t>治疗后再给予辅助生殖技术治疗。</a:t>
            </a:r>
            <a:endParaRPr lang="zh-CN" altLang="en-US" sz="2400"/>
          </a:p>
          <a:p>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21970" y="372110"/>
            <a:ext cx="8100060" cy="528955"/>
          </a:xfrm>
        </p:spPr>
        <p:txBody>
          <a:bodyPr>
            <a:normAutofit/>
          </a:bodyPr>
          <a:p>
            <a:r>
              <a:rPr lang="zh-CN" altLang="en-US"/>
              <a:t>异常子宫出血</a:t>
            </a:r>
            <a:endParaRPr lang="zh-CN" altLang="en-US"/>
          </a:p>
        </p:txBody>
      </p:sp>
      <p:sp>
        <p:nvSpPr>
          <p:cNvPr id="3" name="内容占位符 2"/>
          <p:cNvSpPr>
            <a:spLocks noGrp="1"/>
          </p:cNvSpPr>
          <p:nvPr>
            <p:ph idx="1"/>
          </p:nvPr>
        </p:nvSpPr>
        <p:spPr>
          <a:xfrm>
            <a:off x="521970" y="996950"/>
            <a:ext cx="8100060" cy="5328285"/>
          </a:xfrm>
        </p:spPr>
        <p:txBody>
          <a:bodyPr/>
          <a:p>
            <a:r>
              <a:rPr lang="zh-CN" altLang="zh-CN" sz="2400" b="1" smtClean="0">
                <a:sym typeface="+mn-ea"/>
              </a:rPr>
              <a:t>诊疗要点</a:t>
            </a:r>
            <a:endParaRPr lang="en-US" altLang="zh-CN" sz="2400" b="1" smtClean="0"/>
          </a:p>
          <a:p>
            <a:pPr>
              <a:buNone/>
            </a:pPr>
            <a:r>
              <a:rPr lang="en-US" altLang="zh-CN" sz="2400" b="1" smtClean="0">
                <a:sym typeface="+mn-ea"/>
              </a:rPr>
              <a:t>    3</a:t>
            </a:r>
            <a:r>
              <a:rPr lang="zh-CN" altLang="en-US" sz="2400" b="1" smtClean="0">
                <a:sym typeface="+mn-ea"/>
              </a:rPr>
              <a:t>、</a:t>
            </a:r>
            <a:r>
              <a:rPr lang="zh-CN" altLang="zh-CN" sz="2400" b="1" smtClean="0">
                <a:sym typeface="+mn-ea"/>
              </a:rPr>
              <a:t>子宫</a:t>
            </a:r>
            <a:r>
              <a:rPr lang="zh-CN" altLang="en-US" sz="2400" b="1" smtClean="0">
                <a:sym typeface="+mn-ea"/>
              </a:rPr>
              <a:t>平滑肌瘤（</a:t>
            </a:r>
            <a:r>
              <a:rPr lang="en-US" altLang="zh-CN" sz="2400" b="1" smtClean="0">
                <a:sym typeface="+mn-ea"/>
              </a:rPr>
              <a:t> AUB-L</a:t>
            </a:r>
            <a:r>
              <a:rPr lang="zh-CN" altLang="en-US" sz="2400" b="1" smtClean="0">
                <a:sym typeface="+mn-ea"/>
              </a:rPr>
              <a:t>）</a:t>
            </a:r>
            <a:endParaRPr lang="en-US" altLang="zh-CN" sz="2400" b="1" smtClean="0"/>
          </a:p>
          <a:p>
            <a:pPr lvl="2">
              <a:buFont typeface="Wingdings" panose="05000000000000000000" pitchFamily="2" charset="2"/>
              <a:buChar char="Ø"/>
            </a:pPr>
            <a:r>
              <a:rPr lang="zh-CN" altLang="zh-CN" sz="2400" smtClean="0">
                <a:sym typeface="+mn-ea"/>
              </a:rPr>
              <a:t>对以月经过多为主、已完成生育的妇女，短效口服避孕药和</a:t>
            </a:r>
            <a:r>
              <a:rPr lang="en-US" altLang="zh-CN" sz="2400" smtClean="0">
                <a:sym typeface="+mn-ea"/>
              </a:rPr>
              <a:t> LNG-IUS</a:t>
            </a:r>
            <a:r>
              <a:rPr lang="zh-CN" altLang="zh-CN" sz="2400" smtClean="0">
                <a:sym typeface="+mn-ea"/>
              </a:rPr>
              <a:t>可缓解症状</a:t>
            </a:r>
            <a:endParaRPr lang="en-US" altLang="zh-CN" sz="2400" smtClean="0"/>
          </a:p>
          <a:p>
            <a:pPr lvl="2">
              <a:buFont typeface="Wingdings" panose="05000000000000000000" pitchFamily="2" charset="2"/>
              <a:buChar char="Ø"/>
            </a:pPr>
            <a:r>
              <a:rPr lang="zh-CN" altLang="zh-CN" sz="2400" smtClean="0">
                <a:sym typeface="+mn-ea"/>
              </a:rPr>
              <a:t>有生育要求的妇女可采用</a:t>
            </a:r>
            <a:r>
              <a:rPr lang="en-US" altLang="zh-CN" sz="2400" smtClean="0">
                <a:sym typeface="+mn-ea"/>
              </a:rPr>
              <a:t> GnRH-a</a:t>
            </a:r>
            <a:r>
              <a:rPr lang="zh-CN" altLang="en-US" sz="2400" smtClean="0">
                <a:sym typeface="+mn-ea"/>
              </a:rPr>
              <a:t>等治</a:t>
            </a:r>
            <a:r>
              <a:rPr lang="zh-CN" altLang="zh-CN" sz="2400" smtClean="0">
                <a:sym typeface="+mn-ea"/>
              </a:rPr>
              <a:t>疗</a:t>
            </a:r>
            <a:r>
              <a:rPr lang="en-US" altLang="zh-CN" sz="2400" smtClean="0">
                <a:sym typeface="+mn-ea"/>
              </a:rPr>
              <a:t> 3-6 </a:t>
            </a:r>
            <a:r>
              <a:rPr lang="zh-CN" altLang="zh-CN" sz="2400" smtClean="0">
                <a:sym typeface="+mn-ea"/>
              </a:rPr>
              <a:t>个月，待症状改善后考虑妊娠</a:t>
            </a:r>
            <a:endParaRPr lang="en-US" altLang="zh-CN" sz="2400" smtClean="0"/>
          </a:p>
          <a:p>
            <a:pPr lvl="8">
              <a:buFont typeface="Wingdings" panose="05000000000000000000" pitchFamily="2" charset="2"/>
              <a:buChar char="Ø"/>
            </a:pPr>
            <a:r>
              <a:rPr lang="zh-CN" altLang="zh-CN" sz="2400" smtClean="0">
                <a:sym typeface="+mn-ea"/>
              </a:rPr>
              <a:t>宫腔镜、腹腔镜或开腹肌瘤剔除术等。</a:t>
            </a:r>
            <a:endParaRPr lang="zh-CN" altLang="zh-CN" sz="2400" smtClean="0"/>
          </a:p>
          <a:p>
            <a:endParaRPr lang="zh-CN" altLang="en-US"/>
          </a:p>
        </p:txBody>
      </p:sp>
      <p:pic>
        <p:nvPicPr>
          <p:cNvPr id="4" name="Picture 4"/>
          <p:cNvPicPr>
            <a:picLocks noChangeAspect="1" noChangeArrowheads="1"/>
          </p:cNvPicPr>
          <p:nvPr/>
        </p:nvPicPr>
        <p:blipFill>
          <a:blip r:embed="rId1"/>
          <a:stretch>
            <a:fillRect/>
          </a:stretch>
        </p:blipFill>
        <p:spPr bwMode="auto">
          <a:xfrm>
            <a:off x="0" y="3940175"/>
            <a:ext cx="4140200" cy="291782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21970" y="431800"/>
            <a:ext cx="8100060" cy="539750"/>
          </a:xfrm>
        </p:spPr>
        <p:txBody>
          <a:bodyPr/>
          <a:p>
            <a:r>
              <a:rPr lang="zh-CN" altLang="en-US"/>
              <a:t>异常子宫出血</a:t>
            </a:r>
            <a:endParaRPr lang="zh-CN" altLang="en-US"/>
          </a:p>
        </p:txBody>
      </p:sp>
      <p:sp>
        <p:nvSpPr>
          <p:cNvPr id="3" name="内容占位符 2"/>
          <p:cNvSpPr>
            <a:spLocks noGrp="1"/>
          </p:cNvSpPr>
          <p:nvPr>
            <p:ph idx="1"/>
          </p:nvPr>
        </p:nvSpPr>
        <p:spPr>
          <a:xfrm>
            <a:off x="521970" y="1078230"/>
            <a:ext cx="8100060" cy="4891405"/>
          </a:xfrm>
        </p:spPr>
        <p:txBody>
          <a:bodyPr/>
          <a:p>
            <a:r>
              <a:rPr lang="zh-CN" altLang="zh-CN" sz="2400" b="1" smtClean="0">
                <a:sym typeface="+mn-ea"/>
              </a:rPr>
              <a:t>诊疗要点</a:t>
            </a:r>
            <a:endParaRPr lang="en-US" altLang="zh-CN" sz="2400" b="1" smtClean="0"/>
          </a:p>
          <a:p>
            <a:pPr>
              <a:buNone/>
            </a:pPr>
            <a:r>
              <a:rPr lang="en-US" altLang="zh-CN" sz="2400" b="1" smtClean="0">
                <a:sym typeface="+mn-ea"/>
              </a:rPr>
              <a:t>    4</a:t>
            </a:r>
            <a:r>
              <a:rPr lang="zh-CN" altLang="en-US" sz="2400" b="1" smtClean="0">
                <a:sym typeface="+mn-ea"/>
              </a:rPr>
              <a:t>、</a:t>
            </a:r>
            <a:r>
              <a:rPr lang="zh-CN" altLang="zh-CN" sz="2400" b="1" smtClean="0">
                <a:sym typeface="+mn-ea"/>
              </a:rPr>
              <a:t>子宫内膜不典型增生</a:t>
            </a:r>
            <a:r>
              <a:rPr lang="zh-CN" altLang="en-US" sz="2400" b="1" smtClean="0">
                <a:sym typeface="+mn-ea"/>
              </a:rPr>
              <a:t>、</a:t>
            </a:r>
            <a:r>
              <a:rPr lang="zh-CN" altLang="zh-CN" sz="2400" b="1" smtClean="0">
                <a:sym typeface="+mn-ea"/>
              </a:rPr>
              <a:t>恶变</a:t>
            </a:r>
            <a:r>
              <a:rPr lang="zh-CN" altLang="en-US" sz="2400" b="1" smtClean="0">
                <a:sym typeface="+mn-ea"/>
              </a:rPr>
              <a:t>（</a:t>
            </a:r>
            <a:r>
              <a:rPr lang="en-US" altLang="zh-CN" sz="2400" b="1" smtClean="0">
                <a:sym typeface="+mn-ea"/>
              </a:rPr>
              <a:t> AUB-L</a:t>
            </a:r>
            <a:r>
              <a:rPr lang="zh-CN" altLang="en-US" sz="2400" b="1" smtClean="0">
                <a:sym typeface="+mn-ea"/>
              </a:rPr>
              <a:t>）</a:t>
            </a:r>
            <a:endParaRPr lang="en-US" altLang="zh-CN" sz="2400" b="1" smtClean="0"/>
          </a:p>
          <a:p>
            <a:pPr lvl="1">
              <a:buFont typeface="Wingdings" panose="05000000000000000000" pitchFamily="2" charset="2"/>
              <a:buChar char="Ø"/>
            </a:pPr>
            <a:endParaRPr lang="en-US" altLang="zh-CN" sz="2400" smtClean="0"/>
          </a:p>
          <a:p>
            <a:pPr lvl="2">
              <a:buFont typeface="Wingdings" panose="05000000000000000000" pitchFamily="2" charset="2"/>
              <a:buChar char="Ø"/>
            </a:pPr>
            <a:r>
              <a:rPr lang="en-US" altLang="zh-CN" sz="2400" smtClean="0">
                <a:sym typeface="+mn-ea"/>
              </a:rPr>
              <a:t> AUB </a:t>
            </a:r>
            <a:r>
              <a:rPr lang="zh-CN" altLang="zh-CN" sz="2400" smtClean="0">
                <a:sym typeface="+mn-ea"/>
              </a:rPr>
              <a:t>少见而重要的原因。</a:t>
            </a:r>
            <a:endParaRPr lang="en-US" altLang="zh-CN" sz="2400" smtClean="0"/>
          </a:p>
          <a:p>
            <a:pPr lvl="2">
              <a:buFont typeface="Wingdings" panose="05000000000000000000" pitchFamily="2" charset="2"/>
              <a:buChar char="Ø"/>
            </a:pPr>
            <a:r>
              <a:rPr lang="zh-CN" altLang="zh-CN" sz="2400" smtClean="0">
                <a:sym typeface="+mn-ea"/>
              </a:rPr>
              <a:t>确诊需行子宫内膜活检病理检查</a:t>
            </a:r>
            <a:endParaRPr lang="zh-CN" altLang="en-US" sz="2400"/>
          </a:p>
          <a:p>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21970" y="640080"/>
            <a:ext cx="8100060" cy="565150"/>
          </a:xfrm>
        </p:spPr>
        <p:txBody>
          <a:bodyPr/>
          <a:p>
            <a:r>
              <a:rPr lang="zh-CN" altLang="en-US"/>
              <a:t>异常子宫出血</a:t>
            </a:r>
            <a:endParaRPr lang="zh-CN" altLang="en-US"/>
          </a:p>
        </p:txBody>
      </p:sp>
      <p:sp>
        <p:nvSpPr>
          <p:cNvPr id="3" name="内容占位符 2"/>
          <p:cNvSpPr>
            <a:spLocks noGrp="1"/>
          </p:cNvSpPr>
          <p:nvPr>
            <p:ph idx="1"/>
          </p:nvPr>
        </p:nvSpPr>
        <p:spPr>
          <a:xfrm>
            <a:off x="521970" y="1294130"/>
            <a:ext cx="8100060" cy="4657090"/>
          </a:xfrm>
        </p:spPr>
        <p:txBody>
          <a:bodyPr/>
          <a:p>
            <a:pPr>
              <a:buNone/>
            </a:pPr>
            <a:r>
              <a:rPr lang="en-US" altLang="zh-CN" sz="2400" b="1" smtClean="0">
                <a:sym typeface="+mn-ea"/>
              </a:rPr>
              <a:t> 4</a:t>
            </a:r>
            <a:r>
              <a:rPr lang="zh-CN" altLang="en-US" sz="2400" b="1" smtClean="0">
                <a:sym typeface="+mn-ea"/>
              </a:rPr>
              <a:t>、</a:t>
            </a:r>
            <a:r>
              <a:rPr lang="zh-CN" altLang="zh-CN" sz="2400" b="1" smtClean="0">
                <a:sym typeface="+mn-ea"/>
              </a:rPr>
              <a:t>子宫内膜不典型增生</a:t>
            </a:r>
            <a:r>
              <a:rPr lang="zh-CN" altLang="en-US" sz="2400" b="1" smtClean="0">
                <a:sym typeface="+mn-ea"/>
              </a:rPr>
              <a:t>、</a:t>
            </a:r>
            <a:r>
              <a:rPr lang="zh-CN" altLang="zh-CN" sz="2400" b="1" smtClean="0">
                <a:sym typeface="+mn-ea"/>
              </a:rPr>
              <a:t>恶变</a:t>
            </a:r>
            <a:r>
              <a:rPr lang="zh-CN" altLang="en-US" sz="2400" b="1" smtClean="0">
                <a:sym typeface="+mn-ea"/>
              </a:rPr>
              <a:t>（</a:t>
            </a:r>
            <a:r>
              <a:rPr lang="en-US" altLang="zh-CN" sz="2400" b="1" smtClean="0">
                <a:sym typeface="+mn-ea"/>
              </a:rPr>
              <a:t> AUB-L</a:t>
            </a:r>
            <a:r>
              <a:rPr lang="zh-CN" altLang="en-US" sz="2400" b="1" smtClean="0">
                <a:sym typeface="+mn-ea"/>
              </a:rPr>
              <a:t>）</a:t>
            </a:r>
            <a:endParaRPr lang="en-US" altLang="zh-CN" sz="2400" b="1" smtClean="0"/>
          </a:p>
          <a:p>
            <a:pPr marL="1314450" lvl="2" indent="-514350">
              <a:buFont typeface="Wingdings" panose="05000000000000000000" pitchFamily="2" charset="2"/>
              <a:buChar char="Ø"/>
            </a:pPr>
            <a:r>
              <a:rPr lang="zh-CN" altLang="zh-CN" sz="2400" smtClean="0">
                <a:sym typeface="+mn-ea"/>
              </a:rPr>
              <a:t>年龄</a:t>
            </a:r>
            <a:r>
              <a:rPr lang="en-US" altLang="zh-CN" sz="2400" smtClean="0">
                <a:sym typeface="+mn-ea"/>
              </a:rPr>
              <a:t> &gt;40 </a:t>
            </a:r>
            <a:r>
              <a:rPr lang="zh-CN" altLang="zh-CN" sz="2400" smtClean="0">
                <a:sym typeface="+mn-ea"/>
              </a:rPr>
              <a:t>岁、无生育要求的患者建议行子宫切除术。</a:t>
            </a:r>
            <a:endParaRPr lang="en-US" altLang="zh-CN" sz="2400" smtClean="0"/>
          </a:p>
          <a:p>
            <a:pPr marL="1314450" lvl="2" indent="-514350">
              <a:buFont typeface="Wingdings" panose="05000000000000000000" pitchFamily="2" charset="2"/>
              <a:buChar char="Ø"/>
            </a:pPr>
            <a:r>
              <a:rPr lang="zh-CN" altLang="zh-CN" sz="2400" smtClean="0">
                <a:sym typeface="+mn-ea"/>
              </a:rPr>
              <a:t>年轻、有生育要求的患者，全周期连续高效合成孕激素行子宫内膜萎缩治疗，如</a:t>
            </a:r>
            <a:r>
              <a:rPr lang="zh-CN" altLang="zh-CN" sz="2400" smtClean="0">
                <a:solidFill>
                  <a:srgbClr val="FF0000"/>
                </a:solidFill>
                <a:sym typeface="+mn-ea"/>
              </a:rPr>
              <a:t>甲羟孕酮、甲地孕酮等</a:t>
            </a:r>
            <a:r>
              <a:rPr lang="zh-CN" altLang="zh-CN" sz="2400" smtClean="0">
                <a:sym typeface="+mn-ea"/>
              </a:rPr>
              <a:t>，</a:t>
            </a:r>
            <a:r>
              <a:rPr lang="en-US" altLang="zh-CN" sz="2400" smtClean="0">
                <a:sym typeface="+mn-ea"/>
              </a:rPr>
              <a:t>3—6 </a:t>
            </a:r>
            <a:r>
              <a:rPr lang="zh-CN" altLang="zh-CN" sz="2400" smtClean="0">
                <a:sym typeface="+mn-ea"/>
              </a:rPr>
              <a:t>个月后行诊刮加吸宫（以达到全面取材的目的）。</a:t>
            </a:r>
            <a:endParaRPr lang="zh-CN" altLang="en-US" sz="2400"/>
          </a:p>
          <a:p>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21970" y="648970"/>
            <a:ext cx="8100060" cy="628015"/>
          </a:xfrm>
        </p:spPr>
        <p:txBody>
          <a:bodyPr/>
          <a:p>
            <a:r>
              <a:rPr lang="zh-CN" altLang="en-US"/>
              <a:t>异常子宫出血</a:t>
            </a:r>
            <a:endParaRPr lang="zh-CN" altLang="en-US"/>
          </a:p>
        </p:txBody>
      </p:sp>
      <p:sp>
        <p:nvSpPr>
          <p:cNvPr id="3" name="内容占位符 2"/>
          <p:cNvSpPr>
            <a:spLocks noGrp="1"/>
          </p:cNvSpPr>
          <p:nvPr>
            <p:ph idx="1"/>
          </p:nvPr>
        </p:nvSpPr>
        <p:spPr>
          <a:xfrm>
            <a:off x="521970" y="1547495"/>
            <a:ext cx="8100060" cy="3940810"/>
          </a:xfrm>
        </p:spPr>
        <p:txBody>
          <a:bodyPr/>
          <a:p>
            <a:r>
              <a:rPr lang="zh-CN" altLang="zh-CN" sz="2400" b="1" smtClean="0">
                <a:sym typeface="+mn-ea"/>
              </a:rPr>
              <a:t>诊疗要点</a:t>
            </a:r>
            <a:endParaRPr lang="en-US" altLang="zh-CN" sz="2400" b="1" smtClean="0"/>
          </a:p>
          <a:p>
            <a:pPr>
              <a:buNone/>
            </a:pPr>
            <a:r>
              <a:rPr lang="en-US" altLang="zh-CN" sz="2400" b="1" smtClean="0">
                <a:sym typeface="+mn-ea"/>
              </a:rPr>
              <a:t>    5</a:t>
            </a:r>
            <a:r>
              <a:rPr lang="zh-CN" altLang="en-US" sz="2400" b="1" smtClean="0">
                <a:sym typeface="+mn-ea"/>
              </a:rPr>
              <a:t>、</a:t>
            </a:r>
            <a:r>
              <a:rPr lang="zh-CN" altLang="zh-CN" sz="2400" b="1" smtClean="0">
                <a:sym typeface="+mn-ea"/>
              </a:rPr>
              <a:t>全身凝血</a:t>
            </a:r>
            <a:r>
              <a:rPr lang="zh-CN" altLang="en-US" sz="2400" b="1" smtClean="0">
                <a:sym typeface="+mn-ea"/>
              </a:rPr>
              <a:t>相关疾病所致</a:t>
            </a:r>
            <a:r>
              <a:rPr lang="en-US" altLang="zh-CN" sz="2400" b="1" smtClean="0">
                <a:sym typeface="+mn-ea"/>
              </a:rPr>
              <a:t> AUB</a:t>
            </a:r>
            <a:r>
              <a:rPr lang="zh-CN" altLang="en-US" sz="2400" b="1" smtClean="0">
                <a:sym typeface="+mn-ea"/>
              </a:rPr>
              <a:t>（</a:t>
            </a:r>
            <a:r>
              <a:rPr lang="en-US" altLang="zh-CN" sz="2400" b="1" smtClean="0">
                <a:sym typeface="+mn-ea"/>
              </a:rPr>
              <a:t>AUB-C</a:t>
            </a:r>
            <a:r>
              <a:rPr lang="zh-CN" altLang="en-US" sz="2400" b="1" smtClean="0">
                <a:sym typeface="+mn-ea"/>
              </a:rPr>
              <a:t>）</a:t>
            </a:r>
            <a:endParaRPr lang="en-US" altLang="zh-CN" sz="2400" b="1" smtClean="0"/>
          </a:p>
          <a:p>
            <a:pPr lvl="1">
              <a:buFont typeface="Wingdings" panose="05000000000000000000" pitchFamily="2" charset="2"/>
              <a:buChar char="Ø"/>
            </a:pPr>
            <a:r>
              <a:rPr lang="zh-CN" altLang="en-US" sz="2400" smtClean="0">
                <a:sym typeface="+mn-ea"/>
              </a:rPr>
              <a:t>血液科会诊</a:t>
            </a:r>
            <a:endParaRPr lang="en-US" altLang="zh-CN" sz="2400" smtClean="0"/>
          </a:p>
          <a:p>
            <a:pPr lvl="1">
              <a:buFont typeface="Wingdings" panose="05000000000000000000" pitchFamily="2" charset="2"/>
              <a:buChar char="Ø"/>
            </a:pPr>
            <a:r>
              <a:rPr lang="zh-CN" altLang="en-US" sz="2400" smtClean="0">
                <a:sym typeface="+mn-ea"/>
              </a:rPr>
              <a:t>同时妇科协同处理</a:t>
            </a:r>
            <a:endParaRPr lang="zh-CN" altLang="zh-CN" sz="2400" smtClean="0"/>
          </a:p>
          <a:p>
            <a:r>
              <a:rPr lang="zh-CN" altLang="en-US">
                <a:solidFill>
                  <a:srgbClr val="C00000"/>
                </a:solidFill>
              </a:rPr>
              <a:t>我们遇见转上级医院</a:t>
            </a:r>
            <a:endParaRPr lang="zh-CN" altLang="en-US">
              <a:solidFill>
                <a:srgbClr val="C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异常子宫出血</a:t>
            </a:r>
            <a:endParaRPr lang="zh-CN" altLang="en-US"/>
          </a:p>
        </p:txBody>
      </p:sp>
      <p:sp>
        <p:nvSpPr>
          <p:cNvPr id="3" name="内容占位符 2"/>
          <p:cNvSpPr>
            <a:spLocks noGrp="1"/>
          </p:cNvSpPr>
          <p:nvPr>
            <p:ph idx="1"/>
          </p:nvPr>
        </p:nvSpPr>
        <p:spPr/>
        <p:txBody>
          <a:bodyPr/>
          <a:p>
            <a:endParaRPr lang="zh-CN" altLang="en-US">
              <a:sym typeface="+mn-ea"/>
            </a:endParaRPr>
          </a:p>
          <a:p>
            <a:r>
              <a:rPr lang="zh-CN" altLang="en-US">
                <a:sym typeface="+mn-ea"/>
              </a:rPr>
              <a:t>西医病名：异常子宫出血</a:t>
            </a:r>
            <a:r>
              <a:rPr lang="en-US" altLang="zh-CN">
                <a:sym typeface="+mn-ea"/>
              </a:rPr>
              <a:t>     ICD</a:t>
            </a:r>
            <a:r>
              <a:rPr lang="zh-CN" altLang="en-US">
                <a:sym typeface="+mn-ea"/>
              </a:rPr>
              <a:t>编码：</a:t>
            </a:r>
            <a:r>
              <a:rPr lang="en-US" altLang="zh-CN">
                <a:sym typeface="+mn-ea"/>
              </a:rPr>
              <a:t>N93.901</a:t>
            </a:r>
            <a:endParaRPr lang="en-US" altLang="zh-CN"/>
          </a:p>
          <a:p>
            <a:endParaRPr lang="zh-CN" altLang="en-US">
              <a:sym typeface="+mn-ea"/>
            </a:endParaRPr>
          </a:p>
          <a:p>
            <a:r>
              <a:rPr lang="zh-CN" altLang="en-US">
                <a:sym typeface="+mn-ea"/>
              </a:rPr>
              <a:t>中医病名：崩漏</a:t>
            </a:r>
            <a:r>
              <a:rPr lang="en-US" altLang="zh-CN">
                <a:sym typeface="+mn-ea"/>
              </a:rPr>
              <a:t>                   TCD</a:t>
            </a:r>
            <a:r>
              <a:rPr lang="zh-CN" altLang="en-US">
                <a:sym typeface="+mn-ea"/>
              </a:rPr>
              <a:t>编码：</a:t>
            </a:r>
            <a:r>
              <a:rPr lang="en-US" altLang="zh-CN">
                <a:sym typeface="+mn-ea"/>
              </a:rPr>
              <a:t>A09.02.02.09</a:t>
            </a:r>
            <a:endParaRPr lang="en-US" altLang="zh-CN"/>
          </a:p>
          <a:p>
            <a:pPr marL="0" indent="0">
              <a:buNone/>
            </a:pPr>
            <a:endParaRPr lang="zh-CN" altLang="en-US"/>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21970" y="711835"/>
            <a:ext cx="8100060" cy="492760"/>
          </a:xfrm>
        </p:spPr>
        <p:txBody>
          <a:bodyPr>
            <a:normAutofit fontScale="90000"/>
          </a:bodyPr>
          <a:p>
            <a:r>
              <a:rPr lang="zh-CN" altLang="en-US"/>
              <a:t>异常子宫出血</a:t>
            </a:r>
            <a:endParaRPr lang="zh-CN" altLang="en-US"/>
          </a:p>
        </p:txBody>
      </p:sp>
      <p:sp>
        <p:nvSpPr>
          <p:cNvPr id="3" name="内容占位符 2"/>
          <p:cNvSpPr>
            <a:spLocks noGrp="1"/>
          </p:cNvSpPr>
          <p:nvPr>
            <p:ph idx="1"/>
          </p:nvPr>
        </p:nvSpPr>
        <p:spPr>
          <a:xfrm>
            <a:off x="521970" y="1438275"/>
            <a:ext cx="8100060" cy="4050030"/>
          </a:xfrm>
        </p:spPr>
        <p:txBody>
          <a:bodyPr/>
          <a:p>
            <a:r>
              <a:rPr lang="zh-CN" altLang="zh-CN" sz="2400" b="1" smtClean="0">
                <a:sym typeface="+mn-ea"/>
              </a:rPr>
              <a:t>诊疗要点</a:t>
            </a:r>
            <a:endParaRPr lang="en-US" altLang="zh-CN" sz="2400" b="1" smtClean="0"/>
          </a:p>
          <a:p>
            <a:pPr>
              <a:buNone/>
            </a:pPr>
            <a:r>
              <a:rPr lang="en-US" altLang="zh-CN" sz="2400" b="1" smtClean="0">
                <a:sym typeface="+mn-ea"/>
              </a:rPr>
              <a:t>    6</a:t>
            </a:r>
            <a:r>
              <a:rPr lang="zh-CN" altLang="en-US" sz="2400" b="1" smtClean="0">
                <a:sym typeface="+mn-ea"/>
              </a:rPr>
              <a:t>、子宫内膜局部异常所致</a:t>
            </a:r>
            <a:r>
              <a:rPr lang="en-US" altLang="zh-CN" sz="2400" b="1" smtClean="0">
                <a:sym typeface="+mn-ea"/>
              </a:rPr>
              <a:t>AUB</a:t>
            </a:r>
            <a:r>
              <a:rPr lang="zh-CN" altLang="en-US" sz="2400" b="1" smtClean="0">
                <a:sym typeface="+mn-ea"/>
              </a:rPr>
              <a:t>（</a:t>
            </a:r>
            <a:r>
              <a:rPr lang="en-US" altLang="zh-CN" sz="2400" b="1" smtClean="0">
                <a:sym typeface="+mn-ea"/>
              </a:rPr>
              <a:t> AUB-E</a:t>
            </a:r>
            <a:r>
              <a:rPr lang="zh-CN" altLang="en-US" sz="2400" b="1" smtClean="0">
                <a:sym typeface="+mn-ea"/>
              </a:rPr>
              <a:t>）</a:t>
            </a:r>
            <a:endParaRPr lang="en-US" altLang="zh-CN" sz="2400" b="1" smtClean="0"/>
          </a:p>
          <a:p>
            <a:pPr lvl="2">
              <a:buFont typeface="Wingdings" panose="05000000000000000000" pitchFamily="2" charset="2"/>
              <a:buChar char="Ø"/>
            </a:pPr>
            <a:r>
              <a:rPr lang="zh-CN" altLang="bg-BG" sz="2400" smtClean="0">
                <a:sym typeface="微软雅黑" panose="020B0503020204020204" charset="-122"/>
              </a:rPr>
              <a:t>有规律且排卵的月经周期，排除其他原因，可能就是子宫内膜局部异常所致，</a:t>
            </a:r>
            <a:r>
              <a:rPr lang="zh-CN" altLang="bg-BG" sz="2400" smtClean="0">
                <a:solidFill>
                  <a:srgbClr val="C00000"/>
                </a:solidFill>
                <a:sym typeface="微软雅黑" panose="020B0503020204020204" charset="-122"/>
              </a:rPr>
              <a:t>如：子宫内膜炎、子宫内膜囊肿等</a:t>
            </a:r>
            <a:endParaRPr lang="en-US" altLang="zh-CN" sz="2400" smtClean="0">
              <a:solidFill>
                <a:srgbClr val="C00000"/>
              </a:solidFill>
              <a:sym typeface="微软雅黑" panose="020B0503020204020204" charset="-122"/>
            </a:endParaRPr>
          </a:p>
          <a:p>
            <a:pPr lvl="2">
              <a:buFont typeface="Wingdings" panose="05000000000000000000" pitchFamily="2" charset="2"/>
              <a:buChar char="Ø"/>
            </a:pPr>
            <a:r>
              <a:rPr lang="zh-CN" altLang="en-US" sz="2400" smtClean="0">
                <a:sym typeface="微软雅黑" panose="020B0503020204020204" charset="-122"/>
              </a:rPr>
              <a:t>药物治疗和手术治疗（手段多样，各显神通）</a:t>
            </a:r>
            <a:endParaRPr lang="en-US" altLang="zh-CN" sz="2400" smtClean="0">
              <a:sym typeface="微软雅黑" panose="020B0503020204020204" charset="-122"/>
            </a:endParaRPr>
          </a:p>
          <a:p>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21970" y="765810"/>
            <a:ext cx="8100060" cy="566420"/>
          </a:xfrm>
        </p:spPr>
        <p:txBody>
          <a:bodyPr/>
          <a:p>
            <a:r>
              <a:rPr lang="zh-CN" altLang="en-US">
                <a:sym typeface="+mn-ea"/>
              </a:rPr>
              <a:t>异常子宫出血</a:t>
            </a:r>
            <a:r>
              <a:rPr lang="en-US" altLang="zh-CN">
                <a:sym typeface="+mn-ea"/>
              </a:rPr>
              <a:t>-</a:t>
            </a:r>
            <a:r>
              <a:rPr lang="zh-CN" altLang="en-US">
                <a:sym typeface="+mn-ea"/>
              </a:rPr>
              <a:t>中医治疗</a:t>
            </a:r>
            <a:endParaRPr lang="zh-CN" altLang="en-US">
              <a:sym typeface="+mn-ea"/>
            </a:endParaRPr>
          </a:p>
        </p:txBody>
      </p:sp>
      <p:sp>
        <p:nvSpPr>
          <p:cNvPr id="3" name="内容占位符 2"/>
          <p:cNvSpPr>
            <a:spLocks noGrp="1"/>
          </p:cNvSpPr>
          <p:nvPr>
            <p:ph idx="1"/>
          </p:nvPr>
        </p:nvSpPr>
        <p:spPr>
          <a:xfrm>
            <a:off x="521970" y="1565910"/>
            <a:ext cx="8100060" cy="4467225"/>
          </a:xfrm>
        </p:spPr>
        <p:txBody>
          <a:bodyPr/>
          <a:p>
            <a:r>
              <a:rPr lang="zh-CN" altLang="en-US">
                <a:latin typeface="宋体" panose="02010600030101010101" pitchFamily="2" charset="-122"/>
                <a:ea typeface="宋体" panose="02010600030101010101" pitchFamily="2" charset="-122"/>
                <a:cs typeface="宋体" panose="02010600030101010101" pitchFamily="2" charset="-122"/>
                <a:sym typeface="+mn-ea"/>
              </a:rPr>
              <a:t>国家卫生健康委员会“十四五”规划教材妇产科学第十版教科书中提到中医中药治疗：</a:t>
            </a:r>
            <a:endParaRPr lang="zh-CN" altLang="en-US"/>
          </a:p>
          <a:p>
            <a:r>
              <a:rPr lang="zh-CN" altLang="en-US"/>
              <a:t>治疗原则：急则治其标，缓则治其本，辨证施治。根据不同证型，选择相应的中药方剂或中成药，如云南红药胶囊、</a:t>
            </a:r>
            <a:r>
              <a:rPr lang="zh-CN" altLang="en-US">
                <a:solidFill>
                  <a:srgbClr val="FF0000"/>
                </a:solidFill>
              </a:rPr>
              <a:t>云南白药胶囊、宫血颗粒、葆宫止血颗粒</a:t>
            </a:r>
            <a:r>
              <a:rPr lang="zh-CN" altLang="en-US"/>
              <a:t>等，调经推荐</a:t>
            </a:r>
            <a:r>
              <a:rPr lang="zh-CN" altLang="en-US">
                <a:solidFill>
                  <a:srgbClr val="FF0000"/>
                </a:solidFill>
              </a:rPr>
              <a:t>益母草制剂</a:t>
            </a:r>
            <a:r>
              <a:rPr lang="zh-CN" altLang="en-US"/>
              <a:t>、调经丸、调经活血片等。</a:t>
            </a:r>
            <a:endParaRPr lang="zh-CN" altLang="en-US"/>
          </a:p>
          <a:p>
            <a:r>
              <a:rPr lang="zh-CN" altLang="en-US"/>
              <a:t>中医妇科书除了</a:t>
            </a:r>
            <a:r>
              <a:rPr lang="zh-CN" altLang="en-US">
                <a:sym typeface="+mn-ea"/>
              </a:rPr>
              <a:t>辨证施治</a:t>
            </a:r>
            <a:r>
              <a:rPr lang="zh-CN" altLang="en-US"/>
              <a:t>口服中药，还有外在治疗，如：针灸：体征、艾灸、耳针等。</a:t>
            </a:r>
            <a:endParaRPr lang="zh-CN"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异常子宫出血</a:t>
            </a:r>
            <a:endParaRPr lang="zh-CN" altLang="en-US"/>
          </a:p>
        </p:txBody>
      </p:sp>
      <p:sp>
        <p:nvSpPr>
          <p:cNvPr id="3" name="内容占位符 2"/>
          <p:cNvSpPr>
            <a:spLocks noGrp="1"/>
          </p:cNvSpPr>
          <p:nvPr>
            <p:ph idx="1"/>
          </p:nvPr>
        </p:nvSpPr>
        <p:spPr/>
        <p:txBody>
          <a:bodyPr/>
          <a:p>
            <a:r>
              <a:rPr lang="zh-CN" altLang="en-US">
                <a:solidFill>
                  <a:srgbClr val="C00000"/>
                </a:solidFill>
                <a:latin typeface="宋体" panose="02010600030101010101" pitchFamily="2" charset="-122"/>
                <a:ea typeface="宋体" panose="02010600030101010101" pitchFamily="2" charset="-122"/>
                <a:cs typeface="宋体" panose="02010600030101010101" pitchFamily="2" charset="-122"/>
              </a:rPr>
              <a:t>诊断依据</a:t>
            </a:r>
            <a:r>
              <a:rPr lang="zh-CN" altLang="en-US">
                <a:latin typeface="宋体" panose="02010600030101010101" pitchFamily="2" charset="-122"/>
                <a:ea typeface="宋体" panose="02010600030101010101" pitchFamily="2" charset="-122"/>
                <a:cs typeface="宋体" panose="02010600030101010101" pitchFamily="2" charset="-122"/>
              </a:rPr>
              <a:t>：根据《中医妇科学》（全国中医药行业高等教育</a:t>
            </a:r>
            <a:r>
              <a:rPr lang="zh-CN" altLang="en-US">
                <a:latin typeface="宋体" panose="02010600030101010101" pitchFamily="2" charset="-122"/>
                <a:ea typeface="宋体" panose="02010600030101010101" pitchFamily="2" charset="-122"/>
                <a:cs typeface="宋体" panose="02010600030101010101" pitchFamily="2" charset="-122"/>
              </a:rPr>
              <a:t>“十四五”规划教材</a:t>
            </a:r>
            <a:r>
              <a:rPr lang="en-US" altLang="zh-CN">
                <a:latin typeface="宋体" panose="02010600030101010101" pitchFamily="2" charset="-122"/>
                <a:ea typeface="宋体" panose="02010600030101010101" pitchFamily="2" charset="-122"/>
                <a:cs typeface="宋体" panose="02010600030101010101" pitchFamily="2" charset="-122"/>
              </a:rPr>
              <a:t>-</a:t>
            </a:r>
            <a:r>
              <a:rPr lang="zh-CN" altLang="en-US">
                <a:latin typeface="宋体" panose="02010600030101010101" pitchFamily="2" charset="-122"/>
                <a:ea typeface="宋体" panose="02010600030101010101" pitchFamily="2" charset="-122"/>
                <a:cs typeface="宋体" panose="02010600030101010101" pitchFamily="2" charset="-122"/>
              </a:rPr>
              <a:t>全国高等中医药院校规划教材第十一版）</a:t>
            </a:r>
            <a:endParaRPr lang="zh-CN" altLang="en-US">
              <a:latin typeface="微软雅黑" panose="020B0503020204020204" charset="-122"/>
              <a:ea typeface="微软雅黑" panose="020B0503020204020204" charset="-122"/>
            </a:endParaRPr>
          </a:p>
          <a:p>
            <a:r>
              <a:rPr lang="zh-CN" altLang="en-US">
                <a:latin typeface="宋体" panose="02010600030101010101" pitchFamily="2" charset="-122"/>
                <a:ea typeface="宋体" panose="02010600030101010101" pitchFamily="2" charset="-122"/>
                <a:cs typeface="宋体" panose="02010600030101010101" pitchFamily="2" charset="-122"/>
              </a:rPr>
              <a:t>国家卫生健康委员会“</a:t>
            </a:r>
            <a:r>
              <a:rPr lang="zh-CN" altLang="en-US">
                <a:latin typeface="宋体" panose="02010600030101010101" pitchFamily="2" charset="-122"/>
                <a:ea typeface="宋体" panose="02010600030101010101" pitchFamily="2" charset="-122"/>
                <a:cs typeface="宋体" panose="02010600030101010101" pitchFamily="2" charset="-122"/>
              </a:rPr>
              <a:t>十四五”规划教材妇产科学第十版</a:t>
            </a:r>
            <a:endParaRPr lang="zh-CN" altLang="en-US">
              <a:latin typeface="宋体" panose="02010600030101010101" pitchFamily="2" charset="-122"/>
              <a:ea typeface="宋体" panose="02010600030101010101" pitchFamily="2" charset="-122"/>
              <a:cs typeface="宋体" panose="02010600030101010101" pitchFamily="2" charset="-122"/>
            </a:endParaRPr>
          </a:p>
          <a:p>
            <a:r>
              <a:rPr lang="zh-CN" altLang="en-US">
                <a:latin typeface="宋体" panose="02010600030101010101" pitchFamily="2" charset="-122"/>
                <a:ea typeface="宋体" panose="02010600030101010101" pitchFamily="2" charset="-122"/>
                <a:cs typeface="宋体" panose="02010600030101010101" pitchFamily="2" charset="-122"/>
              </a:rPr>
              <a:t>中华妇产科杂志</a:t>
            </a:r>
            <a:r>
              <a:rPr lang="en-US" altLang="zh-CN">
                <a:latin typeface="宋体" panose="02010600030101010101" pitchFamily="2" charset="-122"/>
                <a:ea typeface="宋体" panose="02010600030101010101" pitchFamily="2" charset="-122"/>
                <a:cs typeface="宋体" panose="02010600030101010101" pitchFamily="2" charset="-122"/>
              </a:rPr>
              <a:t>2014</a:t>
            </a:r>
            <a:r>
              <a:rPr lang="zh-CN" altLang="en-US">
                <a:latin typeface="宋体" panose="02010600030101010101" pitchFamily="2" charset="-122"/>
                <a:ea typeface="宋体" panose="02010600030101010101" pitchFamily="2" charset="-122"/>
                <a:cs typeface="宋体" panose="02010600030101010101" pitchFamily="2" charset="-122"/>
              </a:rPr>
              <a:t>年</a:t>
            </a:r>
            <a:r>
              <a:rPr lang="en-US" altLang="zh-CN">
                <a:latin typeface="宋体" panose="02010600030101010101" pitchFamily="2" charset="-122"/>
                <a:ea typeface="宋体" panose="02010600030101010101" pitchFamily="2" charset="-122"/>
                <a:cs typeface="宋体" panose="02010600030101010101" pitchFamily="2" charset="-122"/>
              </a:rPr>
              <a:t>11</a:t>
            </a:r>
            <a:r>
              <a:rPr lang="zh-CN" altLang="en-US">
                <a:latin typeface="宋体" panose="02010600030101010101" pitchFamily="2" charset="-122"/>
                <a:ea typeface="宋体" panose="02010600030101010101" pitchFamily="2" charset="-122"/>
                <a:cs typeface="宋体" panose="02010600030101010101" pitchFamily="2" charset="-122"/>
              </a:rPr>
              <a:t>月第</a:t>
            </a:r>
            <a:r>
              <a:rPr lang="en-US" altLang="zh-CN">
                <a:latin typeface="宋体" panose="02010600030101010101" pitchFamily="2" charset="-122"/>
                <a:ea typeface="宋体" panose="02010600030101010101" pitchFamily="2" charset="-122"/>
                <a:cs typeface="宋体" panose="02010600030101010101" pitchFamily="2" charset="-122"/>
              </a:rPr>
              <a:t>49</a:t>
            </a:r>
            <a:r>
              <a:rPr lang="zh-CN" altLang="en-US">
                <a:latin typeface="宋体" panose="02010600030101010101" pitchFamily="2" charset="-122"/>
                <a:ea typeface="宋体" panose="02010600030101010101" pitchFamily="2" charset="-122"/>
                <a:cs typeface="宋体" panose="02010600030101010101" pitchFamily="2" charset="-122"/>
              </a:rPr>
              <a:t>卷第</a:t>
            </a:r>
            <a:r>
              <a:rPr lang="en-US" altLang="zh-CN">
                <a:latin typeface="宋体" panose="02010600030101010101" pitchFamily="2" charset="-122"/>
                <a:ea typeface="宋体" panose="02010600030101010101" pitchFamily="2" charset="-122"/>
                <a:cs typeface="宋体" panose="02010600030101010101" pitchFamily="2" charset="-122"/>
              </a:rPr>
              <a:t>11</a:t>
            </a:r>
            <a:r>
              <a:rPr lang="zh-CN" altLang="en-US">
                <a:latin typeface="宋体" panose="02010600030101010101" pitchFamily="2" charset="-122"/>
                <a:ea typeface="宋体" panose="02010600030101010101" pitchFamily="2" charset="-122"/>
                <a:cs typeface="宋体" panose="02010600030101010101" pitchFamily="2" charset="-122"/>
              </a:rPr>
              <a:t>期异常子宫出血诊断与治疗指南</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ctrTitle"/>
            <p:custDataLst>
              <p:tags r:id="rId1"/>
            </p:custDataLst>
          </p:nvPr>
        </p:nvSpPr>
        <p:spPr>
          <a:xfrm>
            <a:off x="521335" y="2313305"/>
            <a:ext cx="4271010" cy="1330325"/>
          </a:xfrm>
        </p:spPr>
        <p:txBody>
          <a:bodyPr wrap="square">
            <a:normAutofit/>
          </a:bodyPr>
          <a:lstStyle/>
          <a:p>
            <a:r>
              <a:rPr lang="en-US" altLang="zh-CN"/>
              <a:t>     </a:t>
            </a:r>
            <a:r>
              <a:rPr lang="en-US" altLang="zh-CN" sz="4400"/>
              <a:t> 谢 谢 ！</a:t>
            </a:r>
            <a:endParaRPr lang="en-US" altLang="zh-CN" sz="4400"/>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21970" y="584835"/>
            <a:ext cx="8100060" cy="602615"/>
          </a:xfrm>
        </p:spPr>
        <p:txBody>
          <a:bodyPr/>
          <a:p>
            <a:r>
              <a:rPr lang="zh-CN" altLang="en-US"/>
              <a:t>异常子宫出血</a:t>
            </a:r>
            <a:endParaRPr lang="zh-CN" altLang="en-US"/>
          </a:p>
        </p:txBody>
      </p:sp>
      <p:sp>
        <p:nvSpPr>
          <p:cNvPr id="3" name="内容占位符 2"/>
          <p:cNvSpPr>
            <a:spLocks noGrp="1"/>
          </p:cNvSpPr>
          <p:nvPr>
            <p:ph idx="1"/>
          </p:nvPr>
        </p:nvSpPr>
        <p:spPr>
          <a:xfrm>
            <a:off x="521970" y="1294130"/>
            <a:ext cx="8100060" cy="4982845"/>
          </a:xfrm>
        </p:spPr>
        <p:txBody>
          <a:bodyPr>
            <a:normAutofit lnSpcReduction="20000"/>
          </a:bodyPr>
          <a:p>
            <a:r>
              <a:rPr lang="zh-CN" altLang="en-US" sz="2400" b="1" smtClean="0">
                <a:sym typeface="+mn-ea"/>
              </a:rPr>
              <a:t>西医概念</a:t>
            </a:r>
            <a:endParaRPr lang="en-US" altLang="zh-CN" sz="2400" b="1" smtClean="0"/>
          </a:p>
          <a:p>
            <a:pPr lvl="1">
              <a:buFont typeface="Wingdings" panose="05000000000000000000" pitchFamily="2" charset="2"/>
              <a:buChar char="Ø"/>
            </a:pPr>
            <a:r>
              <a:rPr lang="zh-CN" altLang="zh-CN" sz="2400" smtClean="0">
                <a:latin typeface="宋体" panose="02010600030101010101" pitchFamily="2" charset="-122"/>
                <a:ea typeface="宋体" panose="02010600030101010101" pitchFamily="2" charset="-122"/>
                <a:cs typeface="宋体" panose="02010600030101010101" pitchFamily="2" charset="-122"/>
                <a:sym typeface="+mn-ea"/>
              </a:rPr>
              <a:t>异常子宫出血</a:t>
            </a:r>
            <a:r>
              <a:rPr lang="en-US" altLang="zh-CN" sz="2400" smtClean="0">
                <a:latin typeface="宋体" panose="02010600030101010101" pitchFamily="2" charset="-122"/>
                <a:ea typeface="宋体" panose="02010600030101010101" pitchFamily="2" charset="-122"/>
                <a:cs typeface="宋体" panose="02010600030101010101" pitchFamily="2" charset="-122"/>
                <a:sym typeface="+mn-ea"/>
              </a:rPr>
              <a:t> (abnormal uterine bleeding</a:t>
            </a:r>
            <a:r>
              <a:rPr lang="zh-CN" altLang="zh-CN" sz="2400" smtClean="0">
                <a:latin typeface="宋体" panose="02010600030101010101" pitchFamily="2" charset="-122"/>
                <a:ea typeface="宋体" panose="02010600030101010101" pitchFamily="2" charset="-122"/>
                <a:cs typeface="宋体" panose="02010600030101010101" pitchFamily="2" charset="-122"/>
                <a:sym typeface="+mn-ea"/>
              </a:rPr>
              <a:t>，</a:t>
            </a:r>
            <a:r>
              <a:rPr lang="en-US" altLang="zh-CN" sz="2400" smtClean="0">
                <a:latin typeface="宋体" panose="02010600030101010101" pitchFamily="2" charset="-122"/>
                <a:ea typeface="宋体" panose="02010600030101010101" pitchFamily="2" charset="-122"/>
                <a:cs typeface="宋体" panose="02010600030101010101" pitchFamily="2" charset="-122"/>
                <a:sym typeface="+mn-ea"/>
              </a:rPr>
              <a:t>AUB) </a:t>
            </a:r>
            <a:r>
              <a:rPr lang="zh-CN" altLang="zh-CN" sz="2400" smtClean="0">
                <a:latin typeface="宋体" panose="02010600030101010101" pitchFamily="2" charset="-122"/>
                <a:ea typeface="宋体" panose="02010600030101010101" pitchFamily="2" charset="-122"/>
                <a:cs typeface="宋体" panose="02010600030101010101" pitchFamily="2" charset="-122"/>
                <a:sym typeface="+mn-ea"/>
              </a:rPr>
              <a:t>是妇科常见的症状和体征，作为总的术语，是指与正常月经的周期频率、规律性、经期长度、经期出血量任何</a:t>
            </a:r>
            <a:r>
              <a:rPr lang="en-US" altLang="zh-CN" sz="2400" smtClean="0">
                <a:latin typeface="宋体" panose="02010600030101010101" pitchFamily="2" charset="-122"/>
                <a:ea typeface="宋体" panose="02010600030101010101" pitchFamily="2" charset="-122"/>
                <a:cs typeface="宋体" panose="02010600030101010101" pitchFamily="2" charset="-122"/>
                <a:sym typeface="+mn-ea"/>
              </a:rPr>
              <a:t> 1 </a:t>
            </a:r>
            <a:r>
              <a:rPr lang="zh-CN" altLang="zh-CN" sz="2400" smtClean="0">
                <a:latin typeface="宋体" panose="02010600030101010101" pitchFamily="2" charset="-122"/>
                <a:ea typeface="宋体" panose="02010600030101010101" pitchFamily="2" charset="-122"/>
                <a:cs typeface="宋体" panose="02010600030101010101" pitchFamily="2" charset="-122"/>
                <a:sym typeface="+mn-ea"/>
              </a:rPr>
              <a:t>项不符的、源自子宫腔的异常出血。</a:t>
            </a:r>
            <a:endParaRPr lang="zh-CN" altLang="zh-CN" sz="2400" smtClean="0">
              <a:latin typeface="宋体" panose="02010600030101010101" pitchFamily="2" charset="-122"/>
              <a:ea typeface="宋体" panose="02010600030101010101" pitchFamily="2" charset="-122"/>
              <a:cs typeface="宋体" panose="02010600030101010101" pitchFamily="2" charset="-122"/>
            </a:endParaRPr>
          </a:p>
          <a:p>
            <a:pPr lvl="1">
              <a:buFont typeface="Wingdings" panose="05000000000000000000" pitchFamily="2" charset="2"/>
              <a:buChar char="Ø"/>
            </a:pPr>
            <a:r>
              <a:rPr lang="zh-CN" altLang="zh-CN" sz="2400" smtClean="0">
                <a:solidFill>
                  <a:srgbClr val="FF0000"/>
                </a:solidFill>
                <a:latin typeface="宋体" panose="02010600030101010101" pitchFamily="2" charset="-122"/>
                <a:ea typeface="宋体" panose="02010600030101010101" pitchFamily="2" charset="-122"/>
                <a:sym typeface="+mn-ea"/>
              </a:rPr>
              <a:t>排除妊娠和产褥期相关的出血，</a:t>
            </a:r>
            <a:r>
              <a:rPr lang="zh-CN" altLang="en-US" sz="2400" smtClean="0">
                <a:solidFill>
                  <a:srgbClr val="FF0000"/>
                </a:solidFill>
                <a:latin typeface="宋体" panose="02010600030101010101" pitchFamily="2" charset="-122"/>
                <a:ea typeface="宋体" panose="02010600030101010101" pitchFamily="2" charset="-122"/>
                <a:sym typeface="+mn-ea"/>
              </a:rPr>
              <a:t>以及青春发育前和</a:t>
            </a:r>
            <a:r>
              <a:rPr lang="zh-CN" altLang="zh-CN" sz="2400" smtClean="0">
                <a:solidFill>
                  <a:srgbClr val="FF0000"/>
                </a:solidFill>
                <a:latin typeface="宋体" panose="02010600030101010101" pitchFamily="2" charset="-122"/>
                <a:ea typeface="宋体" panose="02010600030101010101" pitchFamily="2" charset="-122"/>
                <a:sym typeface="+mn-ea"/>
              </a:rPr>
              <a:t>绝经后出血。</a:t>
            </a:r>
            <a:endParaRPr lang="zh-CN" altLang="zh-CN" sz="2400" smtClean="0"/>
          </a:p>
          <a:p>
            <a:r>
              <a:rPr lang="zh-CN" altLang="en-US" b="1">
                <a:sym typeface="+mn-ea"/>
              </a:rPr>
              <a:t>中医概念</a:t>
            </a:r>
            <a:endParaRPr lang="zh-CN" altLang="en-US" b="1"/>
          </a:p>
          <a:p>
            <a:pPr marL="0" indent="0">
              <a:buNone/>
            </a:pPr>
            <a:r>
              <a:rPr lang="en-US" altLang="zh-CN">
                <a:sym typeface="+mn-ea"/>
              </a:rPr>
              <a:t>   </a:t>
            </a:r>
            <a:r>
              <a:rPr lang="zh-CN" altLang="en-US">
                <a:latin typeface="宋体" panose="02010600030101010101" pitchFamily="2" charset="-122"/>
                <a:ea typeface="宋体" panose="02010600030101010101" pitchFamily="2" charset="-122"/>
                <a:cs typeface="宋体" panose="02010600030101010101" pitchFamily="2" charset="-122"/>
                <a:sym typeface="+mn-ea"/>
              </a:rPr>
              <a:t>崩漏是指经血非时暴下不止或淋漓不尽</a:t>
            </a:r>
            <a:r>
              <a:rPr lang="zh-CN" altLang="en-US">
                <a:latin typeface="宋体" panose="02010600030101010101" pitchFamily="2" charset="-122"/>
                <a:ea typeface="宋体" panose="02010600030101010101" pitchFamily="2" charset="-122"/>
                <a:cs typeface="宋体" panose="02010600030101010101" pitchFamily="2" charset="-122"/>
                <a:sym typeface="+mn-ea"/>
              </a:rPr>
              <a:t>，</a:t>
            </a:r>
            <a:r>
              <a:rPr lang="zh-CN" altLang="en-US">
                <a:latin typeface="宋体" panose="02010600030101010101" pitchFamily="2" charset="-122"/>
                <a:ea typeface="宋体" panose="02010600030101010101" pitchFamily="2" charset="-122"/>
                <a:cs typeface="宋体" panose="02010600030101010101" pitchFamily="2" charset="-122"/>
                <a:sym typeface="+mn-ea"/>
              </a:rPr>
              <a:t>前者称为</a:t>
            </a:r>
            <a:r>
              <a:rPr lang="zh-CN" altLang="en-US">
                <a:latin typeface="宋体" panose="02010600030101010101" pitchFamily="2" charset="-122"/>
                <a:ea typeface="宋体" panose="02010600030101010101" pitchFamily="2" charset="-122"/>
                <a:cs typeface="宋体" panose="02010600030101010101" pitchFamily="2" charset="-122"/>
                <a:sym typeface="+mn-ea"/>
              </a:rPr>
              <a:t>“崩中</a:t>
            </a:r>
            <a:r>
              <a:rPr lang="zh-CN" altLang="en-US">
                <a:latin typeface="宋体" panose="02010600030101010101" pitchFamily="2" charset="-122"/>
                <a:ea typeface="宋体" panose="02010600030101010101" pitchFamily="2" charset="-122"/>
                <a:cs typeface="宋体" panose="02010600030101010101" pitchFamily="2" charset="-122"/>
                <a:sym typeface="+mn-ea"/>
              </a:rPr>
              <a:t>”，或后者称为</a:t>
            </a:r>
            <a:r>
              <a:rPr lang="zh-CN" altLang="en-US">
                <a:latin typeface="宋体" panose="02010600030101010101" pitchFamily="2" charset="-122"/>
                <a:ea typeface="宋体" panose="02010600030101010101" pitchFamily="2" charset="-122"/>
                <a:cs typeface="宋体" panose="02010600030101010101" pitchFamily="2" charset="-122"/>
                <a:sym typeface="+mn-ea"/>
              </a:rPr>
              <a:t>“</a:t>
            </a:r>
            <a:r>
              <a:rPr lang="zh-CN" altLang="en-US">
                <a:latin typeface="宋体" panose="02010600030101010101" pitchFamily="2" charset="-122"/>
                <a:ea typeface="宋体" panose="02010600030101010101" pitchFamily="2" charset="-122"/>
                <a:cs typeface="宋体" panose="02010600030101010101" pitchFamily="2" charset="-122"/>
                <a:sym typeface="+mn-ea"/>
              </a:rPr>
              <a:t>漏下</a:t>
            </a:r>
            <a:r>
              <a:rPr lang="zh-CN" altLang="en-US">
                <a:latin typeface="宋体" panose="02010600030101010101" pitchFamily="2" charset="-122"/>
                <a:ea typeface="宋体" panose="02010600030101010101" pitchFamily="2" charset="-122"/>
                <a:cs typeface="宋体" panose="02010600030101010101" pitchFamily="2" charset="-122"/>
                <a:sym typeface="+mn-ea"/>
              </a:rPr>
              <a:t>”，</a:t>
            </a:r>
            <a:r>
              <a:rPr lang="zh-CN" altLang="en-US">
                <a:latin typeface="宋体" panose="02010600030101010101" pitchFamily="2" charset="-122"/>
                <a:ea typeface="宋体" panose="02010600030101010101" pitchFamily="2" charset="-122"/>
                <a:cs typeface="宋体" panose="02010600030101010101" pitchFamily="2" charset="-122"/>
                <a:sym typeface="+mn-ea"/>
              </a:rPr>
              <a:t>由于二者常相互转化</a:t>
            </a:r>
            <a:r>
              <a:rPr lang="zh-CN" altLang="en-US">
                <a:latin typeface="宋体" panose="02010600030101010101" pitchFamily="2" charset="-122"/>
                <a:ea typeface="宋体" panose="02010600030101010101" pitchFamily="2" charset="-122"/>
                <a:cs typeface="宋体" panose="02010600030101010101" pitchFamily="2" charset="-122"/>
                <a:sym typeface="+mn-ea"/>
              </a:rPr>
              <a:t>，</a:t>
            </a:r>
            <a:r>
              <a:rPr lang="zh-CN" altLang="en-US">
                <a:latin typeface="宋体" panose="02010600030101010101" pitchFamily="2" charset="-122"/>
                <a:ea typeface="宋体" panose="02010600030101010101" pitchFamily="2" charset="-122"/>
                <a:cs typeface="宋体" panose="02010600030101010101" pitchFamily="2" charset="-122"/>
                <a:sym typeface="+mn-ea"/>
              </a:rPr>
              <a:t>故称为崩漏</a:t>
            </a:r>
            <a:r>
              <a:rPr lang="zh-CN" altLang="en-US">
                <a:latin typeface="宋体" panose="02010600030101010101" pitchFamily="2" charset="-122"/>
                <a:ea typeface="宋体" panose="02010600030101010101" pitchFamily="2" charset="-122"/>
                <a:cs typeface="宋体" panose="02010600030101010101" pitchFamily="2" charset="-122"/>
                <a:sym typeface="+mn-ea"/>
              </a:rPr>
              <a:t>，</a:t>
            </a:r>
            <a:r>
              <a:rPr lang="zh-CN" altLang="en-US">
                <a:latin typeface="宋体" panose="02010600030101010101" pitchFamily="2" charset="-122"/>
                <a:ea typeface="宋体" panose="02010600030101010101" pitchFamily="2" charset="-122"/>
                <a:cs typeface="宋体" panose="02010600030101010101" pitchFamily="2" charset="-122"/>
                <a:sym typeface="+mn-ea"/>
              </a:rPr>
              <a:t>是月经周期、经期、经量严重紊乱的疾病。</a:t>
            </a:r>
            <a:endParaRPr lang="zh-CN" altLang="en-US">
              <a:latin typeface="宋体" panose="02010600030101010101" pitchFamily="2" charset="-122"/>
              <a:ea typeface="宋体" panose="02010600030101010101" pitchFamily="2" charset="-122"/>
              <a:cs typeface="宋体" panose="02010600030101010101" pitchFamily="2" charset="-122"/>
            </a:endParaRPr>
          </a:p>
          <a:p>
            <a:pPr marL="0" indent="0">
              <a:buNone/>
            </a:pPr>
            <a:endParaRPr lang="zh-CN" altLang="en-US">
              <a:latin typeface="宋体" panose="02010600030101010101" pitchFamily="2" charset="-122"/>
              <a:ea typeface="宋体" panose="02010600030101010101" pitchFamily="2" charset="-122"/>
              <a:cs typeface="宋体" panose="02010600030101010101" pitchFamily="2" charset="-122"/>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21970" y="666115"/>
            <a:ext cx="8100060" cy="666115"/>
          </a:xfrm>
        </p:spPr>
        <p:txBody>
          <a:bodyPr/>
          <a:p>
            <a:r>
              <a:rPr lang="zh-CN" altLang="en-US"/>
              <a:t>异常子宫出血</a:t>
            </a:r>
            <a:endParaRPr lang="zh-CN" altLang="en-US"/>
          </a:p>
        </p:txBody>
      </p:sp>
      <p:sp>
        <p:nvSpPr>
          <p:cNvPr id="3" name="内容占位符 2"/>
          <p:cNvSpPr>
            <a:spLocks noGrp="1"/>
          </p:cNvSpPr>
          <p:nvPr>
            <p:ph idx="1"/>
          </p:nvPr>
        </p:nvSpPr>
        <p:spPr>
          <a:xfrm>
            <a:off x="521970" y="1833245"/>
            <a:ext cx="8100060" cy="3959225"/>
          </a:xfrm>
        </p:spPr>
        <p:txBody>
          <a:bodyPr/>
          <a:p>
            <a:endParaRPr lang="zh-CN" altLang="en-US"/>
          </a:p>
        </p:txBody>
      </p:sp>
      <p:pic>
        <p:nvPicPr>
          <p:cNvPr id="2178" name="内容占位符 2" descr="blob.png">
            <a:hlinkClick r:id="rId1" tooltip="&quot;blob.png&quot;"/>
          </p:cNvPr>
          <p:cNvPicPr>
            <a:picLocks noChangeAspect="1"/>
          </p:cNvPicPr>
          <p:nvPr/>
        </p:nvPicPr>
        <p:blipFill>
          <a:blip r:embed="rId2"/>
          <a:stretch>
            <a:fillRect/>
          </a:stretch>
        </p:blipFill>
        <p:spPr>
          <a:xfrm>
            <a:off x="430530" y="1478915"/>
            <a:ext cx="8274050" cy="4911090"/>
          </a:xfrm>
          <a:prstGeom prst="rect">
            <a:avLst/>
          </a:prstGeom>
          <a:noFill/>
          <a:ln w="9525">
            <a:noFill/>
          </a:ln>
        </p:spPr>
      </p:pic>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异常子宫出血</a:t>
            </a:r>
            <a:endParaRPr lang="zh-CN" altLang="en-US"/>
          </a:p>
        </p:txBody>
      </p:sp>
      <p:sp>
        <p:nvSpPr>
          <p:cNvPr id="3" name="内容占位符 2"/>
          <p:cNvSpPr>
            <a:spLocks noGrp="1"/>
          </p:cNvSpPr>
          <p:nvPr>
            <p:ph idx="1"/>
          </p:nvPr>
        </p:nvSpPr>
        <p:spPr>
          <a:xfrm>
            <a:off x="521970" y="1833245"/>
            <a:ext cx="8100060" cy="3813810"/>
          </a:xfrm>
        </p:spPr>
        <p:txBody>
          <a:bodyPr/>
          <a:p>
            <a:r>
              <a:rPr lang="zh-CN" altLang="zh-CN" b="1" smtClean="0">
                <a:sym typeface="+mn-ea"/>
              </a:rPr>
              <a:t>废用术语</a:t>
            </a:r>
            <a:endParaRPr lang="en-US" altLang="zh-CN" b="1" smtClean="0"/>
          </a:p>
          <a:p>
            <a:pPr>
              <a:buNone/>
            </a:pPr>
            <a:r>
              <a:rPr lang="en-US" altLang="zh-CN" smtClean="0">
                <a:sym typeface="+mn-ea"/>
              </a:rPr>
              <a:t>      </a:t>
            </a:r>
            <a:r>
              <a:rPr lang="zh-CN" altLang="zh-CN" smtClean="0">
                <a:sym typeface="+mn-ea"/>
              </a:rPr>
              <a:t>废用</a:t>
            </a:r>
            <a:r>
              <a:rPr lang="en-US" altLang="zh-CN" smtClean="0">
                <a:sym typeface="+mn-ea"/>
              </a:rPr>
              <a:t>“</a:t>
            </a:r>
            <a:r>
              <a:rPr lang="zh-CN" altLang="zh-CN" smtClean="0">
                <a:sym typeface="+mn-ea"/>
              </a:rPr>
              <a:t>功血</a:t>
            </a:r>
            <a:r>
              <a:rPr lang="en-US" altLang="zh-CN" smtClean="0">
                <a:sym typeface="+mn-ea"/>
              </a:rPr>
              <a:t>”</a:t>
            </a:r>
            <a:r>
              <a:rPr lang="zh-CN" altLang="zh-CN" smtClean="0">
                <a:sym typeface="+mn-ea"/>
              </a:rPr>
              <a:t>，废用</a:t>
            </a:r>
            <a:r>
              <a:rPr lang="en-US" altLang="zh-CN" smtClean="0">
                <a:sym typeface="+mn-ea"/>
              </a:rPr>
              <a:t> metrorrhagia</a:t>
            </a:r>
            <a:r>
              <a:rPr lang="zh-CN" altLang="zh-CN" smtClean="0">
                <a:sym typeface="+mn-ea"/>
              </a:rPr>
              <a:t>（子宫出血）、</a:t>
            </a:r>
            <a:r>
              <a:rPr lang="en-US" altLang="zh-CN" err="1" smtClean="0">
                <a:sym typeface="+mn-ea"/>
              </a:rPr>
              <a:t>menorrhagia</a:t>
            </a:r>
            <a:r>
              <a:rPr lang="zh-CN" altLang="zh-CN" smtClean="0">
                <a:sym typeface="+mn-ea"/>
              </a:rPr>
              <a:t>（月经过多）等具有希腊或拉丁字根的术语。</a:t>
            </a:r>
            <a:endParaRPr lang="en-US" altLang="zh-CN" b="1" smtClean="0"/>
          </a:p>
          <a:p>
            <a:r>
              <a:rPr lang="zh-CN" altLang="en-US" b="1" smtClean="0">
                <a:sym typeface="+mn-ea"/>
              </a:rPr>
              <a:t>保留术语</a:t>
            </a:r>
            <a:endParaRPr lang="en-US" altLang="zh-CN" b="1" smtClean="0"/>
          </a:p>
          <a:p>
            <a:pPr>
              <a:buNone/>
            </a:pPr>
            <a:r>
              <a:rPr lang="en-US" altLang="zh-CN" smtClean="0">
                <a:sym typeface="+mn-ea"/>
              </a:rPr>
              <a:t>     (1) </a:t>
            </a:r>
            <a:r>
              <a:rPr lang="zh-CN" altLang="zh-CN" smtClean="0">
                <a:sym typeface="+mn-ea"/>
              </a:rPr>
              <a:t>经间期出血；</a:t>
            </a:r>
            <a:r>
              <a:rPr lang="en-US" altLang="zh-CN" smtClean="0">
                <a:sym typeface="+mn-ea"/>
              </a:rPr>
              <a:t>(2) </a:t>
            </a:r>
            <a:r>
              <a:rPr lang="zh-CN" altLang="zh-CN" smtClean="0">
                <a:sym typeface="+mn-ea"/>
              </a:rPr>
              <a:t>不规则子宫出血；</a:t>
            </a:r>
            <a:r>
              <a:rPr lang="en-US" altLang="zh-CN" smtClean="0">
                <a:sym typeface="+mn-ea"/>
              </a:rPr>
              <a:t>(3) </a:t>
            </a:r>
            <a:r>
              <a:rPr lang="zh-CN" altLang="zh-CN" smtClean="0">
                <a:sym typeface="+mn-ea"/>
              </a:rPr>
              <a:t>突破性出血：出血较多者为出血，量少者为点滴出血。</a:t>
            </a:r>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05130" y="864870"/>
            <a:ext cx="8216900" cy="717550"/>
          </a:xfrm>
        </p:spPr>
        <p:txBody>
          <a:bodyPr/>
          <a:p>
            <a:r>
              <a:rPr lang="zh-CN" altLang="en-US"/>
              <a:t>异常子宫出血</a:t>
            </a:r>
            <a:endParaRPr lang="zh-CN" altLang="en-US"/>
          </a:p>
        </p:txBody>
      </p:sp>
      <p:sp>
        <p:nvSpPr>
          <p:cNvPr id="3" name="内容占位符 2"/>
          <p:cNvSpPr>
            <a:spLocks noGrp="1"/>
          </p:cNvSpPr>
          <p:nvPr>
            <p:ph idx="1"/>
          </p:nvPr>
        </p:nvSpPr>
        <p:spPr>
          <a:xfrm>
            <a:off x="521970" y="1709420"/>
            <a:ext cx="8100060" cy="3778885"/>
          </a:xfrm>
        </p:spPr>
        <p:txBody>
          <a:bodyPr>
            <a:normAutofit lnSpcReduction="20000"/>
          </a:bodyPr>
          <a:p>
            <a:r>
              <a:rPr lang="zh-CN" altLang="zh-CN" sz="2400" b="1" smtClean="0">
                <a:sym typeface="+mn-ea"/>
              </a:rPr>
              <a:t>新术语诞生</a:t>
            </a:r>
            <a:endParaRPr lang="en-US" altLang="zh-CN" sz="2400" b="1" smtClean="0"/>
          </a:p>
          <a:p>
            <a:pPr lvl="1">
              <a:buFont typeface="Wingdings" panose="05000000000000000000" pitchFamily="2" charset="2"/>
              <a:buChar char="Ø"/>
            </a:pPr>
            <a:r>
              <a:rPr lang="en-US" altLang="zh-CN" sz="2400" smtClean="0">
                <a:sym typeface="+mn-ea"/>
              </a:rPr>
              <a:t>(1) </a:t>
            </a:r>
            <a:r>
              <a:rPr lang="zh-CN" altLang="zh-CN" sz="2400" smtClean="0">
                <a:sym typeface="+mn-ea"/>
              </a:rPr>
              <a:t>慢性</a:t>
            </a:r>
            <a:r>
              <a:rPr lang="en-US" altLang="zh-CN" sz="2400" smtClean="0">
                <a:sym typeface="+mn-ea"/>
              </a:rPr>
              <a:t> AUB</a:t>
            </a:r>
            <a:r>
              <a:rPr lang="zh-CN" altLang="zh-CN" sz="2400" smtClean="0">
                <a:sym typeface="+mn-ea"/>
              </a:rPr>
              <a:t>：指近</a:t>
            </a:r>
            <a:r>
              <a:rPr lang="en-US" altLang="zh-CN" sz="2400" smtClean="0">
                <a:sym typeface="+mn-ea"/>
              </a:rPr>
              <a:t> 6 </a:t>
            </a:r>
            <a:r>
              <a:rPr lang="zh-CN" altLang="zh-CN" sz="2400" smtClean="0">
                <a:sym typeface="+mn-ea"/>
              </a:rPr>
              <a:t>个月内至少出现</a:t>
            </a:r>
            <a:r>
              <a:rPr lang="en-US" altLang="zh-CN" sz="2400" smtClean="0">
                <a:sym typeface="+mn-ea"/>
              </a:rPr>
              <a:t> 3 </a:t>
            </a:r>
            <a:r>
              <a:rPr lang="zh-CN" altLang="zh-CN" sz="2400" smtClean="0">
                <a:sym typeface="+mn-ea"/>
              </a:rPr>
              <a:t>次</a:t>
            </a:r>
            <a:r>
              <a:rPr lang="en-US" altLang="zh-CN" sz="2400" smtClean="0">
                <a:sym typeface="+mn-ea"/>
              </a:rPr>
              <a:t> AUB</a:t>
            </a:r>
            <a:r>
              <a:rPr lang="zh-CN" altLang="zh-CN" sz="2400" smtClean="0">
                <a:sym typeface="+mn-ea"/>
              </a:rPr>
              <a:t>，不需要紧急临床处理但需进行规范诊疗。</a:t>
            </a:r>
            <a:endParaRPr lang="zh-CN" altLang="zh-CN" sz="2400" smtClean="0"/>
          </a:p>
          <a:p>
            <a:pPr lvl="1">
              <a:buFont typeface="Wingdings" panose="05000000000000000000" pitchFamily="2" charset="2"/>
              <a:buChar char="Ø"/>
            </a:pPr>
            <a:r>
              <a:rPr lang="en-US" altLang="zh-CN" sz="2400" smtClean="0">
                <a:sym typeface="+mn-ea"/>
              </a:rPr>
              <a:t>(2) </a:t>
            </a:r>
            <a:r>
              <a:rPr lang="zh-CN" altLang="zh-CN" sz="2400" smtClean="0">
                <a:sym typeface="+mn-ea"/>
              </a:rPr>
              <a:t>急性</a:t>
            </a:r>
            <a:r>
              <a:rPr lang="en-US" altLang="zh-CN" sz="2400" smtClean="0">
                <a:sym typeface="+mn-ea"/>
              </a:rPr>
              <a:t> AUB</a:t>
            </a:r>
            <a:r>
              <a:rPr lang="zh-CN" altLang="zh-CN" sz="2400" smtClean="0">
                <a:sym typeface="+mn-ea"/>
              </a:rPr>
              <a:t>：指发生了严重的大出血，医师认为需要紧急处理以防进一步失血的</a:t>
            </a:r>
            <a:r>
              <a:rPr lang="en-US" altLang="zh-CN" sz="2400" smtClean="0">
                <a:sym typeface="+mn-ea"/>
              </a:rPr>
              <a:t> AUB</a:t>
            </a:r>
            <a:r>
              <a:rPr lang="zh-CN" altLang="zh-CN" sz="2400" smtClean="0">
                <a:sym typeface="+mn-ea"/>
              </a:rPr>
              <a:t>，可见于有或无慢性</a:t>
            </a:r>
            <a:r>
              <a:rPr lang="en-US" altLang="zh-CN" sz="2400" smtClean="0">
                <a:sym typeface="+mn-ea"/>
              </a:rPr>
              <a:t> AUB </a:t>
            </a:r>
            <a:r>
              <a:rPr lang="zh-CN" altLang="zh-CN" sz="2400" smtClean="0">
                <a:sym typeface="+mn-ea"/>
              </a:rPr>
              <a:t>病史的患者。</a:t>
            </a:r>
            <a:endParaRPr lang="en-US" altLang="zh-CN" sz="2400" smtClean="0"/>
          </a:p>
          <a:p>
            <a:pPr lvl="1">
              <a:buNone/>
            </a:pPr>
            <a:r>
              <a:rPr lang="zh-CN" altLang="en-US" sz="2400" smtClean="0">
                <a:sym typeface="+mn-ea"/>
              </a:rPr>
              <a:t>                                        </a:t>
            </a:r>
            <a:endParaRPr lang="en-US" altLang="zh-CN" sz="2400" smtClean="0"/>
          </a:p>
          <a:p>
            <a:pPr lvl="1">
              <a:buNone/>
            </a:pPr>
            <a:r>
              <a:rPr lang="en-US" altLang="zh-CN" sz="2400" smtClean="0">
                <a:solidFill>
                  <a:schemeClr val="accent2">
                    <a:lumMod val="75000"/>
                  </a:schemeClr>
                </a:solidFill>
                <a:sym typeface="+mn-ea"/>
              </a:rPr>
              <a:t>                              </a:t>
            </a:r>
            <a:r>
              <a:rPr lang="zh-CN" altLang="en-US" sz="2400" smtClean="0">
                <a:solidFill>
                  <a:schemeClr val="accent2">
                    <a:lumMod val="75000"/>
                  </a:schemeClr>
                </a:solidFill>
                <a:sym typeface="+mn-ea"/>
              </a:rPr>
              <a:t>须同时判断有无急性和或慢性</a:t>
            </a:r>
            <a:r>
              <a:rPr lang="en-US" altLang="zh-CN" sz="2400" smtClean="0">
                <a:solidFill>
                  <a:schemeClr val="accent2">
                    <a:lumMod val="75000"/>
                  </a:schemeClr>
                </a:solidFill>
                <a:sym typeface="+mn-ea"/>
              </a:rPr>
              <a:t>AUB</a:t>
            </a:r>
            <a:endParaRPr lang="en-US" altLang="zh-CN" sz="2400" smtClean="0">
              <a:solidFill>
                <a:schemeClr val="accent2">
                  <a:lumMod val="75000"/>
                </a:schemeClr>
              </a:solidFill>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21970" y="783590"/>
            <a:ext cx="8100060" cy="727075"/>
          </a:xfrm>
        </p:spPr>
        <p:txBody>
          <a:bodyPr/>
          <a:p>
            <a:r>
              <a:rPr lang="en-US" altLang="zh-CN">
                <a:ea typeface="新宋体" panose="02010609030101010101" charset="-122"/>
                <a:sym typeface="+mn-ea"/>
              </a:rPr>
              <a:t>   AUB </a:t>
            </a:r>
            <a:r>
              <a:rPr lang="zh-CN" altLang="zh-CN">
                <a:ea typeface="新宋体" panose="02010609030101010101" charset="-122"/>
                <a:sym typeface="+mn-ea"/>
              </a:rPr>
              <a:t>病因诊断流程</a:t>
            </a:r>
            <a:endParaRPr lang="zh-CN" altLang="en-US"/>
          </a:p>
        </p:txBody>
      </p:sp>
      <p:sp>
        <p:nvSpPr>
          <p:cNvPr id="3" name="内容占位符 2"/>
          <p:cNvSpPr>
            <a:spLocks noGrp="1"/>
          </p:cNvSpPr>
          <p:nvPr>
            <p:ph idx="1"/>
          </p:nvPr>
        </p:nvSpPr>
        <p:spPr>
          <a:xfrm>
            <a:off x="521970" y="1628775"/>
            <a:ext cx="8100060" cy="4682490"/>
          </a:xfrm>
        </p:spPr>
        <p:txBody>
          <a:bodyPr/>
          <a:p>
            <a:endParaRPr lang="zh-CN" altLang="en-US"/>
          </a:p>
        </p:txBody>
      </p:sp>
      <p:pic>
        <p:nvPicPr>
          <p:cNvPr id="2182" name="图片 2" descr="blob.png">
            <a:hlinkClick r:id="rId1" tooltip="&quot;blob.png&quot;"/>
          </p:cNvPr>
          <p:cNvPicPr>
            <a:picLocks noChangeAspect="1"/>
          </p:cNvPicPr>
          <p:nvPr/>
        </p:nvPicPr>
        <p:blipFill>
          <a:blip r:embed="rId2"/>
          <a:stretch>
            <a:fillRect/>
          </a:stretch>
        </p:blipFill>
        <p:spPr>
          <a:xfrm>
            <a:off x="468630" y="1581150"/>
            <a:ext cx="8229600" cy="4725035"/>
          </a:xfrm>
          <a:prstGeom prst="rect">
            <a:avLst/>
          </a:prstGeom>
          <a:noFill/>
          <a:ln w="9525">
            <a:noFill/>
          </a:ln>
        </p:spPr>
      </p:pic>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521970" y="422275"/>
            <a:ext cx="8100060" cy="702310"/>
          </a:xfrm>
        </p:spPr>
        <p:txBody>
          <a:bodyPr>
            <a:normAutofit fontScale="90000"/>
          </a:bodyPr>
          <a:p>
            <a:r>
              <a:rPr lang="zh-CN" altLang="en-US" sz="2665">
                <a:latin typeface="宋体" panose="02010600030101010101" pitchFamily="2" charset="-122"/>
                <a:ea typeface="宋体" panose="02010600030101010101" pitchFamily="2" charset="-122"/>
                <a:cs typeface="宋体" panose="02010600030101010101" pitchFamily="2" charset="-122"/>
              </a:rPr>
              <a:t>国际妇产科联盟（</a:t>
            </a:r>
            <a:r>
              <a:rPr lang="en-US" altLang="zh-CN" sz="2665">
                <a:latin typeface="宋体" panose="02010600030101010101" pitchFamily="2" charset="-122"/>
                <a:ea typeface="宋体" panose="02010600030101010101" pitchFamily="2" charset="-122"/>
                <a:cs typeface="宋体" panose="02010600030101010101" pitchFamily="2" charset="-122"/>
              </a:rPr>
              <a:t>FIGO</a:t>
            </a:r>
            <a:r>
              <a:rPr lang="zh-CN" altLang="en-US" sz="2665">
                <a:latin typeface="宋体" panose="02010600030101010101" pitchFamily="2" charset="-122"/>
                <a:ea typeface="宋体" panose="02010600030101010101" pitchFamily="2" charset="-122"/>
                <a:cs typeface="宋体" panose="02010600030101010101" pitchFamily="2" charset="-122"/>
              </a:rPr>
              <a:t>）将</a:t>
            </a:r>
            <a:r>
              <a:rPr lang="en-US" altLang="zh-CN" sz="2665">
                <a:latin typeface="宋体" panose="02010600030101010101" pitchFamily="2" charset="-122"/>
                <a:ea typeface="宋体" panose="02010600030101010101" pitchFamily="2" charset="-122"/>
                <a:cs typeface="宋体" panose="02010600030101010101" pitchFamily="2" charset="-122"/>
              </a:rPr>
              <a:t>AUB</a:t>
            </a:r>
            <a:r>
              <a:rPr lang="zh-CN" altLang="en-US" sz="2665">
                <a:latin typeface="宋体" panose="02010600030101010101" pitchFamily="2" charset="-122"/>
                <a:ea typeface="宋体" panose="02010600030101010101" pitchFamily="2" charset="-122"/>
                <a:cs typeface="宋体" panose="02010600030101010101" pitchFamily="2" charset="-122"/>
              </a:rPr>
              <a:t>病因分为两大类</a:t>
            </a:r>
            <a:r>
              <a:rPr lang="en-US" altLang="zh-CN" sz="2665">
                <a:latin typeface="宋体" panose="02010600030101010101" pitchFamily="2" charset="-122"/>
                <a:ea typeface="宋体" panose="02010600030101010101" pitchFamily="2" charset="-122"/>
                <a:cs typeface="宋体" panose="02010600030101010101" pitchFamily="2" charset="-122"/>
              </a:rPr>
              <a:t>9</a:t>
            </a:r>
            <a:r>
              <a:rPr lang="zh-CN" altLang="en-US" sz="2665">
                <a:latin typeface="宋体" panose="02010600030101010101" pitchFamily="2" charset="-122"/>
                <a:ea typeface="宋体" panose="02010600030101010101" pitchFamily="2" charset="-122"/>
                <a:cs typeface="宋体" panose="02010600030101010101" pitchFamily="2" charset="-122"/>
              </a:rPr>
              <a:t>个类型，按英语首字母缩写为“</a:t>
            </a:r>
            <a:r>
              <a:rPr lang="en-US" altLang="zh-CN" sz="2665">
                <a:latin typeface="宋体" panose="02010600030101010101" pitchFamily="2" charset="-122"/>
                <a:ea typeface="宋体" panose="02010600030101010101" pitchFamily="2" charset="-122"/>
                <a:cs typeface="宋体" panose="02010600030101010101" pitchFamily="2" charset="-122"/>
              </a:rPr>
              <a:t>PALM-COEIN”</a:t>
            </a:r>
            <a:endParaRPr lang="en-US" altLang="zh-CN" sz="2665">
              <a:latin typeface="宋体" panose="02010600030101010101" pitchFamily="2" charset="-122"/>
              <a:ea typeface="宋体" panose="02010600030101010101" pitchFamily="2" charset="-122"/>
              <a:cs typeface="宋体" panose="02010600030101010101" pitchFamily="2" charset="-122"/>
            </a:endParaRPr>
          </a:p>
        </p:txBody>
      </p:sp>
      <p:sp>
        <p:nvSpPr>
          <p:cNvPr id="5" name="内容占位符 4"/>
          <p:cNvSpPr>
            <a:spLocks noGrp="1"/>
          </p:cNvSpPr>
          <p:nvPr>
            <p:ph idx="1"/>
          </p:nvPr>
        </p:nvSpPr>
        <p:spPr>
          <a:xfrm>
            <a:off x="602615" y="1263015"/>
            <a:ext cx="8019415" cy="4904740"/>
          </a:xfrm>
        </p:spPr>
        <p:txBody>
          <a:bodyPr/>
          <a:p>
            <a:pPr marL="0" indent="0">
              <a:buNone/>
            </a:pPr>
            <a:endParaRPr lang="zh-CN" altLang="en-US"/>
          </a:p>
        </p:txBody>
      </p:sp>
      <p:grpSp>
        <p:nvGrpSpPr>
          <p:cNvPr id="2235" name="组合 2234"/>
          <p:cNvGrpSpPr/>
          <p:nvPr/>
        </p:nvGrpSpPr>
        <p:grpSpPr>
          <a:xfrm>
            <a:off x="544830" y="1252855"/>
            <a:ext cx="7681595" cy="4808855"/>
            <a:chOff x="859984" y="4663"/>
            <a:chExt cx="7028496" cy="4902993"/>
          </a:xfrm>
        </p:grpSpPr>
        <p:sp>
          <p:nvSpPr>
            <p:cNvPr id="2236" name="Freeform 3"/>
            <p:cNvSpPr/>
            <p:nvPr/>
          </p:nvSpPr>
          <p:spPr>
            <a:xfrm>
              <a:off x="3060090" y="3570476"/>
              <a:ext cx="292396" cy="1114316"/>
            </a:xfrm>
            <a:noFill/>
            <a:ln w="25400" cap="flat" cmpd="sng">
              <a:solidFill>
                <a:srgbClr val="A9CACD"/>
              </a:solidFill>
              <a:prstDash val="solid"/>
              <a:bevel/>
              <a:headEnd type="none" w="med" len="med"/>
              <a:tailEnd type="none" w="med" len="med"/>
            </a:ln>
          </p:spPr>
          <p:txBody>
            <a:bodyPr/>
            <a:p>
              <a:endParaRPr lang="zh-CN" altLang="en-US"/>
            </a:p>
          </p:txBody>
        </p:sp>
        <p:sp>
          <p:nvSpPr>
            <p:cNvPr id="2237" name="Rectangle 4"/>
            <p:cNvSpPr/>
            <p:nvPr/>
          </p:nvSpPr>
          <p:spPr>
            <a:xfrm>
              <a:off x="3177487" y="4098834"/>
              <a:ext cx="57602" cy="57602"/>
            </a:xfrm>
            <a:prstGeom prst="rect">
              <a:avLst/>
            </a:prstGeom>
            <a:noFill/>
            <a:ln w="9525">
              <a:noFill/>
            </a:ln>
          </p:spPr>
          <p:txBody>
            <a:bodyPr lIns="12700" tIns="0" rIns="12700" bIns="0" anchor="ctr" anchorCtr="0"/>
            <a:p>
              <a:pPr algn="ctr">
                <a:lnSpc>
                  <a:spcPct val="90000"/>
                </a:lnSpc>
                <a:spcAft>
                  <a:spcPct val="35000"/>
                </a:spcAft>
                <a:buFontTx/>
                <a:buNone/>
              </a:pPr>
              <a:endParaRPr lang="zh-CN" altLang="zh-CN" sz="500" b="1">
                <a:solidFill>
                  <a:srgbClr val="000000"/>
                </a:solidFill>
                <a:latin typeface="Calibri" panose="020F0502020204030204" pitchFamily="34" charset="0"/>
                <a:ea typeface="新宋体" panose="02010609030101010101" charset="-122"/>
                <a:sym typeface="Arial" panose="020B0604020202020204" pitchFamily="34" charset="0"/>
              </a:endParaRPr>
            </a:p>
          </p:txBody>
        </p:sp>
        <p:sp>
          <p:nvSpPr>
            <p:cNvPr id="2238" name="Freeform 5"/>
            <p:cNvSpPr/>
            <p:nvPr/>
          </p:nvSpPr>
          <p:spPr>
            <a:xfrm>
              <a:off x="3060090" y="3570476"/>
              <a:ext cx="292396" cy="557158"/>
            </a:xfrm>
            <a:noFill/>
            <a:ln w="25400" cap="flat" cmpd="sng">
              <a:solidFill>
                <a:srgbClr val="A9CACD"/>
              </a:solidFill>
              <a:prstDash val="solid"/>
              <a:bevel/>
              <a:headEnd type="none" w="med" len="med"/>
              <a:tailEnd type="none" w="med" len="med"/>
            </a:ln>
          </p:spPr>
          <p:txBody>
            <a:bodyPr/>
            <a:p>
              <a:endParaRPr lang="zh-CN" altLang="en-US"/>
            </a:p>
          </p:txBody>
        </p:sp>
        <p:sp>
          <p:nvSpPr>
            <p:cNvPr id="2239" name="Rectangle 6"/>
            <p:cNvSpPr/>
            <p:nvPr/>
          </p:nvSpPr>
          <p:spPr>
            <a:xfrm>
              <a:off x="3190557" y="3833325"/>
              <a:ext cx="31461" cy="31461"/>
            </a:xfrm>
            <a:prstGeom prst="rect">
              <a:avLst/>
            </a:prstGeom>
            <a:noFill/>
            <a:ln w="9525">
              <a:noFill/>
            </a:ln>
          </p:spPr>
          <p:txBody>
            <a:bodyPr lIns="12700" tIns="0" rIns="12700" bIns="0" anchor="ctr" anchorCtr="0"/>
            <a:p>
              <a:pPr algn="ctr">
                <a:lnSpc>
                  <a:spcPct val="90000"/>
                </a:lnSpc>
                <a:spcAft>
                  <a:spcPct val="35000"/>
                </a:spcAft>
                <a:buFontTx/>
                <a:buNone/>
              </a:pPr>
              <a:endParaRPr lang="zh-CN" altLang="zh-CN" sz="500" b="1">
                <a:solidFill>
                  <a:srgbClr val="000000"/>
                </a:solidFill>
                <a:latin typeface="Calibri" panose="020F0502020204030204" pitchFamily="34" charset="0"/>
                <a:ea typeface="新宋体" panose="02010609030101010101" charset="-122"/>
                <a:sym typeface="Arial" panose="020B0604020202020204" pitchFamily="34" charset="0"/>
              </a:endParaRPr>
            </a:p>
          </p:txBody>
        </p:sp>
        <p:sp>
          <p:nvSpPr>
            <p:cNvPr id="2240" name="Freeform 7"/>
            <p:cNvSpPr/>
            <p:nvPr/>
          </p:nvSpPr>
          <p:spPr>
            <a:xfrm>
              <a:off x="3060090" y="3524756"/>
              <a:ext cx="292396" cy="91440"/>
            </a:xfrm>
            <a:noFill/>
            <a:ln w="25400" cap="flat" cmpd="sng">
              <a:solidFill>
                <a:srgbClr val="A9CACD"/>
              </a:solidFill>
              <a:prstDash val="solid"/>
              <a:bevel/>
              <a:headEnd type="none" w="med" len="med"/>
              <a:tailEnd type="none" w="med" len="med"/>
            </a:ln>
          </p:spPr>
          <p:txBody>
            <a:bodyPr/>
            <a:p>
              <a:endParaRPr lang="zh-CN" altLang="en-US"/>
            </a:p>
          </p:txBody>
        </p:sp>
        <p:sp>
          <p:nvSpPr>
            <p:cNvPr id="2241" name="Rectangle 8"/>
            <p:cNvSpPr/>
            <p:nvPr/>
          </p:nvSpPr>
          <p:spPr>
            <a:xfrm>
              <a:off x="3198978" y="3563166"/>
              <a:ext cx="14619" cy="14619"/>
            </a:xfrm>
            <a:prstGeom prst="rect">
              <a:avLst/>
            </a:prstGeom>
            <a:noFill/>
            <a:ln w="9525">
              <a:noFill/>
            </a:ln>
          </p:spPr>
          <p:txBody>
            <a:bodyPr lIns="12700" tIns="0" rIns="12700" bIns="0" anchor="ctr" anchorCtr="0"/>
            <a:p>
              <a:pPr algn="ctr">
                <a:lnSpc>
                  <a:spcPct val="90000"/>
                </a:lnSpc>
                <a:spcAft>
                  <a:spcPct val="35000"/>
                </a:spcAft>
                <a:buFontTx/>
                <a:buNone/>
              </a:pPr>
              <a:endParaRPr lang="zh-CN" altLang="zh-CN" sz="500" b="1">
                <a:solidFill>
                  <a:srgbClr val="000000"/>
                </a:solidFill>
                <a:latin typeface="Calibri" panose="020F0502020204030204" pitchFamily="34" charset="0"/>
                <a:ea typeface="新宋体" panose="02010609030101010101" charset="-122"/>
                <a:sym typeface="Arial" panose="020B0604020202020204" pitchFamily="34" charset="0"/>
              </a:endParaRPr>
            </a:p>
          </p:txBody>
        </p:sp>
        <p:sp>
          <p:nvSpPr>
            <p:cNvPr id="2242" name="Freeform 9"/>
            <p:cNvSpPr/>
            <p:nvPr/>
          </p:nvSpPr>
          <p:spPr>
            <a:xfrm>
              <a:off x="3060090" y="3013318"/>
              <a:ext cx="292396" cy="557158"/>
            </a:xfrm>
            <a:noFill/>
            <a:ln w="25400" cap="flat" cmpd="sng">
              <a:solidFill>
                <a:srgbClr val="A9CACD"/>
              </a:solidFill>
              <a:prstDash val="solid"/>
              <a:bevel/>
              <a:headEnd type="none" w="med" len="med"/>
              <a:tailEnd type="none" w="med" len="med"/>
            </a:ln>
          </p:spPr>
          <p:txBody>
            <a:bodyPr/>
            <a:p>
              <a:endParaRPr lang="zh-CN" altLang="en-US"/>
            </a:p>
          </p:txBody>
        </p:sp>
        <p:sp>
          <p:nvSpPr>
            <p:cNvPr id="2243" name="Rectangle 10"/>
            <p:cNvSpPr/>
            <p:nvPr/>
          </p:nvSpPr>
          <p:spPr>
            <a:xfrm>
              <a:off x="3190557" y="3276167"/>
              <a:ext cx="31461" cy="31461"/>
            </a:xfrm>
            <a:prstGeom prst="rect">
              <a:avLst/>
            </a:prstGeom>
            <a:noFill/>
            <a:ln w="9525">
              <a:noFill/>
            </a:ln>
          </p:spPr>
          <p:txBody>
            <a:bodyPr lIns="12700" tIns="0" rIns="12700" bIns="0" anchor="ctr" anchorCtr="0"/>
            <a:p>
              <a:pPr algn="ctr">
                <a:lnSpc>
                  <a:spcPct val="90000"/>
                </a:lnSpc>
                <a:spcAft>
                  <a:spcPct val="35000"/>
                </a:spcAft>
                <a:buFontTx/>
                <a:buNone/>
              </a:pPr>
              <a:endParaRPr lang="zh-CN" altLang="zh-CN" sz="500" b="1">
                <a:solidFill>
                  <a:srgbClr val="000000"/>
                </a:solidFill>
                <a:latin typeface="Calibri" panose="020F0502020204030204" pitchFamily="34" charset="0"/>
                <a:ea typeface="新宋体" panose="02010609030101010101" charset="-122"/>
                <a:sym typeface="Arial" panose="020B0604020202020204" pitchFamily="34" charset="0"/>
              </a:endParaRPr>
            </a:p>
          </p:txBody>
        </p:sp>
        <p:sp>
          <p:nvSpPr>
            <p:cNvPr id="2244" name="Freeform 11"/>
            <p:cNvSpPr/>
            <p:nvPr/>
          </p:nvSpPr>
          <p:spPr>
            <a:xfrm>
              <a:off x="3060090" y="2456160"/>
              <a:ext cx="292396" cy="1114316"/>
            </a:xfrm>
            <a:noFill/>
            <a:ln w="25400" cap="flat" cmpd="sng">
              <a:solidFill>
                <a:srgbClr val="A9CACD"/>
              </a:solidFill>
              <a:prstDash val="solid"/>
              <a:bevel/>
              <a:headEnd type="none" w="med" len="med"/>
              <a:tailEnd type="none" w="med" len="med"/>
            </a:ln>
          </p:spPr>
          <p:txBody>
            <a:bodyPr/>
            <a:p>
              <a:endParaRPr lang="zh-CN" altLang="en-US"/>
            </a:p>
          </p:txBody>
        </p:sp>
        <p:sp>
          <p:nvSpPr>
            <p:cNvPr id="2245" name="Rectangle 12"/>
            <p:cNvSpPr/>
            <p:nvPr/>
          </p:nvSpPr>
          <p:spPr>
            <a:xfrm>
              <a:off x="3177487" y="2984517"/>
              <a:ext cx="57602" cy="57602"/>
            </a:xfrm>
            <a:prstGeom prst="rect">
              <a:avLst/>
            </a:prstGeom>
            <a:noFill/>
            <a:ln w="9525">
              <a:noFill/>
            </a:ln>
          </p:spPr>
          <p:txBody>
            <a:bodyPr lIns="12700" tIns="0" rIns="12700" bIns="0" anchor="ctr" anchorCtr="0"/>
            <a:p>
              <a:pPr algn="ctr">
                <a:lnSpc>
                  <a:spcPct val="90000"/>
                </a:lnSpc>
                <a:spcAft>
                  <a:spcPct val="35000"/>
                </a:spcAft>
                <a:buFontTx/>
                <a:buNone/>
              </a:pPr>
              <a:endParaRPr lang="zh-CN" altLang="zh-CN" sz="500" b="1">
                <a:solidFill>
                  <a:srgbClr val="000000"/>
                </a:solidFill>
                <a:latin typeface="Calibri" panose="020F0502020204030204" pitchFamily="34" charset="0"/>
                <a:ea typeface="新宋体" panose="02010609030101010101" charset="-122"/>
                <a:sym typeface="Arial" panose="020B0604020202020204" pitchFamily="34" charset="0"/>
              </a:endParaRPr>
            </a:p>
          </p:txBody>
        </p:sp>
        <p:sp>
          <p:nvSpPr>
            <p:cNvPr id="2246" name="Freeform 13"/>
            <p:cNvSpPr/>
            <p:nvPr/>
          </p:nvSpPr>
          <p:spPr>
            <a:xfrm>
              <a:off x="1305709" y="2446715"/>
              <a:ext cx="292396" cy="1123761"/>
            </a:xfrm>
            <a:noFill/>
            <a:ln w="25400" cap="flat" cmpd="sng">
              <a:solidFill>
                <a:srgbClr val="94B1B4"/>
              </a:solidFill>
              <a:prstDash val="solid"/>
              <a:bevel/>
              <a:headEnd type="none" w="med" len="med"/>
              <a:tailEnd type="none" w="med" len="med"/>
            </a:ln>
          </p:spPr>
          <p:txBody>
            <a:bodyPr/>
            <a:p>
              <a:endParaRPr lang="zh-CN" altLang="en-US"/>
            </a:p>
          </p:txBody>
        </p:sp>
        <p:sp>
          <p:nvSpPr>
            <p:cNvPr id="2247" name="Rectangle 14"/>
            <p:cNvSpPr/>
            <p:nvPr/>
          </p:nvSpPr>
          <p:spPr>
            <a:xfrm>
              <a:off x="1422878" y="2979566"/>
              <a:ext cx="58058" cy="58058"/>
            </a:xfrm>
            <a:prstGeom prst="rect">
              <a:avLst/>
            </a:prstGeom>
            <a:noFill/>
            <a:ln w="9525">
              <a:noFill/>
            </a:ln>
          </p:spPr>
          <p:txBody>
            <a:bodyPr lIns="12700" tIns="0" rIns="12700" bIns="0" anchor="ctr" anchorCtr="0"/>
            <a:p>
              <a:pPr algn="ctr">
                <a:lnSpc>
                  <a:spcPct val="90000"/>
                </a:lnSpc>
                <a:spcAft>
                  <a:spcPct val="35000"/>
                </a:spcAft>
                <a:buFontTx/>
                <a:buNone/>
              </a:pPr>
              <a:endParaRPr lang="zh-CN" altLang="zh-CN" sz="500" b="1">
                <a:solidFill>
                  <a:srgbClr val="000000"/>
                </a:solidFill>
                <a:latin typeface="Calibri" panose="020F0502020204030204" pitchFamily="34" charset="0"/>
                <a:ea typeface="新宋体" panose="02010609030101010101" charset="-122"/>
                <a:sym typeface="Arial" panose="020B0604020202020204" pitchFamily="34" charset="0"/>
              </a:endParaRPr>
            </a:p>
          </p:txBody>
        </p:sp>
        <p:sp>
          <p:nvSpPr>
            <p:cNvPr id="2248" name="Freeform 15"/>
            <p:cNvSpPr/>
            <p:nvPr/>
          </p:nvSpPr>
          <p:spPr>
            <a:xfrm>
              <a:off x="3060090" y="1063264"/>
              <a:ext cx="292396" cy="835737"/>
            </a:xfrm>
            <a:noFill/>
            <a:ln w="25400" cap="flat" cmpd="sng">
              <a:solidFill>
                <a:srgbClr val="A9CACD"/>
              </a:solidFill>
              <a:prstDash val="solid"/>
              <a:bevel/>
              <a:headEnd type="none" w="med" len="med"/>
              <a:tailEnd type="none" w="med" len="med"/>
            </a:ln>
          </p:spPr>
          <p:txBody>
            <a:bodyPr/>
            <a:p>
              <a:endParaRPr lang="zh-CN" altLang="en-US"/>
            </a:p>
          </p:txBody>
        </p:sp>
        <p:sp>
          <p:nvSpPr>
            <p:cNvPr id="2249" name="Rectangle 16"/>
            <p:cNvSpPr/>
            <p:nvPr/>
          </p:nvSpPr>
          <p:spPr>
            <a:xfrm>
              <a:off x="3184153" y="1458997"/>
              <a:ext cx="44270" cy="44270"/>
            </a:xfrm>
            <a:prstGeom prst="rect">
              <a:avLst/>
            </a:prstGeom>
            <a:noFill/>
            <a:ln w="9525">
              <a:noFill/>
            </a:ln>
          </p:spPr>
          <p:txBody>
            <a:bodyPr lIns="12700" tIns="0" rIns="12700" bIns="0" anchor="ctr" anchorCtr="0"/>
            <a:p>
              <a:pPr algn="ctr">
                <a:lnSpc>
                  <a:spcPct val="90000"/>
                </a:lnSpc>
                <a:spcAft>
                  <a:spcPct val="35000"/>
                </a:spcAft>
                <a:buFontTx/>
                <a:buNone/>
              </a:pPr>
              <a:endParaRPr lang="zh-CN" altLang="zh-CN" sz="500" b="1">
                <a:solidFill>
                  <a:srgbClr val="000000"/>
                </a:solidFill>
                <a:latin typeface="Calibri" panose="020F0502020204030204" pitchFamily="34" charset="0"/>
                <a:ea typeface="新宋体" panose="02010609030101010101" charset="-122"/>
                <a:sym typeface="Arial" panose="020B0604020202020204" pitchFamily="34" charset="0"/>
              </a:endParaRPr>
            </a:p>
          </p:txBody>
        </p:sp>
        <p:sp>
          <p:nvSpPr>
            <p:cNvPr id="2250" name="Freeform 17"/>
            <p:cNvSpPr/>
            <p:nvPr/>
          </p:nvSpPr>
          <p:spPr>
            <a:xfrm>
              <a:off x="3060090" y="1063264"/>
              <a:ext cx="292396" cy="278579"/>
            </a:xfrm>
            <a:noFill/>
            <a:ln w="25400" cap="flat" cmpd="sng">
              <a:solidFill>
                <a:srgbClr val="A9CACD"/>
              </a:solidFill>
              <a:prstDash val="solid"/>
              <a:bevel/>
              <a:headEnd type="none" w="med" len="med"/>
              <a:tailEnd type="none" w="med" len="med"/>
            </a:ln>
          </p:spPr>
          <p:txBody>
            <a:bodyPr/>
            <a:p>
              <a:endParaRPr lang="zh-CN" altLang="en-US"/>
            </a:p>
          </p:txBody>
        </p:sp>
        <p:sp>
          <p:nvSpPr>
            <p:cNvPr id="2251" name="Rectangle 18"/>
            <p:cNvSpPr/>
            <p:nvPr/>
          </p:nvSpPr>
          <p:spPr>
            <a:xfrm>
              <a:off x="3196191" y="1192457"/>
              <a:ext cx="20192" cy="20192"/>
            </a:xfrm>
            <a:prstGeom prst="rect">
              <a:avLst/>
            </a:prstGeom>
            <a:noFill/>
            <a:ln w="9525">
              <a:noFill/>
            </a:ln>
          </p:spPr>
          <p:txBody>
            <a:bodyPr lIns="12700" tIns="0" rIns="12700" bIns="0" anchor="ctr" anchorCtr="0"/>
            <a:p>
              <a:pPr algn="ctr">
                <a:lnSpc>
                  <a:spcPct val="90000"/>
                </a:lnSpc>
                <a:spcAft>
                  <a:spcPct val="35000"/>
                </a:spcAft>
                <a:buFontTx/>
                <a:buNone/>
              </a:pPr>
              <a:endParaRPr lang="zh-CN" altLang="zh-CN" sz="500" b="1">
                <a:solidFill>
                  <a:srgbClr val="000000"/>
                </a:solidFill>
                <a:latin typeface="Calibri" panose="020F0502020204030204" pitchFamily="34" charset="0"/>
                <a:ea typeface="新宋体" panose="02010609030101010101" charset="-122"/>
                <a:sym typeface="Arial" panose="020B0604020202020204" pitchFamily="34" charset="0"/>
              </a:endParaRPr>
            </a:p>
          </p:txBody>
        </p:sp>
        <p:sp>
          <p:nvSpPr>
            <p:cNvPr id="2252" name="Freeform 19"/>
            <p:cNvSpPr/>
            <p:nvPr/>
          </p:nvSpPr>
          <p:spPr>
            <a:xfrm>
              <a:off x="3060090" y="784684"/>
              <a:ext cx="292396" cy="278579"/>
            </a:xfrm>
            <a:noFill/>
            <a:ln w="25400" cap="flat" cmpd="sng">
              <a:solidFill>
                <a:srgbClr val="A9CACD"/>
              </a:solidFill>
              <a:prstDash val="solid"/>
              <a:bevel/>
              <a:headEnd type="none" w="med" len="med"/>
              <a:tailEnd type="none" w="med" len="med"/>
            </a:ln>
          </p:spPr>
          <p:txBody>
            <a:bodyPr/>
            <a:p>
              <a:endParaRPr lang="zh-CN" altLang="en-US"/>
            </a:p>
          </p:txBody>
        </p:sp>
        <p:sp>
          <p:nvSpPr>
            <p:cNvPr id="2253" name="Rectangle 20"/>
            <p:cNvSpPr/>
            <p:nvPr/>
          </p:nvSpPr>
          <p:spPr>
            <a:xfrm>
              <a:off x="3196191" y="913877"/>
              <a:ext cx="20192" cy="20192"/>
            </a:xfrm>
            <a:prstGeom prst="rect">
              <a:avLst/>
            </a:prstGeom>
            <a:noFill/>
            <a:ln w="9525">
              <a:noFill/>
            </a:ln>
          </p:spPr>
          <p:txBody>
            <a:bodyPr lIns="12700" tIns="0" rIns="12700" bIns="0" anchor="ctr" anchorCtr="0"/>
            <a:p>
              <a:pPr algn="ctr">
                <a:lnSpc>
                  <a:spcPct val="90000"/>
                </a:lnSpc>
                <a:spcAft>
                  <a:spcPct val="35000"/>
                </a:spcAft>
                <a:buFontTx/>
                <a:buNone/>
              </a:pPr>
              <a:endParaRPr lang="zh-CN" altLang="zh-CN" sz="500" b="1">
                <a:solidFill>
                  <a:srgbClr val="000000"/>
                </a:solidFill>
                <a:latin typeface="Calibri" panose="020F0502020204030204" pitchFamily="34" charset="0"/>
                <a:ea typeface="新宋体" panose="02010609030101010101" charset="-122"/>
                <a:sym typeface="Arial" panose="020B0604020202020204" pitchFamily="34" charset="0"/>
              </a:endParaRPr>
            </a:p>
          </p:txBody>
        </p:sp>
        <p:sp>
          <p:nvSpPr>
            <p:cNvPr id="2254" name="Freeform 21"/>
            <p:cNvSpPr/>
            <p:nvPr/>
          </p:nvSpPr>
          <p:spPr>
            <a:xfrm>
              <a:off x="3060090" y="227526"/>
              <a:ext cx="292396" cy="835737"/>
            </a:xfrm>
            <a:noFill/>
            <a:ln w="25400" cap="flat" cmpd="sng">
              <a:solidFill>
                <a:srgbClr val="A9CACD"/>
              </a:solidFill>
              <a:prstDash val="solid"/>
              <a:bevel/>
              <a:headEnd type="none" w="med" len="med"/>
              <a:tailEnd type="none" w="med" len="med"/>
            </a:ln>
          </p:spPr>
          <p:txBody>
            <a:bodyPr/>
            <a:p>
              <a:endParaRPr lang="zh-CN" altLang="en-US"/>
            </a:p>
          </p:txBody>
        </p:sp>
        <p:sp>
          <p:nvSpPr>
            <p:cNvPr id="2255" name="Rectangle 22"/>
            <p:cNvSpPr/>
            <p:nvPr/>
          </p:nvSpPr>
          <p:spPr>
            <a:xfrm>
              <a:off x="3184153" y="623259"/>
              <a:ext cx="44270" cy="44270"/>
            </a:xfrm>
            <a:prstGeom prst="rect">
              <a:avLst/>
            </a:prstGeom>
            <a:noFill/>
            <a:ln w="9525">
              <a:noFill/>
            </a:ln>
          </p:spPr>
          <p:txBody>
            <a:bodyPr lIns="12700" tIns="0" rIns="12700" bIns="0" anchor="ctr" anchorCtr="0"/>
            <a:p>
              <a:pPr algn="ctr">
                <a:lnSpc>
                  <a:spcPct val="90000"/>
                </a:lnSpc>
                <a:spcAft>
                  <a:spcPct val="35000"/>
                </a:spcAft>
                <a:buFontTx/>
                <a:buNone/>
              </a:pPr>
              <a:endParaRPr lang="zh-CN" altLang="zh-CN" sz="500" b="1">
                <a:solidFill>
                  <a:srgbClr val="000000"/>
                </a:solidFill>
                <a:latin typeface="Calibri" panose="020F0502020204030204" pitchFamily="34" charset="0"/>
                <a:ea typeface="新宋体" panose="02010609030101010101" charset="-122"/>
                <a:sym typeface="Arial" panose="020B0604020202020204" pitchFamily="34" charset="0"/>
              </a:endParaRPr>
            </a:p>
          </p:txBody>
        </p:sp>
        <p:sp>
          <p:nvSpPr>
            <p:cNvPr id="2256" name="Freeform 23"/>
            <p:cNvSpPr/>
            <p:nvPr/>
          </p:nvSpPr>
          <p:spPr>
            <a:xfrm>
              <a:off x="1305709" y="1063264"/>
              <a:ext cx="292396" cy="1383451"/>
            </a:xfrm>
            <a:noFill/>
            <a:ln w="25400" cap="flat" cmpd="sng">
              <a:solidFill>
                <a:srgbClr val="94B1B4"/>
              </a:solidFill>
              <a:prstDash val="solid"/>
              <a:bevel/>
              <a:headEnd type="none" w="med" len="med"/>
              <a:tailEnd type="none" w="med" len="med"/>
            </a:ln>
          </p:spPr>
          <p:txBody>
            <a:bodyPr/>
            <a:p>
              <a:endParaRPr lang="zh-CN" altLang="en-US"/>
            </a:p>
          </p:txBody>
        </p:sp>
        <p:sp>
          <p:nvSpPr>
            <p:cNvPr id="2257" name="Rectangle 24"/>
            <p:cNvSpPr/>
            <p:nvPr/>
          </p:nvSpPr>
          <p:spPr>
            <a:xfrm>
              <a:off x="1416557" y="1719639"/>
              <a:ext cx="70700" cy="70700"/>
            </a:xfrm>
            <a:prstGeom prst="rect">
              <a:avLst/>
            </a:prstGeom>
            <a:noFill/>
            <a:ln w="9525">
              <a:noFill/>
            </a:ln>
          </p:spPr>
          <p:txBody>
            <a:bodyPr lIns="12700" tIns="0" rIns="12700" bIns="0" anchor="ctr" anchorCtr="0"/>
            <a:p>
              <a:pPr algn="ctr">
                <a:lnSpc>
                  <a:spcPct val="90000"/>
                </a:lnSpc>
                <a:spcAft>
                  <a:spcPct val="35000"/>
                </a:spcAft>
                <a:buFontTx/>
                <a:buNone/>
              </a:pPr>
              <a:endParaRPr lang="zh-CN" altLang="zh-CN" sz="500" b="1">
                <a:solidFill>
                  <a:srgbClr val="000000"/>
                </a:solidFill>
                <a:latin typeface="Calibri" panose="020F0502020204030204" pitchFamily="34" charset="0"/>
                <a:ea typeface="新宋体" panose="02010609030101010101" charset="-122"/>
                <a:sym typeface="Arial" panose="020B0604020202020204" pitchFamily="34" charset="0"/>
              </a:endParaRPr>
            </a:p>
          </p:txBody>
        </p:sp>
        <p:sp>
          <p:nvSpPr>
            <p:cNvPr id="2258" name="Rectangle 25"/>
            <p:cNvSpPr/>
            <p:nvPr/>
          </p:nvSpPr>
          <p:spPr>
            <a:xfrm rot="16200000">
              <a:off x="-90118" y="2223851"/>
              <a:ext cx="2345930" cy="445726"/>
            </a:xfrm>
            <a:prstGeom prst="rect">
              <a:avLst/>
            </a:prstGeom>
            <a:solidFill>
              <a:srgbClr val="57B7D5"/>
            </a:solidFill>
            <a:ln w="25400" cap="flat" cmpd="sng">
              <a:solidFill>
                <a:srgbClr val="FFFFFF"/>
              </a:solidFill>
              <a:prstDash val="solid"/>
              <a:miter/>
              <a:headEnd type="none" w="med" len="med"/>
              <a:tailEnd type="none" w="med" len="med"/>
            </a:ln>
          </p:spPr>
          <p:txBody>
            <a:bodyPr/>
            <a:p>
              <a:pPr>
                <a:buFontTx/>
                <a:buNone/>
              </a:pPr>
              <a:endParaRPr lang="zh-CN" altLang="zh-CN" b="1">
                <a:solidFill>
                  <a:srgbClr val="000000"/>
                </a:solidFill>
                <a:latin typeface="Calibri" panose="020F0502020204030204" pitchFamily="34" charset="0"/>
                <a:ea typeface="新宋体" panose="02010609030101010101" charset="-122"/>
                <a:sym typeface="Arial" panose="020B0604020202020204" pitchFamily="34" charset="0"/>
              </a:endParaRPr>
            </a:p>
          </p:txBody>
        </p:sp>
        <p:sp>
          <p:nvSpPr>
            <p:cNvPr id="2259" name="Rectangle 26"/>
            <p:cNvSpPr/>
            <p:nvPr/>
          </p:nvSpPr>
          <p:spPr>
            <a:xfrm rot="16200000">
              <a:off x="-90118" y="2223852"/>
              <a:ext cx="2345931" cy="445726"/>
            </a:xfrm>
            <a:prstGeom prst="rect">
              <a:avLst/>
            </a:prstGeom>
            <a:noFill/>
            <a:ln w="9525">
              <a:noFill/>
            </a:ln>
          </p:spPr>
          <p:txBody>
            <a:bodyPr lIns="17780" tIns="17780" rIns="17780" bIns="17780" anchor="ctr" anchorCtr="0"/>
            <a:p>
              <a:pPr algn="ctr">
                <a:lnSpc>
                  <a:spcPct val="90000"/>
                </a:lnSpc>
                <a:spcAft>
                  <a:spcPct val="35000"/>
                </a:spcAft>
                <a:buFontTx/>
                <a:buNone/>
              </a:pPr>
              <a:r>
                <a:rPr lang="bg-BG" altLang="zh-CN" sz="2800">
                  <a:solidFill>
                    <a:srgbClr val="000000"/>
                  </a:solidFill>
                  <a:latin typeface="Calibri" panose="020F0502020204030204" pitchFamily="34" charset="0"/>
                  <a:ea typeface="新宋体" panose="02010609030101010101" charset="-122"/>
                  <a:sym typeface="Arial" panose="020B0604020202020204" pitchFamily="34" charset="0"/>
                </a:rPr>
                <a:t>AUB</a:t>
              </a:r>
              <a:endParaRPr lang="bg-BG" altLang="zh-CN" sz="2800">
                <a:solidFill>
                  <a:srgbClr val="000000"/>
                </a:solidFill>
                <a:latin typeface="Calibri" panose="020F0502020204030204" pitchFamily="34" charset="0"/>
                <a:ea typeface="新宋体" panose="02010609030101010101" charset="-122"/>
                <a:sym typeface="Arial" panose="020B0604020202020204" pitchFamily="34" charset="0"/>
              </a:endParaRPr>
            </a:p>
          </p:txBody>
        </p:sp>
        <p:sp>
          <p:nvSpPr>
            <p:cNvPr id="2260" name="Rectangle 27"/>
            <p:cNvSpPr/>
            <p:nvPr/>
          </p:nvSpPr>
          <p:spPr>
            <a:xfrm>
              <a:off x="1598106" y="720081"/>
              <a:ext cx="1461983" cy="686365"/>
            </a:xfrm>
            <a:prstGeom prst="rect">
              <a:avLst/>
            </a:prstGeom>
            <a:solidFill>
              <a:srgbClr val="57B7D5"/>
            </a:solidFill>
            <a:ln w="25400" cap="flat" cmpd="sng">
              <a:solidFill>
                <a:srgbClr val="FFFFFF"/>
              </a:solidFill>
              <a:prstDash val="solid"/>
              <a:miter/>
              <a:headEnd type="none" w="med" len="med"/>
              <a:tailEnd type="none" w="med" len="med"/>
            </a:ln>
          </p:spPr>
          <p:txBody>
            <a:bodyPr/>
            <a:p>
              <a:pPr>
                <a:buFontTx/>
                <a:buNone/>
              </a:pPr>
              <a:endParaRPr lang="zh-CN" altLang="zh-CN" b="1">
                <a:solidFill>
                  <a:srgbClr val="000000"/>
                </a:solidFill>
                <a:latin typeface="Calibri" panose="020F0502020204030204" pitchFamily="34" charset="0"/>
                <a:ea typeface="新宋体" panose="02010609030101010101" charset="-122"/>
                <a:sym typeface="Arial" panose="020B0604020202020204" pitchFamily="34" charset="0"/>
              </a:endParaRPr>
            </a:p>
          </p:txBody>
        </p:sp>
        <p:sp>
          <p:nvSpPr>
            <p:cNvPr id="2261" name="Rectangle 28"/>
            <p:cNvSpPr/>
            <p:nvPr/>
          </p:nvSpPr>
          <p:spPr>
            <a:xfrm>
              <a:off x="1598106" y="720081"/>
              <a:ext cx="1461983" cy="686365"/>
            </a:xfrm>
            <a:prstGeom prst="rect">
              <a:avLst/>
            </a:prstGeom>
            <a:noFill/>
            <a:ln w="9525">
              <a:noFill/>
            </a:ln>
          </p:spPr>
          <p:txBody>
            <a:bodyPr lIns="10160" tIns="10160" rIns="10160" bIns="10160" anchor="ctr" anchorCtr="0"/>
            <a:p>
              <a:pPr algn="ctr">
                <a:lnSpc>
                  <a:spcPct val="90000"/>
                </a:lnSpc>
                <a:spcAft>
                  <a:spcPct val="35000"/>
                </a:spcAft>
                <a:buFontTx/>
                <a:buNone/>
              </a:pPr>
              <a:r>
                <a:rPr lang="bg-BG" altLang="zh-CN" sz="1600" b="1">
                  <a:solidFill>
                    <a:srgbClr val="000000"/>
                  </a:solidFill>
                  <a:latin typeface="Calibri" panose="020F0502020204030204" pitchFamily="34" charset="0"/>
                  <a:ea typeface="新宋体" panose="02010609030101010101" charset="-122"/>
                  <a:sym typeface="Arial" panose="020B0604020202020204" pitchFamily="34" charset="0"/>
                </a:rPr>
                <a:t> </a:t>
              </a:r>
              <a:r>
                <a:rPr lang="zh-CN" altLang="bg-BG" sz="1600">
                  <a:solidFill>
                    <a:srgbClr val="000000"/>
                  </a:solidFill>
                  <a:latin typeface="Calibri" panose="020F0502020204030204" pitchFamily="34" charset="0"/>
                  <a:ea typeface="新宋体" panose="02010609030101010101" charset="-122"/>
                  <a:sym typeface="Arial" panose="020B0604020202020204" pitchFamily="34" charset="0"/>
                </a:rPr>
                <a:t>器质性改变</a:t>
              </a:r>
              <a:r>
                <a:rPr lang="bg-BG" altLang="zh-CN" sz="1600">
                  <a:solidFill>
                    <a:srgbClr val="000000"/>
                  </a:solidFill>
                  <a:latin typeface="Calibri" panose="020F0502020204030204" pitchFamily="34" charset="0"/>
                  <a:ea typeface="新宋体" panose="02010609030101010101" charset="-122"/>
                  <a:sym typeface="Arial" panose="020B0604020202020204" pitchFamily="34" charset="0"/>
                </a:rPr>
                <a:t>AUB</a:t>
              </a:r>
              <a:endParaRPr lang="bg-BG" altLang="zh-CN" sz="1600">
                <a:solidFill>
                  <a:srgbClr val="000000"/>
                </a:solidFill>
                <a:latin typeface="Calibri" panose="020F0502020204030204" pitchFamily="34" charset="0"/>
                <a:ea typeface="新宋体" panose="02010609030101010101" charset="-122"/>
                <a:sym typeface="Arial" panose="020B0604020202020204" pitchFamily="34" charset="0"/>
              </a:endParaRPr>
            </a:p>
          </p:txBody>
        </p:sp>
        <p:sp>
          <p:nvSpPr>
            <p:cNvPr id="2262" name="Rectangle 29"/>
            <p:cNvSpPr/>
            <p:nvPr/>
          </p:nvSpPr>
          <p:spPr>
            <a:xfrm>
              <a:off x="3352486" y="4663"/>
              <a:ext cx="4535994" cy="445726"/>
            </a:xfrm>
            <a:prstGeom prst="rect">
              <a:avLst/>
            </a:prstGeom>
            <a:solidFill>
              <a:srgbClr val="57B7D5"/>
            </a:solidFill>
            <a:ln w="25400" cap="flat" cmpd="sng">
              <a:solidFill>
                <a:srgbClr val="FFFFFF"/>
              </a:solidFill>
              <a:prstDash val="solid"/>
              <a:miter/>
              <a:headEnd type="none" w="med" len="med"/>
              <a:tailEnd type="none" w="med" len="med"/>
            </a:ln>
          </p:spPr>
          <p:txBody>
            <a:bodyPr/>
            <a:p>
              <a:pPr>
                <a:buFontTx/>
                <a:buNone/>
              </a:pPr>
              <a:endParaRPr lang="zh-CN" altLang="zh-CN" b="1">
                <a:solidFill>
                  <a:srgbClr val="000000"/>
                </a:solidFill>
                <a:latin typeface="Calibri" panose="020F0502020204030204" pitchFamily="34" charset="0"/>
                <a:ea typeface="新宋体" panose="02010609030101010101" charset="-122"/>
                <a:sym typeface="Arial" panose="020B0604020202020204" pitchFamily="34" charset="0"/>
              </a:endParaRPr>
            </a:p>
          </p:txBody>
        </p:sp>
        <p:sp>
          <p:nvSpPr>
            <p:cNvPr id="2263" name="Rectangle 30"/>
            <p:cNvSpPr/>
            <p:nvPr/>
          </p:nvSpPr>
          <p:spPr>
            <a:xfrm>
              <a:off x="3352486" y="4663"/>
              <a:ext cx="4535994" cy="445726"/>
            </a:xfrm>
            <a:prstGeom prst="rect">
              <a:avLst/>
            </a:prstGeom>
            <a:noFill/>
            <a:ln w="9525">
              <a:noFill/>
            </a:ln>
          </p:spPr>
          <p:txBody>
            <a:bodyPr lIns="8255" tIns="8255" rIns="8255" bIns="8255" anchor="ctr" anchorCtr="0"/>
            <a:p>
              <a:pPr algn="ctr">
                <a:lnSpc>
                  <a:spcPct val="90000"/>
                </a:lnSpc>
                <a:spcAft>
                  <a:spcPct val="35000"/>
                </a:spcAft>
                <a:buFontTx/>
                <a:buNone/>
              </a:pPr>
              <a:r>
                <a:rPr lang="bg-BG" altLang="zh-CN" sz="1300" b="1">
                  <a:solidFill>
                    <a:srgbClr val="FFFFFF"/>
                  </a:solidFill>
                  <a:latin typeface="Calibri" panose="020F0502020204030204" pitchFamily="34" charset="0"/>
                  <a:ea typeface="新宋体" panose="02010609030101010101" charset="-122"/>
                  <a:sym typeface="Arial" panose="020B0604020202020204" pitchFamily="34" charset="0"/>
                </a:rPr>
                <a:t> </a:t>
              </a:r>
              <a:r>
                <a:rPr lang="zh-CN" altLang="bg-BG" sz="1500">
                  <a:solidFill>
                    <a:srgbClr val="000000"/>
                  </a:solidFill>
                  <a:latin typeface="Calibri" panose="020F0502020204030204" pitchFamily="34" charset="0"/>
                  <a:ea typeface="新宋体" panose="02010609030101010101" charset="-122"/>
                  <a:sym typeface="Arial" panose="020B0604020202020204" pitchFamily="34" charset="0"/>
                </a:rPr>
                <a:t>子宫内膜息肉所致</a:t>
              </a:r>
              <a:r>
                <a:rPr lang="bg-BG" altLang="zh-CN" sz="1500">
                  <a:solidFill>
                    <a:srgbClr val="000000"/>
                  </a:solidFill>
                  <a:latin typeface="Calibri" panose="020F0502020204030204" pitchFamily="34" charset="0"/>
                  <a:ea typeface="新宋体" panose="02010609030101010101" charset="-122"/>
                  <a:sym typeface="Arial" panose="020B0604020202020204" pitchFamily="34" charset="0"/>
                </a:rPr>
                <a:t>AUB</a:t>
              </a:r>
              <a:r>
                <a:rPr lang="zh-CN" altLang="bg-BG" sz="1500">
                  <a:solidFill>
                    <a:srgbClr val="000000"/>
                  </a:solidFill>
                  <a:latin typeface="Calibri" panose="020F0502020204030204" pitchFamily="34" charset="0"/>
                  <a:ea typeface="新宋体" panose="02010609030101010101" charset="-122"/>
                  <a:sym typeface="Arial" panose="020B0604020202020204" pitchFamily="34" charset="0"/>
                </a:rPr>
                <a:t>（</a:t>
              </a:r>
              <a:r>
                <a:rPr lang="bg-BG" altLang="zh-CN" sz="1500">
                  <a:solidFill>
                    <a:srgbClr val="000000"/>
                  </a:solidFill>
                  <a:latin typeface="Calibri" panose="020F0502020204030204" pitchFamily="34" charset="0"/>
                  <a:ea typeface="新宋体" panose="02010609030101010101" charset="-122"/>
                  <a:sym typeface="Arial" panose="020B0604020202020204" pitchFamily="34" charset="0"/>
                </a:rPr>
                <a:t>AUB-P</a:t>
              </a:r>
              <a:r>
                <a:rPr lang="zh-CN" altLang="bg-BG" sz="1500">
                  <a:solidFill>
                    <a:srgbClr val="000000"/>
                  </a:solidFill>
                  <a:latin typeface="Calibri" panose="020F0502020204030204" pitchFamily="34" charset="0"/>
                  <a:ea typeface="新宋体" panose="02010609030101010101" charset="-122"/>
                  <a:sym typeface="Arial" panose="020B0604020202020204" pitchFamily="34" charset="0"/>
                </a:rPr>
                <a:t>）</a:t>
              </a:r>
              <a:endParaRPr lang="zh-CN" altLang="bg-BG" sz="1500">
                <a:solidFill>
                  <a:srgbClr val="000000"/>
                </a:solidFill>
                <a:latin typeface="Calibri" panose="020F0502020204030204" pitchFamily="34" charset="0"/>
                <a:ea typeface="新宋体" panose="02010609030101010101" charset="-122"/>
                <a:sym typeface="Arial" panose="020B0604020202020204" pitchFamily="34" charset="0"/>
              </a:endParaRPr>
            </a:p>
          </p:txBody>
        </p:sp>
        <p:sp>
          <p:nvSpPr>
            <p:cNvPr id="2264" name="Rectangle 31"/>
            <p:cNvSpPr/>
            <p:nvPr/>
          </p:nvSpPr>
          <p:spPr>
            <a:xfrm>
              <a:off x="3352486" y="561821"/>
              <a:ext cx="4535994" cy="445726"/>
            </a:xfrm>
            <a:prstGeom prst="rect">
              <a:avLst/>
            </a:prstGeom>
            <a:solidFill>
              <a:srgbClr val="57B7D5"/>
            </a:solidFill>
            <a:ln w="25400" cap="flat" cmpd="sng">
              <a:solidFill>
                <a:srgbClr val="FFFFFF"/>
              </a:solidFill>
              <a:prstDash val="solid"/>
              <a:miter/>
              <a:headEnd type="none" w="med" len="med"/>
              <a:tailEnd type="none" w="med" len="med"/>
            </a:ln>
          </p:spPr>
          <p:txBody>
            <a:bodyPr/>
            <a:p>
              <a:pPr>
                <a:buFontTx/>
                <a:buNone/>
              </a:pPr>
              <a:endParaRPr lang="zh-CN" altLang="zh-CN" b="1">
                <a:solidFill>
                  <a:srgbClr val="000000"/>
                </a:solidFill>
                <a:latin typeface="Calibri" panose="020F0502020204030204" pitchFamily="34" charset="0"/>
                <a:ea typeface="新宋体" panose="02010609030101010101" charset="-122"/>
                <a:sym typeface="Arial" panose="020B0604020202020204" pitchFamily="34" charset="0"/>
              </a:endParaRPr>
            </a:p>
          </p:txBody>
        </p:sp>
        <p:sp>
          <p:nvSpPr>
            <p:cNvPr id="2265" name="Rectangle 32"/>
            <p:cNvSpPr/>
            <p:nvPr/>
          </p:nvSpPr>
          <p:spPr>
            <a:xfrm>
              <a:off x="3352486" y="561821"/>
              <a:ext cx="4535994" cy="445726"/>
            </a:xfrm>
            <a:prstGeom prst="rect">
              <a:avLst/>
            </a:prstGeom>
            <a:noFill/>
            <a:ln w="9525">
              <a:noFill/>
            </a:ln>
          </p:spPr>
          <p:txBody>
            <a:bodyPr lIns="10160" tIns="10160" rIns="10160" bIns="10160" anchor="ctr" anchorCtr="0"/>
            <a:p>
              <a:pPr algn="ctr">
                <a:lnSpc>
                  <a:spcPct val="90000"/>
                </a:lnSpc>
                <a:spcAft>
                  <a:spcPct val="35000"/>
                </a:spcAft>
                <a:buFontTx/>
                <a:buNone/>
              </a:pPr>
              <a:r>
                <a:rPr lang="bg-BG" altLang="zh-CN" sz="1600" b="1">
                  <a:solidFill>
                    <a:srgbClr val="FFFFFF"/>
                  </a:solidFill>
                  <a:latin typeface="Calibri" panose="020F0502020204030204" pitchFamily="34" charset="0"/>
                  <a:ea typeface="新宋体" panose="02010609030101010101" charset="-122"/>
                  <a:sym typeface="Arial" panose="020B0604020202020204" pitchFamily="34" charset="0"/>
                </a:rPr>
                <a:t> </a:t>
              </a:r>
              <a:r>
                <a:rPr lang="zh-CN" altLang="bg-BG" sz="1500">
                  <a:solidFill>
                    <a:srgbClr val="000000"/>
                  </a:solidFill>
                  <a:latin typeface="Calibri" panose="020F0502020204030204" pitchFamily="34" charset="0"/>
                  <a:ea typeface="新宋体" panose="02010609030101010101" charset="-122"/>
                  <a:sym typeface="Arial" panose="020B0604020202020204" pitchFamily="34" charset="0"/>
                </a:rPr>
                <a:t>子宫腺肌病所致</a:t>
              </a:r>
              <a:r>
                <a:rPr lang="bg-BG" altLang="zh-CN" sz="1500">
                  <a:solidFill>
                    <a:srgbClr val="000000"/>
                  </a:solidFill>
                  <a:latin typeface="Calibri" panose="020F0502020204030204" pitchFamily="34" charset="0"/>
                  <a:ea typeface="新宋体" panose="02010609030101010101" charset="-122"/>
                  <a:sym typeface="Arial" panose="020B0604020202020204" pitchFamily="34" charset="0"/>
                </a:rPr>
                <a:t>AUB</a:t>
              </a:r>
              <a:r>
                <a:rPr lang="zh-CN" altLang="bg-BG" sz="1500">
                  <a:solidFill>
                    <a:srgbClr val="000000"/>
                  </a:solidFill>
                  <a:latin typeface="Calibri" panose="020F0502020204030204" pitchFamily="34" charset="0"/>
                  <a:ea typeface="新宋体" panose="02010609030101010101" charset="-122"/>
                  <a:sym typeface="Arial" panose="020B0604020202020204" pitchFamily="34" charset="0"/>
                </a:rPr>
                <a:t>（</a:t>
              </a:r>
              <a:r>
                <a:rPr lang="bg-BG" altLang="zh-CN" sz="1500">
                  <a:solidFill>
                    <a:srgbClr val="000000"/>
                  </a:solidFill>
                  <a:latin typeface="Calibri" panose="020F0502020204030204" pitchFamily="34" charset="0"/>
                  <a:ea typeface="新宋体" panose="02010609030101010101" charset="-122"/>
                  <a:sym typeface="Arial" panose="020B0604020202020204" pitchFamily="34" charset="0"/>
                </a:rPr>
                <a:t>AUB-A</a:t>
              </a:r>
              <a:r>
                <a:rPr lang="zh-CN" altLang="bg-BG" sz="1500">
                  <a:solidFill>
                    <a:srgbClr val="000000"/>
                  </a:solidFill>
                  <a:latin typeface="Calibri" panose="020F0502020204030204" pitchFamily="34" charset="0"/>
                  <a:ea typeface="新宋体" panose="02010609030101010101" charset="-122"/>
                  <a:sym typeface="Arial" panose="020B0604020202020204" pitchFamily="34" charset="0"/>
                </a:rPr>
                <a:t>）</a:t>
              </a:r>
              <a:endParaRPr lang="zh-CN" altLang="bg-BG" sz="1500">
                <a:solidFill>
                  <a:srgbClr val="000000"/>
                </a:solidFill>
                <a:latin typeface="Calibri" panose="020F0502020204030204" pitchFamily="34" charset="0"/>
                <a:ea typeface="新宋体" panose="02010609030101010101" charset="-122"/>
                <a:sym typeface="Arial" panose="020B0604020202020204" pitchFamily="34" charset="0"/>
              </a:endParaRPr>
            </a:p>
          </p:txBody>
        </p:sp>
        <p:sp>
          <p:nvSpPr>
            <p:cNvPr id="2266" name="Rectangle 33"/>
            <p:cNvSpPr/>
            <p:nvPr/>
          </p:nvSpPr>
          <p:spPr>
            <a:xfrm>
              <a:off x="3352486" y="1118979"/>
              <a:ext cx="4535994" cy="445726"/>
            </a:xfrm>
            <a:prstGeom prst="rect">
              <a:avLst/>
            </a:prstGeom>
            <a:solidFill>
              <a:srgbClr val="57B7D5"/>
            </a:solidFill>
            <a:ln w="25400" cap="flat" cmpd="sng">
              <a:solidFill>
                <a:srgbClr val="FFFFFF"/>
              </a:solidFill>
              <a:prstDash val="solid"/>
              <a:miter/>
              <a:headEnd type="none" w="med" len="med"/>
              <a:tailEnd type="none" w="med" len="med"/>
            </a:ln>
          </p:spPr>
          <p:txBody>
            <a:bodyPr/>
            <a:p>
              <a:pPr>
                <a:buFontTx/>
                <a:buNone/>
              </a:pPr>
              <a:endParaRPr lang="zh-CN" altLang="zh-CN" b="1">
                <a:solidFill>
                  <a:srgbClr val="000000"/>
                </a:solidFill>
                <a:latin typeface="Calibri" panose="020F0502020204030204" pitchFamily="34" charset="0"/>
                <a:ea typeface="新宋体" panose="02010609030101010101" charset="-122"/>
                <a:sym typeface="Arial" panose="020B0604020202020204" pitchFamily="34" charset="0"/>
              </a:endParaRPr>
            </a:p>
          </p:txBody>
        </p:sp>
        <p:sp>
          <p:nvSpPr>
            <p:cNvPr id="2267" name="Rectangle 34"/>
            <p:cNvSpPr/>
            <p:nvPr/>
          </p:nvSpPr>
          <p:spPr>
            <a:xfrm>
              <a:off x="3352486" y="1118979"/>
              <a:ext cx="4535994" cy="445726"/>
            </a:xfrm>
            <a:prstGeom prst="rect">
              <a:avLst/>
            </a:prstGeom>
            <a:noFill/>
            <a:ln w="9525">
              <a:noFill/>
            </a:ln>
          </p:spPr>
          <p:txBody>
            <a:bodyPr lIns="10160" tIns="10160" rIns="10160" bIns="10160" anchor="ctr" anchorCtr="0"/>
            <a:p>
              <a:pPr algn="ctr">
                <a:lnSpc>
                  <a:spcPct val="90000"/>
                </a:lnSpc>
                <a:spcAft>
                  <a:spcPct val="35000"/>
                </a:spcAft>
                <a:buFontTx/>
                <a:buNone/>
              </a:pPr>
              <a:r>
                <a:rPr lang="bg-BG" altLang="zh-CN" sz="1600" b="1">
                  <a:solidFill>
                    <a:srgbClr val="FFFFFF"/>
                  </a:solidFill>
                  <a:latin typeface="Calibri" panose="020F0502020204030204" pitchFamily="34" charset="0"/>
                  <a:ea typeface="新宋体" panose="02010609030101010101" charset="-122"/>
                  <a:sym typeface="Arial" panose="020B0604020202020204" pitchFamily="34" charset="0"/>
                </a:rPr>
                <a:t> </a:t>
              </a:r>
              <a:r>
                <a:rPr lang="zh-CN" altLang="bg-BG" sz="1500">
                  <a:solidFill>
                    <a:srgbClr val="000000"/>
                  </a:solidFill>
                  <a:latin typeface="Calibri" panose="020F0502020204030204" pitchFamily="34" charset="0"/>
                  <a:ea typeface="新宋体" panose="02010609030101010101" charset="-122"/>
                  <a:sym typeface="Arial" panose="020B0604020202020204" pitchFamily="34" charset="0"/>
                </a:rPr>
                <a:t>子宫肌瘤所致</a:t>
              </a:r>
              <a:r>
                <a:rPr lang="bg-BG" altLang="zh-CN" sz="1500">
                  <a:solidFill>
                    <a:srgbClr val="000000"/>
                  </a:solidFill>
                  <a:latin typeface="Calibri" panose="020F0502020204030204" pitchFamily="34" charset="0"/>
                  <a:ea typeface="新宋体" panose="02010609030101010101" charset="-122"/>
                  <a:sym typeface="Arial" panose="020B0604020202020204" pitchFamily="34" charset="0"/>
                </a:rPr>
                <a:t>AUB</a:t>
              </a:r>
              <a:r>
                <a:rPr lang="zh-CN" altLang="bg-BG" sz="1500">
                  <a:solidFill>
                    <a:srgbClr val="000000"/>
                  </a:solidFill>
                  <a:latin typeface="Calibri" panose="020F0502020204030204" pitchFamily="34" charset="0"/>
                  <a:ea typeface="新宋体" panose="02010609030101010101" charset="-122"/>
                  <a:sym typeface="Arial" panose="020B0604020202020204" pitchFamily="34" charset="0"/>
                </a:rPr>
                <a:t>（</a:t>
              </a:r>
              <a:r>
                <a:rPr lang="bg-BG" altLang="zh-CN" sz="1500">
                  <a:solidFill>
                    <a:srgbClr val="000000"/>
                  </a:solidFill>
                  <a:latin typeface="Calibri" panose="020F0502020204030204" pitchFamily="34" charset="0"/>
                  <a:ea typeface="新宋体" panose="02010609030101010101" charset="-122"/>
                  <a:sym typeface="Arial" panose="020B0604020202020204" pitchFamily="34" charset="0"/>
                </a:rPr>
                <a:t>AUB-L</a:t>
              </a:r>
              <a:r>
                <a:rPr lang="zh-CN" altLang="bg-BG" sz="1500">
                  <a:solidFill>
                    <a:srgbClr val="000000"/>
                  </a:solidFill>
                  <a:latin typeface="Calibri" panose="020F0502020204030204" pitchFamily="34" charset="0"/>
                  <a:ea typeface="新宋体" panose="02010609030101010101" charset="-122"/>
                  <a:sym typeface="Arial" panose="020B0604020202020204" pitchFamily="34" charset="0"/>
                </a:rPr>
                <a:t>）</a:t>
              </a:r>
              <a:endParaRPr lang="zh-CN" altLang="bg-BG" sz="1500">
                <a:solidFill>
                  <a:srgbClr val="000000"/>
                </a:solidFill>
                <a:latin typeface="Calibri" panose="020F0502020204030204" pitchFamily="34" charset="0"/>
                <a:ea typeface="新宋体" panose="02010609030101010101" charset="-122"/>
                <a:sym typeface="Arial" panose="020B0604020202020204" pitchFamily="34" charset="0"/>
              </a:endParaRPr>
            </a:p>
          </p:txBody>
        </p:sp>
        <p:sp>
          <p:nvSpPr>
            <p:cNvPr id="2268" name="Rectangle 35"/>
            <p:cNvSpPr/>
            <p:nvPr/>
          </p:nvSpPr>
          <p:spPr>
            <a:xfrm>
              <a:off x="3352486" y="1676138"/>
              <a:ext cx="4535263" cy="445726"/>
            </a:xfrm>
            <a:prstGeom prst="rect">
              <a:avLst/>
            </a:prstGeom>
            <a:solidFill>
              <a:srgbClr val="57B7D5"/>
            </a:solidFill>
            <a:ln w="25400" cap="flat" cmpd="sng">
              <a:solidFill>
                <a:srgbClr val="FFFFFF"/>
              </a:solidFill>
              <a:prstDash val="solid"/>
              <a:miter/>
              <a:headEnd type="none" w="med" len="med"/>
              <a:tailEnd type="none" w="med" len="med"/>
            </a:ln>
          </p:spPr>
          <p:txBody>
            <a:bodyPr/>
            <a:p>
              <a:pPr>
                <a:buFontTx/>
                <a:buNone/>
              </a:pPr>
              <a:endParaRPr lang="zh-CN" altLang="zh-CN" b="1">
                <a:solidFill>
                  <a:srgbClr val="000000"/>
                </a:solidFill>
                <a:latin typeface="Calibri" panose="020F0502020204030204" pitchFamily="34" charset="0"/>
                <a:ea typeface="新宋体" panose="02010609030101010101" charset="-122"/>
                <a:sym typeface="Arial" panose="020B0604020202020204" pitchFamily="34" charset="0"/>
              </a:endParaRPr>
            </a:p>
          </p:txBody>
        </p:sp>
        <p:sp>
          <p:nvSpPr>
            <p:cNvPr id="2269" name="Rectangle 36"/>
            <p:cNvSpPr/>
            <p:nvPr/>
          </p:nvSpPr>
          <p:spPr>
            <a:xfrm>
              <a:off x="3352486" y="1676138"/>
              <a:ext cx="4535263" cy="445726"/>
            </a:xfrm>
            <a:prstGeom prst="rect">
              <a:avLst/>
            </a:prstGeom>
            <a:noFill/>
            <a:ln w="9525">
              <a:noFill/>
            </a:ln>
          </p:spPr>
          <p:txBody>
            <a:bodyPr lIns="8255" tIns="8255" rIns="8255" bIns="8255" anchor="ctr" anchorCtr="0"/>
            <a:p>
              <a:pPr algn="ctr">
                <a:lnSpc>
                  <a:spcPct val="90000"/>
                </a:lnSpc>
                <a:spcAft>
                  <a:spcPct val="35000"/>
                </a:spcAft>
                <a:buFontTx/>
                <a:buNone/>
              </a:pPr>
              <a:r>
                <a:rPr lang="bg-BG" altLang="zh-CN" sz="1300" b="1">
                  <a:solidFill>
                    <a:srgbClr val="FFFFFF"/>
                  </a:solidFill>
                  <a:latin typeface="Calibri" panose="020F0502020204030204" pitchFamily="34" charset="0"/>
                  <a:ea typeface="新宋体" panose="02010609030101010101" charset="-122"/>
                  <a:sym typeface="Arial" panose="020B0604020202020204" pitchFamily="34" charset="0"/>
                </a:rPr>
                <a:t> </a:t>
              </a:r>
              <a:r>
                <a:rPr lang="zh-CN" altLang="bg-BG" sz="1500">
                  <a:solidFill>
                    <a:srgbClr val="000000"/>
                  </a:solidFill>
                  <a:latin typeface="Calibri" panose="020F0502020204030204" pitchFamily="34" charset="0"/>
                  <a:ea typeface="新宋体" panose="02010609030101010101" charset="-122"/>
                  <a:sym typeface="Arial" panose="020B0604020202020204" pitchFamily="34" charset="0"/>
                </a:rPr>
                <a:t>子宫内膜恶变和不典型增生所致</a:t>
              </a:r>
              <a:r>
                <a:rPr lang="bg-BG" altLang="zh-CN" sz="1500">
                  <a:solidFill>
                    <a:srgbClr val="000000"/>
                  </a:solidFill>
                  <a:latin typeface="Calibri" panose="020F0502020204030204" pitchFamily="34" charset="0"/>
                  <a:ea typeface="新宋体" panose="02010609030101010101" charset="-122"/>
                  <a:sym typeface="Arial" panose="020B0604020202020204" pitchFamily="34" charset="0"/>
                </a:rPr>
                <a:t>AUB</a:t>
              </a:r>
              <a:r>
                <a:rPr lang="zh-CN" altLang="bg-BG" sz="1500">
                  <a:solidFill>
                    <a:srgbClr val="000000"/>
                  </a:solidFill>
                  <a:latin typeface="Calibri" panose="020F0502020204030204" pitchFamily="34" charset="0"/>
                  <a:ea typeface="新宋体" panose="02010609030101010101" charset="-122"/>
                  <a:sym typeface="Arial" panose="020B0604020202020204" pitchFamily="34" charset="0"/>
                </a:rPr>
                <a:t>（</a:t>
              </a:r>
              <a:r>
                <a:rPr lang="bg-BG" altLang="zh-CN" sz="1500">
                  <a:solidFill>
                    <a:srgbClr val="000000"/>
                  </a:solidFill>
                  <a:latin typeface="Calibri" panose="020F0502020204030204" pitchFamily="34" charset="0"/>
                  <a:ea typeface="新宋体" panose="02010609030101010101" charset="-122"/>
                  <a:sym typeface="Arial" panose="020B0604020202020204" pitchFamily="34" charset="0"/>
                </a:rPr>
                <a:t>AUB-M</a:t>
              </a:r>
              <a:r>
                <a:rPr lang="zh-CN" altLang="bg-BG" sz="1500">
                  <a:solidFill>
                    <a:srgbClr val="000000"/>
                  </a:solidFill>
                  <a:latin typeface="Calibri" panose="020F0502020204030204" pitchFamily="34" charset="0"/>
                  <a:ea typeface="新宋体" panose="02010609030101010101" charset="-122"/>
                  <a:sym typeface="Arial" panose="020B0604020202020204" pitchFamily="34" charset="0"/>
                </a:rPr>
                <a:t>）</a:t>
              </a:r>
              <a:endParaRPr lang="zh-CN" altLang="bg-BG" sz="1500">
                <a:solidFill>
                  <a:srgbClr val="000000"/>
                </a:solidFill>
                <a:latin typeface="Calibri" panose="020F0502020204030204" pitchFamily="34" charset="0"/>
                <a:ea typeface="新宋体" panose="02010609030101010101" charset="-122"/>
                <a:sym typeface="Arial" panose="020B0604020202020204" pitchFamily="34" charset="0"/>
              </a:endParaRPr>
            </a:p>
          </p:txBody>
        </p:sp>
        <p:sp>
          <p:nvSpPr>
            <p:cNvPr id="2270" name="Rectangle 37"/>
            <p:cNvSpPr/>
            <p:nvPr/>
          </p:nvSpPr>
          <p:spPr>
            <a:xfrm>
              <a:off x="1598106" y="2967604"/>
              <a:ext cx="1461983" cy="1205744"/>
            </a:xfrm>
            <a:prstGeom prst="rect">
              <a:avLst/>
            </a:prstGeom>
            <a:solidFill>
              <a:srgbClr val="57B7D5"/>
            </a:solidFill>
            <a:ln w="25400" cap="flat" cmpd="sng">
              <a:solidFill>
                <a:srgbClr val="FFFFFF"/>
              </a:solidFill>
              <a:prstDash val="solid"/>
              <a:miter/>
              <a:headEnd type="none" w="med" len="med"/>
              <a:tailEnd type="none" w="med" len="med"/>
            </a:ln>
          </p:spPr>
          <p:txBody>
            <a:bodyPr/>
            <a:p>
              <a:pPr>
                <a:buFontTx/>
                <a:buNone/>
              </a:pPr>
              <a:endParaRPr lang="zh-CN" altLang="zh-CN" b="1">
                <a:solidFill>
                  <a:srgbClr val="000000"/>
                </a:solidFill>
                <a:latin typeface="Calibri" panose="020F0502020204030204" pitchFamily="34" charset="0"/>
                <a:ea typeface="新宋体" panose="02010609030101010101" charset="-122"/>
                <a:sym typeface="Arial" panose="020B0604020202020204" pitchFamily="34" charset="0"/>
              </a:endParaRPr>
            </a:p>
          </p:txBody>
        </p:sp>
        <p:sp>
          <p:nvSpPr>
            <p:cNvPr id="2271" name="Rectangle 38"/>
            <p:cNvSpPr/>
            <p:nvPr/>
          </p:nvSpPr>
          <p:spPr>
            <a:xfrm>
              <a:off x="1598106" y="2233296"/>
              <a:ext cx="1461983" cy="2228634"/>
            </a:xfrm>
            <a:prstGeom prst="rect">
              <a:avLst/>
            </a:prstGeom>
            <a:solidFill>
              <a:srgbClr val="4BACC6"/>
            </a:solidFill>
            <a:ln w="9525">
              <a:noFill/>
            </a:ln>
          </p:spPr>
          <p:txBody>
            <a:bodyPr lIns="10160" tIns="10160" rIns="10160" bIns="10160" anchor="ctr" anchorCtr="0"/>
            <a:p>
              <a:pPr algn="ctr">
                <a:lnSpc>
                  <a:spcPct val="150000"/>
                </a:lnSpc>
                <a:spcAft>
                  <a:spcPct val="35000"/>
                </a:spcAft>
                <a:buFontTx/>
                <a:buNone/>
              </a:pPr>
              <a:r>
                <a:rPr lang="zh-CN" altLang="bg-BG" sz="1600">
                  <a:solidFill>
                    <a:srgbClr val="000000"/>
                  </a:solidFill>
                  <a:latin typeface="Calibri" panose="020F0502020204030204" pitchFamily="34" charset="0"/>
                  <a:ea typeface="新宋体" panose="02010609030101010101" charset="-122"/>
                  <a:sym typeface="Arial" panose="020B0604020202020204" pitchFamily="34" charset="0"/>
                </a:rPr>
                <a:t>现有影像学技术或组织病理学尚无法确诊</a:t>
              </a:r>
              <a:r>
                <a:rPr lang="bg-BG" altLang="zh-CN" sz="1600">
                  <a:solidFill>
                    <a:srgbClr val="000000"/>
                  </a:solidFill>
                  <a:latin typeface="Calibri" panose="020F0502020204030204" pitchFamily="34" charset="0"/>
                  <a:ea typeface="新宋体" panose="02010609030101010101" charset="-122"/>
                  <a:sym typeface="Arial" panose="020B0604020202020204" pitchFamily="34" charset="0"/>
                </a:rPr>
                <a:t>AUB</a:t>
              </a:r>
              <a:endParaRPr lang="bg-BG" altLang="zh-CN" sz="1600">
                <a:solidFill>
                  <a:srgbClr val="000000"/>
                </a:solidFill>
                <a:latin typeface="Calibri" panose="020F0502020204030204" pitchFamily="34" charset="0"/>
                <a:ea typeface="新宋体" panose="02010609030101010101" charset="-122"/>
                <a:sym typeface="Arial" panose="020B0604020202020204" pitchFamily="34" charset="0"/>
              </a:endParaRPr>
            </a:p>
          </p:txBody>
        </p:sp>
        <p:sp>
          <p:nvSpPr>
            <p:cNvPr id="2272" name="Rectangle 39"/>
            <p:cNvSpPr/>
            <p:nvPr/>
          </p:nvSpPr>
          <p:spPr>
            <a:xfrm>
              <a:off x="3352486" y="2233296"/>
              <a:ext cx="4535994" cy="445726"/>
            </a:xfrm>
            <a:prstGeom prst="rect">
              <a:avLst/>
            </a:prstGeom>
            <a:solidFill>
              <a:srgbClr val="57B7D5"/>
            </a:solidFill>
            <a:ln w="25400" cap="flat" cmpd="sng">
              <a:solidFill>
                <a:srgbClr val="FFFFFF"/>
              </a:solidFill>
              <a:prstDash val="solid"/>
              <a:miter/>
              <a:headEnd type="none" w="med" len="med"/>
              <a:tailEnd type="none" w="med" len="med"/>
            </a:ln>
          </p:spPr>
          <p:txBody>
            <a:bodyPr/>
            <a:p>
              <a:pPr>
                <a:buFontTx/>
                <a:buNone/>
              </a:pPr>
              <a:endParaRPr lang="zh-CN" altLang="zh-CN" b="1">
                <a:solidFill>
                  <a:srgbClr val="000000"/>
                </a:solidFill>
                <a:latin typeface="Calibri" panose="020F0502020204030204" pitchFamily="34" charset="0"/>
                <a:ea typeface="新宋体" panose="02010609030101010101" charset="-122"/>
                <a:sym typeface="Arial" panose="020B0604020202020204" pitchFamily="34" charset="0"/>
              </a:endParaRPr>
            </a:p>
          </p:txBody>
        </p:sp>
        <p:sp>
          <p:nvSpPr>
            <p:cNvPr id="2273" name="Rectangle 40"/>
            <p:cNvSpPr/>
            <p:nvPr/>
          </p:nvSpPr>
          <p:spPr>
            <a:xfrm>
              <a:off x="3352486" y="2233296"/>
              <a:ext cx="4535994" cy="445726"/>
            </a:xfrm>
            <a:prstGeom prst="rect">
              <a:avLst/>
            </a:prstGeom>
            <a:noFill/>
            <a:ln w="9525">
              <a:noFill/>
            </a:ln>
          </p:spPr>
          <p:txBody>
            <a:bodyPr lIns="11430" tIns="11430" rIns="11430" bIns="11430" anchor="ctr" anchorCtr="0"/>
            <a:p>
              <a:pPr algn="ctr">
                <a:lnSpc>
                  <a:spcPct val="90000"/>
                </a:lnSpc>
                <a:spcAft>
                  <a:spcPct val="35000"/>
                </a:spcAft>
                <a:buFontTx/>
                <a:buNone/>
              </a:pPr>
              <a:r>
                <a:rPr lang="bg-BG" altLang="zh-CN">
                  <a:solidFill>
                    <a:srgbClr val="000000"/>
                  </a:solidFill>
                  <a:latin typeface="Calibri" panose="020F0502020204030204" pitchFamily="34" charset="0"/>
                  <a:ea typeface="新宋体" panose="02010609030101010101" charset="-122"/>
                  <a:sym typeface="Arial" panose="020B0604020202020204" pitchFamily="34" charset="0"/>
                </a:rPr>
                <a:t> </a:t>
              </a:r>
              <a:r>
                <a:rPr lang="zh-CN" altLang="bg-BG" sz="1500">
                  <a:solidFill>
                    <a:srgbClr val="000000"/>
                  </a:solidFill>
                  <a:latin typeface="Calibri" panose="020F0502020204030204" pitchFamily="34" charset="0"/>
                  <a:ea typeface="新宋体" panose="02010609030101010101" charset="-122"/>
                  <a:sym typeface="Arial" panose="020B0604020202020204" pitchFamily="34" charset="0"/>
                </a:rPr>
                <a:t>全身凝血相关疾病所致</a:t>
              </a:r>
              <a:r>
                <a:rPr lang="bg-BG" altLang="zh-CN" sz="1500">
                  <a:solidFill>
                    <a:srgbClr val="000000"/>
                  </a:solidFill>
                  <a:latin typeface="Calibri" panose="020F0502020204030204" pitchFamily="34" charset="0"/>
                  <a:ea typeface="新宋体" panose="02010609030101010101" charset="-122"/>
                  <a:sym typeface="Arial" panose="020B0604020202020204" pitchFamily="34" charset="0"/>
                </a:rPr>
                <a:t>AUB</a:t>
              </a:r>
              <a:r>
                <a:rPr lang="zh-CN" altLang="bg-BG" sz="1500">
                  <a:solidFill>
                    <a:srgbClr val="000000"/>
                  </a:solidFill>
                  <a:latin typeface="Calibri" panose="020F0502020204030204" pitchFamily="34" charset="0"/>
                  <a:ea typeface="新宋体" panose="02010609030101010101" charset="-122"/>
                  <a:sym typeface="Arial" panose="020B0604020202020204" pitchFamily="34" charset="0"/>
                </a:rPr>
                <a:t>（</a:t>
              </a:r>
              <a:r>
                <a:rPr lang="bg-BG" altLang="zh-CN" sz="1500">
                  <a:solidFill>
                    <a:srgbClr val="000000"/>
                  </a:solidFill>
                  <a:latin typeface="Calibri" panose="020F0502020204030204" pitchFamily="34" charset="0"/>
                  <a:ea typeface="新宋体" panose="02010609030101010101" charset="-122"/>
                  <a:sym typeface="Arial" panose="020B0604020202020204" pitchFamily="34" charset="0"/>
                </a:rPr>
                <a:t>AUB-C</a:t>
              </a:r>
              <a:r>
                <a:rPr lang="zh-CN" altLang="bg-BG" sz="1500">
                  <a:solidFill>
                    <a:srgbClr val="000000"/>
                  </a:solidFill>
                  <a:latin typeface="Calibri" panose="020F0502020204030204" pitchFamily="34" charset="0"/>
                  <a:ea typeface="新宋体" panose="02010609030101010101" charset="-122"/>
                  <a:sym typeface="Arial" panose="020B0604020202020204" pitchFamily="34" charset="0"/>
                </a:rPr>
                <a:t>）</a:t>
              </a:r>
              <a:endParaRPr lang="zh-CN" altLang="bg-BG" sz="1500">
                <a:solidFill>
                  <a:srgbClr val="000000"/>
                </a:solidFill>
                <a:latin typeface="Calibri" panose="020F0502020204030204" pitchFamily="34" charset="0"/>
                <a:ea typeface="新宋体" panose="02010609030101010101" charset="-122"/>
                <a:sym typeface="Arial" panose="020B0604020202020204" pitchFamily="34" charset="0"/>
              </a:endParaRPr>
            </a:p>
          </p:txBody>
        </p:sp>
        <p:sp>
          <p:nvSpPr>
            <p:cNvPr id="2274" name="Rectangle 41"/>
            <p:cNvSpPr/>
            <p:nvPr/>
          </p:nvSpPr>
          <p:spPr>
            <a:xfrm>
              <a:off x="3352486" y="2790455"/>
              <a:ext cx="4535994" cy="445726"/>
            </a:xfrm>
            <a:prstGeom prst="rect">
              <a:avLst/>
            </a:prstGeom>
            <a:solidFill>
              <a:srgbClr val="C0504D"/>
            </a:solidFill>
            <a:ln w="25400" cap="flat" cmpd="sng">
              <a:solidFill>
                <a:srgbClr val="C0504D"/>
              </a:solidFill>
              <a:prstDash val="solid"/>
              <a:miter/>
              <a:headEnd type="none" w="med" len="med"/>
              <a:tailEnd type="none" w="med" len="med"/>
            </a:ln>
          </p:spPr>
          <p:txBody>
            <a:bodyPr/>
            <a:p>
              <a:pPr>
                <a:buFontTx/>
                <a:buNone/>
              </a:pPr>
              <a:endParaRPr lang="zh-CN" altLang="zh-CN" b="1">
                <a:solidFill>
                  <a:srgbClr val="000000"/>
                </a:solidFill>
                <a:latin typeface="Calibri" panose="020F0502020204030204" pitchFamily="34" charset="0"/>
                <a:ea typeface="新宋体" panose="02010609030101010101" charset="-122"/>
                <a:sym typeface="Arial" panose="020B0604020202020204" pitchFamily="34" charset="0"/>
              </a:endParaRPr>
            </a:p>
          </p:txBody>
        </p:sp>
        <p:sp>
          <p:nvSpPr>
            <p:cNvPr id="2275" name="Rectangle 42"/>
            <p:cNvSpPr/>
            <p:nvPr/>
          </p:nvSpPr>
          <p:spPr>
            <a:xfrm>
              <a:off x="3352486" y="2790455"/>
              <a:ext cx="4535994" cy="445726"/>
            </a:xfrm>
            <a:prstGeom prst="rect">
              <a:avLst/>
            </a:prstGeom>
            <a:noFill/>
            <a:ln w="9525">
              <a:noFill/>
            </a:ln>
          </p:spPr>
          <p:txBody>
            <a:bodyPr lIns="10160" tIns="10160" rIns="10160" bIns="10160" anchor="ctr" anchorCtr="0"/>
            <a:p>
              <a:pPr algn="ctr">
                <a:lnSpc>
                  <a:spcPct val="90000"/>
                </a:lnSpc>
                <a:spcAft>
                  <a:spcPct val="35000"/>
                </a:spcAft>
                <a:buFontTx/>
                <a:buNone/>
              </a:pPr>
              <a:r>
                <a:rPr lang="bg-BG" altLang="zh-CN" sz="1600" b="1">
                  <a:solidFill>
                    <a:srgbClr val="FFFFFF"/>
                  </a:solidFill>
                  <a:latin typeface="Calibri" panose="020F0502020204030204" pitchFamily="34" charset="0"/>
                  <a:ea typeface="新宋体" panose="02010609030101010101" charset="-122"/>
                  <a:sym typeface="Arial" panose="020B0604020202020204" pitchFamily="34" charset="0"/>
                </a:rPr>
                <a:t> </a:t>
              </a:r>
              <a:r>
                <a:rPr lang="zh-CN" altLang="bg-BG" sz="1500">
                  <a:solidFill>
                    <a:srgbClr val="000000"/>
                  </a:solidFill>
                  <a:latin typeface="Calibri" panose="020F0502020204030204" pitchFamily="34" charset="0"/>
                  <a:ea typeface="新宋体" panose="02010609030101010101" charset="-122"/>
                  <a:sym typeface="Arial" panose="020B0604020202020204" pitchFamily="34" charset="0"/>
                </a:rPr>
                <a:t>排卵功能障碍相关的</a:t>
              </a:r>
              <a:r>
                <a:rPr lang="bg-BG" altLang="zh-CN" sz="1500">
                  <a:solidFill>
                    <a:srgbClr val="000000"/>
                  </a:solidFill>
                  <a:latin typeface="Calibri" panose="020F0502020204030204" pitchFamily="34" charset="0"/>
                  <a:ea typeface="新宋体" panose="02010609030101010101" charset="-122"/>
                  <a:sym typeface="Arial" panose="020B0604020202020204" pitchFamily="34" charset="0"/>
                </a:rPr>
                <a:t>AUB</a:t>
              </a:r>
              <a:r>
                <a:rPr lang="zh-CN" altLang="bg-BG" sz="1500">
                  <a:solidFill>
                    <a:srgbClr val="000000"/>
                  </a:solidFill>
                  <a:latin typeface="Calibri" panose="020F0502020204030204" pitchFamily="34" charset="0"/>
                  <a:ea typeface="新宋体" panose="02010609030101010101" charset="-122"/>
                  <a:sym typeface="Arial" panose="020B0604020202020204" pitchFamily="34" charset="0"/>
                </a:rPr>
                <a:t>（</a:t>
              </a:r>
              <a:r>
                <a:rPr lang="bg-BG" altLang="zh-CN" sz="1500">
                  <a:solidFill>
                    <a:srgbClr val="000000"/>
                  </a:solidFill>
                  <a:latin typeface="Calibri" panose="020F0502020204030204" pitchFamily="34" charset="0"/>
                  <a:ea typeface="新宋体" panose="02010609030101010101" charset="-122"/>
                  <a:sym typeface="Arial" panose="020B0604020202020204" pitchFamily="34" charset="0"/>
                </a:rPr>
                <a:t>AUB-O</a:t>
              </a:r>
              <a:r>
                <a:rPr lang="zh-CN" altLang="bg-BG" sz="1500">
                  <a:solidFill>
                    <a:srgbClr val="000000"/>
                  </a:solidFill>
                  <a:latin typeface="Calibri" panose="020F0502020204030204" pitchFamily="34" charset="0"/>
                  <a:ea typeface="新宋体" panose="02010609030101010101" charset="-122"/>
                  <a:sym typeface="Arial" panose="020B0604020202020204" pitchFamily="34" charset="0"/>
                </a:rPr>
                <a:t>）</a:t>
              </a:r>
              <a:endParaRPr lang="zh-CN" altLang="bg-BG" sz="1500">
                <a:solidFill>
                  <a:srgbClr val="000000"/>
                </a:solidFill>
                <a:latin typeface="Calibri" panose="020F0502020204030204" pitchFamily="34" charset="0"/>
                <a:ea typeface="新宋体" panose="02010609030101010101" charset="-122"/>
                <a:sym typeface="Arial" panose="020B0604020202020204" pitchFamily="34" charset="0"/>
              </a:endParaRPr>
            </a:p>
          </p:txBody>
        </p:sp>
        <p:sp>
          <p:nvSpPr>
            <p:cNvPr id="2276" name="Rectangle 43"/>
            <p:cNvSpPr/>
            <p:nvPr/>
          </p:nvSpPr>
          <p:spPr>
            <a:xfrm>
              <a:off x="3352486" y="3347613"/>
              <a:ext cx="4535994" cy="445726"/>
            </a:xfrm>
            <a:prstGeom prst="rect">
              <a:avLst/>
            </a:prstGeom>
            <a:solidFill>
              <a:srgbClr val="57B7D5"/>
            </a:solidFill>
            <a:ln w="25400" cap="flat" cmpd="sng">
              <a:solidFill>
                <a:srgbClr val="FFFFFF"/>
              </a:solidFill>
              <a:prstDash val="solid"/>
              <a:miter/>
              <a:headEnd type="none" w="med" len="med"/>
              <a:tailEnd type="none" w="med" len="med"/>
            </a:ln>
          </p:spPr>
          <p:txBody>
            <a:bodyPr/>
            <a:p>
              <a:pPr>
                <a:buFontTx/>
                <a:buNone/>
              </a:pPr>
              <a:endParaRPr lang="zh-CN" altLang="zh-CN" b="1">
                <a:solidFill>
                  <a:srgbClr val="000000"/>
                </a:solidFill>
                <a:latin typeface="Calibri" panose="020F0502020204030204" pitchFamily="34" charset="0"/>
                <a:ea typeface="新宋体" panose="02010609030101010101" charset="-122"/>
                <a:sym typeface="Arial" panose="020B0604020202020204" pitchFamily="34" charset="0"/>
              </a:endParaRPr>
            </a:p>
          </p:txBody>
        </p:sp>
        <p:sp>
          <p:nvSpPr>
            <p:cNvPr id="2277" name="Rectangle 44"/>
            <p:cNvSpPr/>
            <p:nvPr/>
          </p:nvSpPr>
          <p:spPr>
            <a:xfrm>
              <a:off x="3352486" y="3347613"/>
              <a:ext cx="4535994" cy="445726"/>
            </a:xfrm>
            <a:prstGeom prst="rect">
              <a:avLst/>
            </a:prstGeom>
            <a:noFill/>
            <a:ln w="9525">
              <a:noFill/>
            </a:ln>
          </p:spPr>
          <p:txBody>
            <a:bodyPr lIns="10160" tIns="10160" rIns="10160" bIns="10160" anchor="ctr" anchorCtr="0"/>
            <a:p>
              <a:pPr algn="ctr">
                <a:lnSpc>
                  <a:spcPct val="90000"/>
                </a:lnSpc>
                <a:spcAft>
                  <a:spcPct val="35000"/>
                </a:spcAft>
                <a:buFontTx/>
                <a:buNone/>
              </a:pPr>
              <a:r>
                <a:rPr lang="bg-BG" altLang="zh-CN" sz="1600" b="1">
                  <a:solidFill>
                    <a:srgbClr val="FFFFFF"/>
                  </a:solidFill>
                  <a:latin typeface="Calibri" panose="020F0502020204030204" pitchFamily="34" charset="0"/>
                  <a:ea typeface="新宋体" panose="02010609030101010101" charset="-122"/>
                  <a:sym typeface="Arial" panose="020B0604020202020204" pitchFamily="34" charset="0"/>
                </a:rPr>
                <a:t>  </a:t>
              </a:r>
              <a:r>
                <a:rPr lang="zh-CN" altLang="bg-BG" sz="1500">
                  <a:solidFill>
                    <a:srgbClr val="000000"/>
                  </a:solidFill>
                  <a:latin typeface="Calibri" panose="020F0502020204030204" pitchFamily="34" charset="0"/>
                  <a:ea typeface="新宋体" panose="02010609030101010101" charset="-122"/>
                  <a:sym typeface="Arial" panose="020B0604020202020204" pitchFamily="34" charset="0"/>
                </a:rPr>
                <a:t>子宫内膜局部异常所致</a:t>
              </a:r>
              <a:r>
                <a:rPr lang="bg-BG" altLang="zh-CN" sz="1500">
                  <a:solidFill>
                    <a:srgbClr val="000000"/>
                  </a:solidFill>
                  <a:latin typeface="Calibri" panose="020F0502020204030204" pitchFamily="34" charset="0"/>
                  <a:ea typeface="新宋体" panose="02010609030101010101" charset="-122"/>
                  <a:sym typeface="Arial" panose="020B0604020202020204" pitchFamily="34" charset="0"/>
                </a:rPr>
                <a:t>AUB</a:t>
              </a:r>
              <a:r>
                <a:rPr lang="zh-CN" altLang="bg-BG" sz="1500">
                  <a:solidFill>
                    <a:srgbClr val="000000"/>
                  </a:solidFill>
                  <a:latin typeface="Calibri" panose="020F0502020204030204" pitchFamily="34" charset="0"/>
                  <a:ea typeface="新宋体" panose="02010609030101010101" charset="-122"/>
                  <a:sym typeface="Arial" panose="020B0604020202020204" pitchFamily="34" charset="0"/>
                </a:rPr>
                <a:t>（</a:t>
              </a:r>
              <a:r>
                <a:rPr lang="bg-BG" altLang="zh-CN" sz="1500">
                  <a:solidFill>
                    <a:srgbClr val="000000"/>
                  </a:solidFill>
                  <a:latin typeface="Calibri" panose="020F0502020204030204" pitchFamily="34" charset="0"/>
                  <a:ea typeface="新宋体" panose="02010609030101010101" charset="-122"/>
                  <a:sym typeface="Arial" panose="020B0604020202020204" pitchFamily="34" charset="0"/>
                </a:rPr>
                <a:t>AUB-E</a:t>
              </a:r>
              <a:r>
                <a:rPr lang="zh-CN" altLang="bg-BG" sz="1500">
                  <a:solidFill>
                    <a:srgbClr val="000000"/>
                  </a:solidFill>
                  <a:latin typeface="Calibri" panose="020F0502020204030204" pitchFamily="34" charset="0"/>
                  <a:ea typeface="新宋体" panose="02010609030101010101" charset="-122"/>
                  <a:sym typeface="Arial" panose="020B0604020202020204" pitchFamily="34" charset="0"/>
                </a:rPr>
                <a:t>）</a:t>
              </a:r>
              <a:endParaRPr lang="zh-CN" altLang="bg-BG" sz="1500">
                <a:solidFill>
                  <a:srgbClr val="000000"/>
                </a:solidFill>
                <a:latin typeface="Calibri" panose="020F0502020204030204" pitchFamily="34" charset="0"/>
                <a:ea typeface="新宋体" panose="02010609030101010101" charset="-122"/>
                <a:sym typeface="Arial" panose="020B0604020202020204" pitchFamily="34" charset="0"/>
              </a:endParaRPr>
            </a:p>
          </p:txBody>
        </p:sp>
        <p:sp>
          <p:nvSpPr>
            <p:cNvPr id="2278" name="Rectangle 45"/>
            <p:cNvSpPr/>
            <p:nvPr/>
          </p:nvSpPr>
          <p:spPr>
            <a:xfrm>
              <a:off x="3352486" y="3904771"/>
              <a:ext cx="4535994" cy="445726"/>
            </a:xfrm>
            <a:prstGeom prst="rect">
              <a:avLst/>
            </a:prstGeom>
            <a:solidFill>
              <a:srgbClr val="57B7D5"/>
            </a:solidFill>
            <a:ln w="25400" cap="flat" cmpd="sng">
              <a:solidFill>
                <a:srgbClr val="FFFFFF"/>
              </a:solidFill>
              <a:prstDash val="solid"/>
              <a:miter/>
              <a:headEnd type="none" w="med" len="med"/>
              <a:tailEnd type="none" w="med" len="med"/>
            </a:ln>
          </p:spPr>
          <p:txBody>
            <a:bodyPr/>
            <a:p>
              <a:pPr>
                <a:buFontTx/>
                <a:buNone/>
              </a:pPr>
              <a:endParaRPr lang="zh-CN" altLang="zh-CN" b="1">
                <a:solidFill>
                  <a:srgbClr val="000000"/>
                </a:solidFill>
                <a:latin typeface="Calibri" panose="020F0502020204030204" pitchFamily="34" charset="0"/>
                <a:ea typeface="新宋体" panose="02010609030101010101" charset="-122"/>
                <a:sym typeface="Arial" panose="020B0604020202020204" pitchFamily="34" charset="0"/>
              </a:endParaRPr>
            </a:p>
          </p:txBody>
        </p:sp>
        <p:sp>
          <p:nvSpPr>
            <p:cNvPr id="2279" name="Rectangle 46"/>
            <p:cNvSpPr/>
            <p:nvPr/>
          </p:nvSpPr>
          <p:spPr>
            <a:xfrm>
              <a:off x="3352486" y="3904771"/>
              <a:ext cx="4535994" cy="445726"/>
            </a:xfrm>
            <a:prstGeom prst="rect">
              <a:avLst/>
            </a:prstGeom>
            <a:noFill/>
            <a:ln w="9525">
              <a:noFill/>
            </a:ln>
          </p:spPr>
          <p:txBody>
            <a:bodyPr lIns="10160" tIns="10160" rIns="10160" bIns="10160" anchor="ctr" anchorCtr="0"/>
            <a:p>
              <a:pPr algn="ctr">
                <a:lnSpc>
                  <a:spcPct val="90000"/>
                </a:lnSpc>
                <a:spcAft>
                  <a:spcPct val="35000"/>
                </a:spcAft>
                <a:buFontTx/>
                <a:buNone/>
              </a:pPr>
              <a:r>
                <a:rPr lang="bg-BG" altLang="zh-CN" sz="1600" b="1">
                  <a:solidFill>
                    <a:srgbClr val="FFFFFF"/>
                  </a:solidFill>
                  <a:latin typeface="Calibri" panose="020F0502020204030204" pitchFamily="34" charset="0"/>
                  <a:ea typeface="新宋体" panose="02010609030101010101" charset="-122"/>
                  <a:sym typeface="Arial" panose="020B0604020202020204" pitchFamily="34" charset="0"/>
                </a:rPr>
                <a:t> </a:t>
              </a:r>
              <a:r>
                <a:rPr lang="zh-CN" altLang="bg-BG" sz="1500">
                  <a:solidFill>
                    <a:srgbClr val="000000"/>
                  </a:solidFill>
                  <a:latin typeface="Calibri" panose="020F0502020204030204" pitchFamily="34" charset="0"/>
                  <a:ea typeface="新宋体" panose="02010609030101010101" charset="-122"/>
                  <a:sym typeface="Arial" panose="020B0604020202020204" pitchFamily="34" charset="0"/>
                </a:rPr>
                <a:t>医源性</a:t>
              </a:r>
              <a:r>
                <a:rPr lang="bg-BG" altLang="zh-CN" sz="1500">
                  <a:solidFill>
                    <a:srgbClr val="000000"/>
                  </a:solidFill>
                  <a:latin typeface="Calibri" panose="020F0502020204030204" pitchFamily="34" charset="0"/>
                  <a:ea typeface="新宋体" panose="02010609030101010101" charset="-122"/>
                  <a:sym typeface="Arial" panose="020B0604020202020204" pitchFamily="34" charset="0"/>
                </a:rPr>
                <a:t>AUB</a:t>
              </a:r>
              <a:r>
                <a:rPr lang="zh-CN" altLang="bg-BG" sz="1500">
                  <a:solidFill>
                    <a:srgbClr val="000000"/>
                  </a:solidFill>
                  <a:latin typeface="Calibri" panose="020F0502020204030204" pitchFamily="34" charset="0"/>
                  <a:ea typeface="新宋体" panose="02010609030101010101" charset="-122"/>
                  <a:sym typeface="Arial" panose="020B0604020202020204" pitchFamily="34" charset="0"/>
                </a:rPr>
                <a:t>（</a:t>
              </a:r>
              <a:r>
                <a:rPr lang="bg-BG" altLang="zh-CN" sz="1500">
                  <a:solidFill>
                    <a:srgbClr val="000000"/>
                  </a:solidFill>
                  <a:latin typeface="Calibri" panose="020F0502020204030204" pitchFamily="34" charset="0"/>
                  <a:ea typeface="新宋体" panose="02010609030101010101" charset="-122"/>
                  <a:sym typeface="Arial" panose="020B0604020202020204" pitchFamily="34" charset="0"/>
                </a:rPr>
                <a:t>AUB-I</a:t>
              </a:r>
              <a:r>
                <a:rPr lang="zh-CN" altLang="bg-BG" sz="1500">
                  <a:solidFill>
                    <a:srgbClr val="000000"/>
                  </a:solidFill>
                  <a:latin typeface="Calibri" panose="020F0502020204030204" pitchFamily="34" charset="0"/>
                  <a:ea typeface="新宋体" panose="02010609030101010101" charset="-122"/>
                  <a:sym typeface="Arial" panose="020B0604020202020204" pitchFamily="34" charset="0"/>
                </a:rPr>
                <a:t>）</a:t>
              </a:r>
              <a:endParaRPr lang="zh-CN" altLang="bg-BG" sz="1500">
                <a:solidFill>
                  <a:srgbClr val="000000"/>
                </a:solidFill>
                <a:latin typeface="Calibri" panose="020F0502020204030204" pitchFamily="34" charset="0"/>
                <a:ea typeface="新宋体" panose="02010609030101010101" charset="-122"/>
                <a:sym typeface="Arial" panose="020B0604020202020204" pitchFamily="34" charset="0"/>
              </a:endParaRPr>
            </a:p>
          </p:txBody>
        </p:sp>
        <p:sp>
          <p:nvSpPr>
            <p:cNvPr id="2280" name="Rectangle 47"/>
            <p:cNvSpPr/>
            <p:nvPr/>
          </p:nvSpPr>
          <p:spPr>
            <a:xfrm>
              <a:off x="3352486" y="4461930"/>
              <a:ext cx="4535994" cy="445726"/>
            </a:xfrm>
            <a:prstGeom prst="rect">
              <a:avLst/>
            </a:prstGeom>
            <a:solidFill>
              <a:srgbClr val="57B7D5"/>
            </a:solidFill>
            <a:ln w="25400" cap="flat" cmpd="sng">
              <a:solidFill>
                <a:srgbClr val="FFFFFF"/>
              </a:solidFill>
              <a:prstDash val="solid"/>
              <a:miter/>
              <a:headEnd type="none" w="med" len="med"/>
              <a:tailEnd type="none" w="med" len="med"/>
            </a:ln>
          </p:spPr>
          <p:txBody>
            <a:bodyPr/>
            <a:p>
              <a:pPr>
                <a:buFontTx/>
                <a:buNone/>
              </a:pPr>
              <a:endParaRPr lang="zh-CN" altLang="zh-CN" b="1">
                <a:solidFill>
                  <a:srgbClr val="000000"/>
                </a:solidFill>
                <a:latin typeface="Calibri" panose="020F0502020204030204" pitchFamily="34" charset="0"/>
                <a:ea typeface="新宋体" panose="02010609030101010101" charset="-122"/>
                <a:sym typeface="Arial" panose="020B0604020202020204" pitchFamily="34" charset="0"/>
              </a:endParaRPr>
            </a:p>
          </p:txBody>
        </p:sp>
        <p:sp>
          <p:nvSpPr>
            <p:cNvPr id="2281" name="Rectangle 48"/>
            <p:cNvSpPr/>
            <p:nvPr/>
          </p:nvSpPr>
          <p:spPr>
            <a:xfrm>
              <a:off x="3352486" y="4461930"/>
              <a:ext cx="4535994" cy="445726"/>
            </a:xfrm>
            <a:prstGeom prst="rect">
              <a:avLst/>
            </a:prstGeom>
            <a:noFill/>
            <a:ln w="9525">
              <a:noFill/>
            </a:ln>
          </p:spPr>
          <p:txBody>
            <a:bodyPr lIns="10160" tIns="10160" rIns="10160" bIns="10160" anchor="ctr" anchorCtr="0"/>
            <a:p>
              <a:pPr algn="ctr">
                <a:lnSpc>
                  <a:spcPct val="90000"/>
                </a:lnSpc>
                <a:spcAft>
                  <a:spcPct val="35000"/>
                </a:spcAft>
                <a:buFontTx/>
                <a:buNone/>
              </a:pPr>
              <a:r>
                <a:rPr lang="bg-BG" altLang="zh-CN" sz="1600" b="1">
                  <a:solidFill>
                    <a:srgbClr val="FFFFFF"/>
                  </a:solidFill>
                  <a:latin typeface="Calibri" panose="020F0502020204030204" pitchFamily="34" charset="0"/>
                  <a:ea typeface="新宋体" panose="02010609030101010101" charset="-122"/>
                  <a:sym typeface="Arial" panose="020B0604020202020204" pitchFamily="34" charset="0"/>
                </a:rPr>
                <a:t> </a:t>
              </a:r>
              <a:r>
                <a:rPr lang="zh-CN" altLang="bg-BG" sz="1500">
                  <a:solidFill>
                    <a:srgbClr val="000000"/>
                  </a:solidFill>
                  <a:latin typeface="Calibri" panose="020F0502020204030204" pitchFamily="34" charset="0"/>
                  <a:ea typeface="新宋体" panose="02010609030101010101" charset="-122"/>
                  <a:sym typeface="Arial" panose="020B0604020202020204" pitchFamily="34" charset="0"/>
                </a:rPr>
                <a:t>未分类</a:t>
              </a:r>
              <a:r>
                <a:rPr lang="bg-BG" altLang="zh-CN" sz="1500">
                  <a:solidFill>
                    <a:srgbClr val="000000"/>
                  </a:solidFill>
                  <a:latin typeface="Calibri" panose="020F0502020204030204" pitchFamily="34" charset="0"/>
                  <a:ea typeface="新宋体" panose="02010609030101010101" charset="-122"/>
                  <a:sym typeface="Arial" panose="020B0604020202020204" pitchFamily="34" charset="0"/>
                </a:rPr>
                <a:t>AUB</a:t>
              </a:r>
              <a:r>
                <a:rPr lang="zh-CN" altLang="bg-BG" sz="1500">
                  <a:solidFill>
                    <a:srgbClr val="000000"/>
                  </a:solidFill>
                  <a:latin typeface="Calibri" panose="020F0502020204030204" pitchFamily="34" charset="0"/>
                  <a:ea typeface="新宋体" panose="02010609030101010101" charset="-122"/>
                  <a:sym typeface="Arial" panose="020B0604020202020204" pitchFamily="34" charset="0"/>
                </a:rPr>
                <a:t>（</a:t>
              </a:r>
              <a:r>
                <a:rPr lang="bg-BG" altLang="zh-CN" sz="1500">
                  <a:solidFill>
                    <a:srgbClr val="000000"/>
                  </a:solidFill>
                  <a:latin typeface="Calibri" panose="020F0502020204030204" pitchFamily="34" charset="0"/>
                  <a:ea typeface="新宋体" panose="02010609030101010101" charset="-122"/>
                  <a:sym typeface="Arial" panose="020B0604020202020204" pitchFamily="34" charset="0"/>
                </a:rPr>
                <a:t>AUB-N</a:t>
              </a:r>
              <a:r>
                <a:rPr lang="zh-CN" altLang="bg-BG" sz="1500">
                  <a:solidFill>
                    <a:srgbClr val="000000"/>
                  </a:solidFill>
                  <a:latin typeface="Calibri" panose="020F0502020204030204" pitchFamily="34" charset="0"/>
                  <a:ea typeface="新宋体" panose="02010609030101010101" charset="-122"/>
                  <a:sym typeface="Arial" panose="020B0604020202020204" pitchFamily="34" charset="0"/>
                </a:rPr>
                <a:t>）</a:t>
              </a:r>
              <a:endParaRPr lang="zh-CN" altLang="bg-BG" sz="1500">
                <a:solidFill>
                  <a:srgbClr val="000000"/>
                </a:solidFill>
                <a:latin typeface="Calibri" panose="020F0502020204030204" pitchFamily="34" charset="0"/>
                <a:ea typeface="新宋体" panose="02010609030101010101" charset="-122"/>
                <a:sym typeface="Arial" panose="020B0604020202020204" pitchFamily="34" charset="0"/>
              </a:endParaRPr>
            </a:p>
          </p:txBody>
        </p:sp>
      </p:grpSp>
    </p:spTree>
  </p:cSld>
  <p:clrMapOvr>
    <a:masterClrMapping/>
  </p:clrMapOvr>
</p:sld>
</file>

<file path=ppt/tags/tag1.xml><?xml version="1.0" encoding="utf-8"?>
<p:tagLst xmlns:p="http://schemas.openxmlformats.org/presentationml/2006/main">
  <p:tag name="KSO_WM_UNIT_TYPE" val="i"/>
  <p:tag name="KSO_WM_UNIT_INDEX" val="1"/>
  <p:tag name="KSO_WM_BEAUTIFY_FLAG" val="#wm#"/>
  <p:tag name="KSO_WM_TAG_VERSION" val="3.0"/>
  <p:tag name="KSO_WM_UNIT_ID" val="_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05.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
  <p:tag name="KSO_WM_UNIT_LAYERLEVEL" val="1"/>
  <p:tag name="KSO_WM_TAG_VERSION" val="3.0"/>
  <p:tag name="KSO_WM_UNIT_TYPE" val="i"/>
  <p:tag name="KSO_WM_UNIT_INDEX" val="1"/>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3.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10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
  <p:tag name="KSO_WM_UNIT_LAYERLEVEL" val="1"/>
  <p:tag name="KSO_WM_TAG_VERSION" val="3.0"/>
  <p:tag name="KSO_WM_UNIT_TYPE" val="i"/>
  <p:tag name="KSO_WM_UNIT_INDEX"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1.xml><?xml version="1.0" encoding="utf-8"?>
<p:tagLst xmlns:p="http://schemas.openxmlformats.org/presentationml/2006/main">
  <p:tag name="KSO_WM_UNIT_TYPE" val="f"/>
  <p:tag name="KSO_WM_UNIT_SUBTYPE" val="g"/>
  <p:tag name="KSO_WM_UNIT_INDEX" val="2"/>
  <p:tag name="KSO_WM_BEAUTIFY_FLAG" val="#wm#"/>
  <p:tag name="KSO_WM_TAG_VERSION" val="3.0"/>
  <p:tag name="KSO_WM_UNIT_PRESET_TEXT" val="公司名"/>
  <p:tag name="KSO_WM_UNIT_ID" val="_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1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
  <p:tag name="KSO_WM_UNIT_LAYERLEVEL" val="1"/>
  <p:tag name="KSO_WM_TAG_VERSION" val="3.0"/>
  <p:tag name="KSO_WM_UNIT_TYPE" val="i"/>
  <p:tag name="KSO_WM_UNIT_INDEX" val="1"/>
</p:tagLst>
</file>

<file path=ppt/tags/tag1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
  <p:tag name="KSO_WM_UNIT_LAYERLEVEL" val="1"/>
  <p:tag name="KSO_WM_TAG_VERSION" val="3.0"/>
  <p:tag name="KSO_WM_UNIT_TYPE" val="i"/>
  <p:tag name="KSO_WM_UNIT_INDEX" val="1"/>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114.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3.0"/>
  <p:tag name="KSO_WM_BEAUTIFY_FLAG" val="#wm#"/>
  <p:tag name="KSO_WM_UNIT_PRESET_TEXT" val="节编号"/>
  <p:tag name="KSO_WM_UNIT_NOCLEAR" val="0"/>
  <p:tag name="KSO_WM_UNIT_VALUE" val="13"/>
  <p:tag name="KSO_WM_UNIT_TYPE" val="e"/>
  <p:tag name="KSO_WM_UNIT_INDEX" val="1"/>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160"/>
  <p:tag name="KSO_WM_UNIT_TYPE" val="f"/>
  <p:tag name="KSO_WM_UNIT_INDEX" val="1"/>
</p:tagLst>
</file>

<file path=ppt/tags/tag12.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160"/>
  <p:tag name="KSO_WM_UNIT_TYPE" val="f"/>
  <p:tag name="KSO_WM_UNIT_INDEX"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13.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2*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14.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2*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VALUE" val="340"/>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UNIT_VALUE" val="29"/>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TYPE" val="i"/>
  <p:tag name="KSO_WM_UNIT_INDEX" val="2"/>
</p:tagLst>
</file>

<file path=ppt/tags/tag1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UNIT_TYPE" val="i"/>
  <p:tag name="KSO_WM_UNIT_INDEX" val="2"/>
</p:tagLst>
</file>

<file path=ppt/tags/tag15.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 name="KSO_WM_UNIT_NOCLEAR" val="0"/>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5"/>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5"/>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 name="KSO_WM_TEMPLATE_CATEGORY" val="custom"/>
  <p:tag name="KSO_WM_TEMPLATE_INDEX" val="20230980"/>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40"/>
  <p:tag name="KSO_WM_UNIT_TYPE" val="f"/>
  <p:tag name="KSO_WM_UNIT_INDEX" val="1"/>
  <p:tag name="KSO_WM_TEMPLATE_CATEGORY" val="custom"/>
  <p:tag name="KSO_WM_TEMPLATE_INDEX" val="20230980"/>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6.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60.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0980"/>
  <p:tag name="KSO_WM_TEMPLATE_THUMBS_INDEX" val="1、9"/>
</p:tagLst>
</file>

<file path=ppt/tags/tag161.xml><?xml version="1.0" encoding="utf-8"?>
<p:tagLst xmlns:p="http://schemas.openxmlformats.org/presentationml/2006/main">
  <p:tag name="KSO_WM_UNIT_TYPE" val="a"/>
  <p:tag name="KSO_WM_UNIT_INDEX" val="1"/>
  <p:tag name="KSO_WM_BEAUTIFY_FLAG" val="#wm#"/>
  <p:tag name="KSO_WM_TAG_VERSION" val="3.0"/>
  <p:tag name="KSO_WM_UNIT_ID" val="custom20235864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864"/>
  <p:tag name="KSO_WM_TEMPLATE_CATEGORY" val="custom"/>
  <p:tag name="KSO_WM_UNIT_ISCONTENTSTITLE" val="0"/>
  <p:tag name="KSO_WM_UNIT_VALUE" val="16"/>
  <p:tag name="KSO_WM_UNIT_PRESET_TEXT" val="单击此处&#10;添加文档标题"/>
</p:tagLst>
</file>

<file path=ppt/tags/tag162.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ID" val="custom20235864_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INDEX" val="20235864"/>
  <p:tag name="KSO_WM_TEMPLATE_CATEGORY" val="custom"/>
  <p:tag name="KSO_WM_UNIT_VALUE" val="15"/>
  <p:tag name="KSO_WM_UNIT_PRESET_TEXT" val="汇报人：WPS"/>
</p:tagLst>
</file>

<file path=ppt/tags/tag163.xml><?xml version="1.0" encoding="utf-8"?>
<p:tagLst xmlns:p="http://schemas.openxmlformats.org/presentationml/2006/main">
  <p:tag name="KSO_WM_TEMPLATE_THUMBS_INDEX" val="1、9"/>
  <p:tag name="KSO_WM_SLIDE_TYPE" val="title"/>
  <p:tag name="KSO_WM_TEMPLATE_SUBCATEGORY" val="29"/>
  <p:tag name="KSO_WM_TEMPLATE_COLOR_TYPE" val="0"/>
  <p:tag name="KSO_WM_TAG_VERSION" val="3.0"/>
  <p:tag name="KSO_WM_SLIDE_SUBTYPE" val="pureTxt"/>
  <p:tag name="KSO_WM_SLIDE_ITEM_CNT" val="0"/>
  <p:tag name="KSO_WM_BEAUTIFY_FLAG" val="#wm#"/>
  <p:tag name="KSO_WM_TEMPLATE_INDEX" val="20235864"/>
  <p:tag name="KSO_WM_TEMPLATE_CATEGORY" val="custom"/>
  <p:tag name="KSO_WM_SLIDE_INDEX" val="1"/>
  <p:tag name="KSO_WM_SLIDE_ID" val="custom20235864_1"/>
  <p:tag name="KSO_WM_TEMPLATE_MASTER_TYPE" val="0"/>
  <p:tag name="KSO_WM_SLIDE_LAYOUT" val="a_b_f"/>
  <p:tag name="KSO_WM_SLIDE_LAYOUT_CNT" val="1_1_2"/>
</p:tagLst>
</file>

<file path=ppt/tags/tag164.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diagram20233267_2*a*1"/>
  <p:tag name="KSO_WM_TEMPLATE_CATEGORY" val="diagram"/>
  <p:tag name="KSO_WM_TEMPLATE_INDEX" val="20233267"/>
  <p:tag name="KSO_WM_UNIT_LAYERLEVEL" val="1"/>
  <p:tag name="KSO_WM_TAG_VERSION" val="3.0"/>
  <p:tag name="KSO_WM_BEAUTIFY_FLAG" val="#wm#"/>
  <p:tag name="KSO_WM_UNIT_VALUE" val="30"/>
  <p:tag name="KSO_WM_UNIT_PRESET_TEXT" val="单击此处添加标题内容"/>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3267_2*l_h_i*1_1_2"/>
  <p:tag name="KSO_WM_TEMPLATE_CATEGORY" val="diagram"/>
  <p:tag name="KSO_WM_TEMPLATE_INDEX" val="20233267"/>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2"/>
  <p:tag name="KSO_WM_DIAGRAM_VIRTUALLY_FRAME" val="{&quot;height&quot;:339.54867553710943,&quot;left&quot;:-62.66946348655883,&quot;top&quot;:121.99702862819572,&quot;width&quot;:845.509399414062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Lst>
</file>

<file path=ppt/tags/tag166.xml><?xml version="1.0" encoding="utf-8"?>
<p:tagLst xmlns:p="http://schemas.openxmlformats.org/presentationml/2006/main">
  <p:tag name="KSO_WM_UNIT_VALUE" val="602*602"/>
  <p:tag name="KSO_WM_UNIT_HIGHLIGHT" val="0"/>
  <p:tag name="KSO_WM_UNIT_COMPATIBLE" val="0"/>
  <p:tag name="KSO_WM_UNIT_DIAGRAM_ISNUMVISUAL" val="0"/>
  <p:tag name="KSO_WM_UNIT_DIAGRAM_ISREFERUNIT" val="0"/>
  <p:tag name="KSO_WM_DIAGRAM_GROUP_CODE" val="l1-1"/>
  <p:tag name="KSO_WM_UNIT_TYPE" val="l_h_d"/>
  <p:tag name="KSO_WM_UNIT_INDEX" val="1_1_1"/>
  <p:tag name="KSO_WM_UNIT_ID" val="diagram20233267_2*l_h_d*1_1_1"/>
  <p:tag name="KSO_WM_TEMPLATE_CATEGORY" val="diagram"/>
  <p:tag name="KSO_WM_TEMPLATE_INDEX" val="20233267"/>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2"/>
  <p:tag name="KSO_WM_DIAGRAM_VIRTUALLY_FRAME" val="{&quot;height&quot;:339.54867553710943,&quot;left&quot;:-62.66946348655883,&quot;top&quot;:121.99702862819572,&quot;width&quot;:845.5093994140625}"/>
  <p:tag name="KSO_WM_DIAGRAM_COLOR_MATCH_VALUE" val="{&quot;shape&quot;:{&quot;fill&quot;:{&quot;type&quot;:0},&quot;glow&quot;:{&quot;colorType&quot;:0},&quot;line&quot;:{&quot;solidLine&quot;:{&quot;brightness&quot;:0,&quot;colorType&quot;:1,&quot;foreColorIndex&quot;:5,&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Lst>
</file>

<file path=ppt/tags/tag167.xml><?xml version="1.0" encoding="utf-8"?>
<p:tagLst xmlns:p="http://schemas.openxmlformats.org/presentationml/2006/main">
  <p:tag name="KSO_WM_UNIT_SUBTYPE" val="a"/>
  <p:tag name="KSO_WM_UNIT_NOCLEAR" val="0"/>
  <p:tag name="KSO_WM_UNIT_VALUE" val="6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3267_2*l_h_f*1_1_1"/>
  <p:tag name="KSO_WM_TEMPLATE_CATEGORY" val="diagram"/>
  <p:tag name="KSO_WM_TEMPLATE_INDEX" val="20233267"/>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2"/>
  <p:tag name="KSO_WM_DIAGRAM_VIRTUALLY_FRAME" val="{&quot;height&quot;:339.54867553710943,&quot;left&quot;:-62.66946348655883,&quot;top&quot;:121.99702862819572,&quot;width&quot;:845.509399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内容，简明扼要地阐述您的观点。根据需要可酌情增减文字，以便观者准确地理解您传达的思想。"/>
  <p:tag name="KSO_WM_UNIT_TEXT_FILL_FORE_SCHEMECOLOR_INDEX" val="1"/>
  <p:tag name="KSO_WM_UNIT_TEXT_FILL_TYPE" val="1"/>
</p:tagLst>
</file>

<file path=ppt/tags/tag16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3267_2*l_h_i*1_1_1"/>
  <p:tag name="KSO_WM_TEMPLATE_CATEGORY" val="diagram"/>
  <p:tag name="KSO_WM_TEMPLATE_INDEX" val="20233267"/>
  <p:tag name="KSO_WM_UNIT_LAYERLEVEL" val="1_1_1"/>
  <p:tag name="KSO_WM_TAG_VERSION" val="3.0"/>
  <p:tag name="KSO_WM_BEAUTIFY_FLAG" val="#wm#"/>
  <p:tag name="KSO_WM_DIAGRAM_MAX_ITEMCNT" val="4"/>
  <p:tag name="KSO_WM_DIAGRAM_MIN_ITEMCNT" val="2"/>
  <p:tag name="KSO_WM_DIAGRAM_VIRTUALLY_FRAME" val="{&quot;height&quot;:339.54867553710943,&quot;left&quot;:-62.66946348655883,&quot;top&quot;:121.99702862819572,&quot;width&quot;:845.509399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d"/>
  <p:tag name="KSO_WM_DIAGRAM_VERSION" val="3"/>
  <p:tag name="KSO_WM_DIAGRAM_COLOR_TRICK" val="1"/>
  <p:tag name="KSO_WM_DIAGRAM_COLOR_TEXT_CAN_REMOVE" val="n"/>
  <p:tag name="KSO_WM_UNIT_PRESET_TEXT" val="01"/>
  <p:tag name="KSO_WM_UNIT_TEXT_FILL_FORE_SCHEMECOLOR_INDEX" val="1"/>
  <p:tag name="KSO_WM_UNIT_TEXT_FILL_TYPE" val="1"/>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3267_2*l_h_i*1_2_2"/>
  <p:tag name="KSO_WM_TEMPLATE_CATEGORY" val="diagram"/>
  <p:tag name="KSO_WM_TEMPLATE_INDEX" val="20233267"/>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2"/>
  <p:tag name="KSO_WM_DIAGRAM_VIRTUALLY_FRAME" val="{&quot;height&quot;:339.54867553710943,&quot;left&quot;:-62.66946348655883,&quot;top&quot;:121.99702862819572,&quot;width&quot;:845.509399414062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Lst>
</file>

<file path=ppt/tags/tag17.xml><?xml version="1.0" encoding="utf-8"?>
<p:tagLst xmlns:p="http://schemas.openxmlformats.org/presentationml/2006/main">
  <p:tag name="KSO_WM_UNIT_ID" val="_2**"/>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70.xml><?xml version="1.0" encoding="utf-8"?>
<p:tagLst xmlns:p="http://schemas.openxmlformats.org/presentationml/2006/main">
  <p:tag name="KSO_WM_UNIT_VALUE" val="602*602"/>
  <p:tag name="KSO_WM_UNIT_HIGHLIGHT" val="0"/>
  <p:tag name="KSO_WM_UNIT_COMPATIBLE" val="0"/>
  <p:tag name="KSO_WM_UNIT_DIAGRAM_ISNUMVISUAL" val="0"/>
  <p:tag name="KSO_WM_UNIT_DIAGRAM_ISREFERUNIT" val="0"/>
  <p:tag name="KSO_WM_DIAGRAM_GROUP_CODE" val="l1-1"/>
  <p:tag name="KSO_WM_UNIT_TYPE" val="l_h_d"/>
  <p:tag name="KSO_WM_UNIT_INDEX" val="1_2_1"/>
  <p:tag name="KSO_WM_UNIT_ID" val="diagram20233267_2*l_h_d*1_2_1"/>
  <p:tag name="KSO_WM_TEMPLATE_CATEGORY" val="diagram"/>
  <p:tag name="KSO_WM_TEMPLATE_INDEX" val="20233267"/>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2"/>
  <p:tag name="KSO_WM_DIAGRAM_VIRTUALLY_FRAME" val="{&quot;height&quot;:339.54867553710943,&quot;left&quot;:-62.66946348655883,&quot;top&quot;:121.99702862819572,&quot;width&quot;:845.5093994140625}"/>
  <p:tag name="KSO_WM_DIAGRAM_COLOR_MATCH_VALUE" val="{&quot;shape&quot;:{&quot;fill&quot;:{&quot;type&quot;:0},&quot;glow&quot;:{&quot;colorType&quot;:0},&quot;line&quot;:{&quot;solidLine&quot;:{&quot;brightness&quot;:0,&quot;colorType&quot;:1,&quot;foreColorIndex&quot;:5,&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Lst>
</file>

<file path=ppt/tags/tag17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3267_2*l_h_f*1_2_1"/>
  <p:tag name="KSO_WM_TEMPLATE_CATEGORY" val="diagram"/>
  <p:tag name="KSO_WM_TEMPLATE_INDEX" val="20233267"/>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2"/>
  <p:tag name="KSO_WM_DIAGRAM_VIRTUALLY_FRAME" val="{&quot;height&quot;:339.54867553710943,&quot;left&quot;:-62.66946348655883,&quot;top&quot;:121.99702862819572,&quot;width&quot;:845.509399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8"/>
  <p:tag name="KSO_WM_UNIT_PRESET_TEXT" val="单击此处添加内容，简明扼要地阐述您的观点。根据需要可酌情增减文字，以便观者准确地理解您传达的思想。"/>
  <p:tag name="KSO_WM_UNIT_TEXT_FILL_FORE_SCHEMECOLOR_INDEX" val="1"/>
  <p:tag name="KSO_WM_UNIT_TEXT_FILL_TYPE" val="1"/>
</p:tagLst>
</file>

<file path=ppt/tags/tag17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3267_2*l_h_i*1_2_1"/>
  <p:tag name="KSO_WM_TEMPLATE_CATEGORY" val="diagram"/>
  <p:tag name="KSO_WM_TEMPLATE_INDEX" val="20233267"/>
  <p:tag name="KSO_WM_UNIT_LAYERLEVEL" val="1_1_1"/>
  <p:tag name="KSO_WM_TAG_VERSION" val="3.0"/>
  <p:tag name="KSO_WM_BEAUTIFY_FLAG" val="#wm#"/>
  <p:tag name="KSO_WM_DIAGRAM_MAX_ITEMCNT" val="4"/>
  <p:tag name="KSO_WM_DIAGRAM_MIN_ITEMCNT" val="2"/>
  <p:tag name="KSO_WM_DIAGRAM_VIRTUALLY_FRAME" val="{&quot;height&quot;:339.54867553710943,&quot;left&quot;:-62.66946348655883,&quot;top&quot;:121.99702862819572,&quot;width&quot;:845.509399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d"/>
  <p:tag name="KSO_WM_DIAGRAM_VERSION" val="3"/>
  <p:tag name="KSO_WM_DIAGRAM_COLOR_TRICK" val="1"/>
  <p:tag name="KSO_WM_DIAGRAM_COLOR_TEXT_CAN_REMOVE" val="n"/>
  <p:tag name="KSO_WM_UNIT_PRESET_TEXT" val="02"/>
  <p:tag name="KSO_WM_UNIT_TEXT_FILL_FORE_SCHEMECOLOR_INDEX" val="1"/>
  <p:tag name="KSO_WM_UNIT_TEXT_FILL_TYPE" val="1"/>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3267_2*l_h_i*1_3_2"/>
  <p:tag name="KSO_WM_TEMPLATE_CATEGORY" val="diagram"/>
  <p:tag name="KSO_WM_TEMPLATE_INDEX" val="20233267"/>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2"/>
  <p:tag name="KSO_WM_DIAGRAM_VIRTUALLY_FRAME" val="{&quot;height&quot;:339.54867553710943,&quot;left&quot;:-62.66946348655883,&quot;top&quot;:121.99702862819572,&quot;width&quot;:845.509399414062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Lst>
</file>

<file path=ppt/tags/tag174.xml><?xml version="1.0" encoding="utf-8"?>
<p:tagLst xmlns:p="http://schemas.openxmlformats.org/presentationml/2006/main">
  <p:tag name="KSO_WM_UNIT_VALUE" val="602*602"/>
  <p:tag name="KSO_WM_UNIT_HIGHLIGHT" val="0"/>
  <p:tag name="KSO_WM_UNIT_COMPATIBLE" val="0"/>
  <p:tag name="KSO_WM_UNIT_DIAGRAM_ISNUMVISUAL" val="0"/>
  <p:tag name="KSO_WM_UNIT_DIAGRAM_ISREFERUNIT" val="0"/>
  <p:tag name="KSO_WM_DIAGRAM_GROUP_CODE" val="l1-1"/>
  <p:tag name="KSO_WM_UNIT_TYPE" val="l_h_d"/>
  <p:tag name="KSO_WM_UNIT_INDEX" val="1_3_1"/>
  <p:tag name="KSO_WM_UNIT_ID" val="diagram20233267_2*l_h_d*1_3_1"/>
  <p:tag name="KSO_WM_TEMPLATE_CATEGORY" val="diagram"/>
  <p:tag name="KSO_WM_TEMPLATE_INDEX" val="20233267"/>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2"/>
  <p:tag name="KSO_WM_DIAGRAM_VIRTUALLY_FRAME" val="{&quot;height&quot;:339.54867553710943,&quot;left&quot;:-62.66946348655883,&quot;top&quot;:121.99702862819572,&quot;width&quot;:845.5093994140625}"/>
  <p:tag name="KSO_WM_DIAGRAM_COLOR_MATCH_VALUE" val="{&quot;shape&quot;:{&quot;fill&quot;:{&quot;type&quot;:0},&quot;glow&quot;:{&quot;colorType&quot;:0},&quot;line&quot;:{&quot;solidLine&quot;:{&quot;brightness&quot;:0,&quot;colorType&quot;:1,&quot;foreColorIndex&quot;:5,&quot;transparency&quot;:0.5},&quot;type&quot;:1},&quot;shadow&quot;:{&quot;colorType&quot;:0},&quot;threeD&quot;:{&quot;curvedSurface&quot;:{&quot;brightness&quot;:0,&quot;colorType&quot;:2,&quot;rgb&quot;:&quot;#000000&quot;},&quot;depth&quot;:{&quot;colorType&quot;:0}}},&quot;text&quot;:{&quot;fill&quot;:{},&quot;glow&quot;:{},&quot;line&quot;:{},&quot;shadow&quot;:{},&quot;threeD&quot;:{}}}"/>
  <p:tag name="KSO_WM_UNIT_LINE_FORE_SCHEMECOLOR_INDEX" val="5"/>
</p:tagLst>
</file>

<file path=ppt/tags/tag17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3267_2*l_h_f*1_3_1"/>
  <p:tag name="KSO_WM_TEMPLATE_CATEGORY" val="diagram"/>
  <p:tag name="KSO_WM_TEMPLATE_INDEX" val="20233267"/>
  <p:tag name="KSO_WM_UNIT_LAYERLEVEL" val="1_1_1"/>
  <p:tag name="KSO_WM_TAG_VERSION" val="3.0"/>
  <p:tag name="KSO_WM_BEAUTIFY_FLAG" val="#wm#"/>
  <p:tag name="KSO_WM_DIAGRAM_VERSION" val="3"/>
  <p:tag name="KSO_WM_DIAGRAM_COLOR_TRICK" val="1"/>
  <p:tag name="KSO_WM_DIAGRAM_COLOR_TEXT_CAN_REMOVE" val="n"/>
  <p:tag name="KSO_WM_DIAGRAM_MAX_ITEMCNT" val="4"/>
  <p:tag name="KSO_WM_DIAGRAM_MIN_ITEMCNT" val="2"/>
  <p:tag name="KSO_WM_DIAGRAM_VIRTUALLY_FRAME" val="{&quot;height&quot;:339.54867553710943,&quot;left&quot;:-62.66946348655883,&quot;top&quot;:121.99702862819572,&quot;width&quot;:845.509399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68"/>
  <p:tag name="KSO_WM_UNIT_PRESET_TEXT" val="单击此处添加内容，简明扼要地阐述您的观点。根据需要可酌情增减文字，以便观者准确地理解您传达的思想。"/>
  <p:tag name="KSO_WM_UNIT_TEXT_FILL_FORE_SCHEMECOLOR_INDEX" val="1"/>
  <p:tag name="KSO_WM_UNIT_TEXT_FILL_TYPE" val="1"/>
</p:tagLst>
</file>

<file path=ppt/tags/tag176.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3267_2*l_h_i*1_3_1"/>
  <p:tag name="KSO_WM_TEMPLATE_CATEGORY" val="diagram"/>
  <p:tag name="KSO_WM_TEMPLATE_INDEX" val="20233267"/>
  <p:tag name="KSO_WM_UNIT_LAYERLEVEL" val="1_1_1"/>
  <p:tag name="KSO_WM_TAG_VERSION" val="3.0"/>
  <p:tag name="KSO_WM_BEAUTIFY_FLAG" val="#wm#"/>
  <p:tag name="KSO_WM_DIAGRAM_MAX_ITEMCNT" val="4"/>
  <p:tag name="KSO_WM_DIAGRAM_MIN_ITEMCNT" val="2"/>
  <p:tag name="KSO_WM_DIAGRAM_VIRTUALLY_FRAME" val="{&quot;height&quot;:339.54867553710943,&quot;left&quot;:-62.66946348655883,&quot;top&quot;:121.99702862819572,&quot;width&quot;:845.50939941406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SUBTYPE" val="d"/>
  <p:tag name="KSO_WM_DIAGRAM_VERSION" val="3"/>
  <p:tag name="KSO_WM_DIAGRAM_COLOR_TRICK" val="1"/>
  <p:tag name="KSO_WM_DIAGRAM_COLOR_TEXT_CAN_REMOVE" val="n"/>
  <p:tag name="KSO_WM_UNIT_PRESET_TEXT" val="03"/>
  <p:tag name="KSO_WM_UNIT_TEXT_FILL_FORE_SCHEMECOLOR_INDEX" val="1"/>
  <p:tag name="KSO_WM_UNIT_TEXT_FILL_TYPE" val="1"/>
</p:tagLst>
</file>

<file path=ppt/tags/tag177.xml><?xml version="1.0" encoding="utf-8"?>
<p:tagLst xmlns:p="http://schemas.openxmlformats.org/presentationml/2006/main">
  <p:tag name="KSO_WM_BEAUTIFY_FLAG" val="#wm#"/>
  <p:tag name="KSO_WM_TEMPLATE_CATEGORY" val="diagram"/>
  <p:tag name="KSO_WM_TEMPLATE_INDEX" val="20233267"/>
  <p:tag name="KSO_WM_SLIDE_ID" val="diagram20233267_2"/>
  <p:tag name="KSO_WM_TEMPLATE_SUBCATEGORY" val="0"/>
  <p:tag name="KSO_WM_TEMPLATE_MASTER_TYPE" val="0"/>
  <p:tag name="KSO_WM_TEMPLATE_COLOR_TYPE" val="0"/>
  <p:tag name="KSO_WM_SLIDE_TYPE" val="text"/>
  <p:tag name="KSO_WM_SLIDE_SUBTYPE" val="diag"/>
  <p:tag name="KSO_WM_SLIDE_ITEM_CNT" val="3"/>
  <p:tag name="KSO_WM_SLIDE_INDEX" val="2"/>
  <p:tag name="KSO_WM_SLIDE_SIZE" val="845.509*333.1"/>
  <p:tag name="KSO_WM_SLIDE_POSITION" val="57.359*135.4"/>
  <p:tag name="KSO_WM_DIAGRAM_GROUP_CODE" val="l1-1"/>
  <p:tag name="KSO_WM_SLIDE_DIAGTYPE" val="l"/>
  <p:tag name="KSO_WM_TAG_VERSION" val="3.0"/>
  <p:tag name="KSO_WM_SLIDE_LAYOUT" val="a_l"/>
  <p:tag name="KSO_WM_SLIDE_LAYOUT_CNT" val="1_1"/>
</p:tagLst>
</file>

<file path=ppt/tags/tag178.xml><?xml version="1.0" encoding="utf-8"?>
<p:tagLst xmlns:p="http://schemas.openxmlformats.org/presentationml/2006/main">
  <p:tag name="KSO_WM_BEAUTIFY_FLAG" val="#wm#"/>
  <p:tag name="KSO_WM_TEMPLATE_CATEGORY" val="custom"/>
  <p:tag name="KSO_WM_TEMPLATE_INDEX" val="20235864"/>
</p:tagLst>
</file>

<file path=ppt/tags/tag179.xml><?xml version="1.0" encoding="utf-8"?>
<p:tagLst xmlns:p="http://schemas.openxmlformats.org/presentationml/2006/main">
  <p:tag name="KSO_WM_BEAUTIFY_FLAG" val="#wm#"/>
  <p:tag name="KSO_WM_TEMPLATE_CATEGORY" val="custom"/>
  <p:tag name="KSO_WM_TEMPLATE_INDEX" val="20235864"/>
</p:tagLst>
</file>

<file path=ppt/tags/tag18.xml><?xml version="1.0" encoding="utf-8"?>
<p:tagLst xmlns:p="http://schemas.openxmlformats.org/presentationml/2006/main">
  <p:tag name="KSO_WM_UNIT_TYPE" val="i"/>
  <p:tag name="KSO_WM_UNIT_INDEX" val="1"/>
  <p:tag name="KSO_WM_BEAUTIFY_FLAG" val="#wm#"/>
  <p:tag name="KSO_WM_TAG_VERSION" val="3.0"/>
  <p:tag name="KSO_WM_UNIT_ID" val="_3*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180.xml><?xml version="1.0" encoding="utf-8"?>
<p:tagLst xmlns:p="http://schemas.openxmlformats.org/presentationml/2006/main">
  <p:tag name="KSO_WM_BEAUTIFY_FLAG" val="#wm#"/>
  <p:tag name="KSO_WM_TEMPLATE_CATEGORY" val="custom"/>
  <p:tag name="KSO_WM_TEMPLATE_INDEX" val="20235864"/>
</p:tagLst>
</file>

<file path=ppt/tags/tag181.xml><?xml version="1.0" encoding="utf-8"?>
<p:tagLst xmlns:p="http://schemas.openxmlformats.org/presentationml/2006/main">
  <p:tag name="KSO_WM_BEAUTIFY_FLAG" val="#wm#"/>
  <p:tag name="KSO_WM_TEMPLATE_CATEGORY" val="custom"/>
  <p:tag name="KSO_WM_TEMPLATE_INDEX" val="20235864"/>
</p:tagLst>
</file>

<file path=ppt/tags/tag182.xml><?xml version="1.0" encoding="utf-8"?>
<p:tagLst xmlns:p="http://schemas.openxmlformats.org/presentationml/2006/main">
  <p:tag name="KSO_WM_BEAUTIFY_FLAG" val="#wm#"/>
  <p:tag name="KSO_WM_TEMPLATE_CATEGORY" val="custom"/>
  <p:tag name="KSO_WM_TEMPLATE_INDEX" val="20235864"/>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0980_9*a*1"/>
  <p:tag name="KSO_WM_TEMPLATE_CATEGORY" val="custom"/>
  <p:tag name="KSO_WM_TEMPLATE_INDEX" val="20230980"/>
  <p:tag name="KSO_WM_UNIT_LAYERLEVEL" val="1"/>
  <p:tag name="KSO_WM_TAG_VERSION" val="3.0"/>
  <p:tag name="KSO_WM_BEAUTIFY_FLAG" val="#wm#"/>
  <p:tag name="KSO_WM_UNIT_ISCONTENTSTITLE" val="0"/>
  <p:tag name="KSO_WM_UNIT_ISNUMDGMTITLE" val="0"/>
  <p:tag name="KSO_WM_UNIT_NOCLEAR" val="1"/>
  <p:tag name="KSO_WM_UNIT_TYPE" val="a"/>
  <p:tag name="KSO_WM_UNIT_INDEX" val="1"/>
  <p:tag name="KSO_WM_UNIT_PRESET_TEXT" val="THANK YOU"/>
</p:tagLst>
</file>

<file path=ppt/tags/tag184.xml><?xml version="1.0" encoding="utf-8"?>
<p:tagLst xmlns:p="http://schemas.openxmlformats.org/presentationml/2006/main">
  <p:tag name="KSO_WM_SLIDE_ID" val="custom20230980_9"/>
  <p:tag name="KSO_WM_TEMPLATE_SUBCATEGORY" val="29"/>
  <p:tag name="KSO_WM_TEMPLATE_MASTER_TYPE" val="0"/>
  <p:tag name="KSO_WM_TEMPLATE_COLOR_TYPE" val="0"/>
  <p:tag name="KSO_WM_SLIDE_ITEM_CNT" val="0"/>
  <p:tag name="KSO_WM_SLIDE_INDEX" val="9"/>
  <p:tag name="KSO_WM_TAG_VERSION" val="3.0"/>
  <p:tag name="KSO_WM_BEAUTIFY_FLAG" val="#wm#"/>
  <p:tag name="KSO_WM_TEMPLATE_CATEGORY" val="custom"/>
  <p:tag name="KSO_WM_TEMPLATE_INDEX" val="20230980"/>
  <p:tag name="KSO_WM_SLIDE_TYPE" val="endPage"/>
  <p:tag name="KSO_WM_SLIDE_SUBTYPE" val="pureTxt"/>
  <p:tag name="KSO_WM_SLIDE_LAYOUT" val="a_f"/>
  <p:tag name="KSO_WM_SLIDE_LAYOUT_CNT" val="1_1"/>
  <p:tag name="KSO_WM_SLIDE_THEME_ID" val="3312567"/>
  <p:tag name="KSO_WM_SLIDE_THEME_NAME" val="紫色业绩汇报办公插画主题模板"/>
</p:tagLst>
</file>

<file path=ppt/tags/tag185.xml><?xml version="1.0" encoding="utf-8"?>
<p:tagLst xmlns:p="http://schemas.openxmlformats.org/presentationml/2006/main">
  <p:tag name="commondata" val="eyJoZGlkIjoiMTAzM2Y1OGQwZDRkMGZjMjgyZjMzYjUxOGU5YjEwNDEifQ=="/>
</p:tagLst>
</file>

<file path=ppt/tags/tag19.xml><?xml version="1.0" encoding="utf-8"?>
<p:tagLst xmlns:p="http://schemas.openxmlformats.org/presentationml/2006/main">
  <p:tag name="KSO_WM_UNIT_TYPE" val="i"/>
  <p:tag name="KSO_WM_UNIT_INDEX" val="2"/>
  <p:tag name="KSO_WM_BEAUTIFY_FLAG" val="#wm#"/>
  <p:tag name="KSO_WM_TAG_VERSION" val="3.0"/>
  <p:tag name="KSO_WM_UNIT_ID" val="_3*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xml><?xml version="1.0" encoding="utf-8"?>
<p:tagLst xmlns:p="http://schemas.openxmlformats.org/presentationml/2006/main">
  <p:tag name="KSO_WM_UNIT_TYPE" val="i"/>
  <p:tag name="KSO_WM_UNIT_INDEX" val="2"/>
  <p:tag name="KSO_WM_BEAUTIFY_FLAG" val="#wm#"/>
  <p:tag name="KSO_WM_TAG_VERSION" val="3.0"/>
  <p:tag name="KSO_WM_UNIT_ID" val="_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0.xml><?xml version="1.0" encoding="utf-8"?>
<p:tagLst xmlns:p="http://schemas.openxmlformats.org/presentationml/2006/main">
  <p:tag name="KSO_WM_UNIT_TYPE" val="i"/>
  <p:tag name="KSO_WM_UNIT_INDEX" val="3"/>
  <p:tag name="KSO_WM_BEAUTIFY_FLAG" val="#wm#"/>
  <p:tag name="KSO_WM_TAG_VERSION" val="3.0"/>
  <p:tag name="KSO_WM_UNIT_ID" val="_3*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1.xml><?xml version="1.0" encoding="utf-8"?>
<p:tagLst xmlns:p="http://schemas.openxmlformats.org/presentationml/2006/main">
  <p:tag name="KSO_WM_UNIT_TYPE" val="a"/>
  <p:tag name="KSO_WM_UNIT_INDEX" val="1"/>
  <p:tag name="KSO_WM_BEAUTIFY_FLAG" val="#wm#"/>
  <p:tag name="KSO_WM_TAG_VERSION" val="3.0"/>
  <p:tag name="KSO_WM_UNIT_PRESET_TEXT" val="标题"/>
  <p:tag name="KSO_WM_UNIT_ID" val="_3*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1"/>
  <p:tag name="KSO_WM_UNIT_VALUE" val="2"/>
</p:tagLst>
</file>

<file path=ppt/tags/tag22.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3.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4.xml><?xml version="1.0" encoding="utf-8"?>
<p:tagLst xmlns:p="http://schemas.openxmlformats.org/presentationml/2006/main">
  <p:tag name="KSO_WM_UNIT_ID" val="_3**"/>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5.xml><?xml version="1.0" encoding="utf-8"?>
<p:tagLst xmlns:p="http://schemas.openxmlformats.org/presentationml/2006/main">
  <p:tag name="KSO_WM_UNIT_TYPE" val="i"/>
  <p:tag name="KSO_WM_UNIT_INDEX" val="4"/>
  <p:tag name="KSO_WM_BEAUTIFY_FLAG" val="#wm#"/>
  <p:tag name="KSO_WM_TAG_VERSION" val="3.0"/>
  <p:tag name="KSO_WM_UNIT_ID" val="_3*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6.xml><?xml version="1.0" encoding="utf-8"?>
<p:tagLst xmlns:p="http://schemas.openxmlformats.org/presentationml/2006/main">
  <p:tag name="KSO_WM_UNIT_TYPE" val="i"/>
  <p:tag name="KSO_WM_UNIT_INDEX" val="1"/>
  <p:tag name="KSO_WM_BEAUTIFY_FLAG" val="#wm#"/>
  <p:tag name="KSO_WM_TAG_VERSION" val="3.0"/>
  <p:tag name="KSO_WM_UNIT_ID" val="_4*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7.xml><?xml version="1.0" encoding="utf-8"?>
<p:tagLst xmlns:p="http://schemas.openxmlformats.org/presentationml/2006/main">
  <p:tag name="KSO_WM_UNIT_TYPE" val="i"/>
  <p:tag name="KSO_WM_UNIT_INDEX" val="4"/>
  <p:tag name="KSO_WM_BEAUTIFY_FLAG" val="#wm#"/>
  <p:tag name="KSO_WM_TAG_VERSION" val="3.0"/>
  <p:tag name="KSO_WM_UNIT_ID" val="_4*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8.xml><?xml version="1.0" encoding="utf-8"?>
<p:tagLst xmlns:p="http://schemas.openxmlformats.org/presentationml/2006/main">
  <p:tag name="KSO_WM_UNIT_TYPE" val="i"/>
  <p:tag name="KSO_WM_UNIT_INDEX" val="5"/>
  <p:tag name="KSO_WM_BEAUTIFY_FLAG" val="#wm#"/>
  <p:tag name="KSO_WM_TAG_VERSION" val="3.0"/>
  <p:tag name="KSO_WM_UNIT_ID" val="_4*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29.xml><?xml version="1.0" encoding="utf-8"?>
<p:tagLst xmlns:p="http://schemas.openxmlformats.org/presentationml/2006/main">
  <p:tag name="KSO_WM_UNIT_TYPE" val="i"/>
  <p:tag name="KSO_WM_UNIT_INDEX" val="6"/>
  <p:tag name="KSO_WM_BEAUTIFY_FLAG" val="#wm#"/>
  <p:tag name="KSO_WM_TAG_VERSION" val="3.0"/>
  <p:tag name="KSO_WM_UNIT_ID" val="_4*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xml><?xml version="1.0" encoding="utf-8"?>
<p:tagLst xmlns:p="http://schemas.openxmlformats.org/presentationml/2006/main">
  <p:tag name="KSO_WM_UNIT_TYPE" val="i"/>
  <p:tag name="KSO_WM_UNIT_INDEX" val="3"/>
  <p:tag name="KSO_WM_BEAUTIFY_FLAG" val="#wm#"/>
  <p:tag name="KSO_WM_TAG_VERSION" val="3.0"/>
  <p:tag name="KSO_WM_UNIT_ID" val="_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0.xml><?xml version="1.0" encoding="utf-8"?>
<p:tagLst xmlns:p="http://schemas.openxmlformats.org/presentationml/2006/main">
  <p:tag name="KSO_WM_UNIT_TYPE" val="i"/>
  <p:tag name="KSO_WM_UNIT_INDEX" val="2"/>
  <p:tag name="KSO_WM_BEAUTIFY_FLAG" val="#wm#"/>
  <p:tag name="KSO_WM_TAG_VERSION" val="3.0"/>
  <p:tag name="KSO_WM_UNIT_ID" val="_4*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1.xml><?xml version="1.0" encoding="utf-8"?>
<p:tagLst xmlns:p="http://schemas.openxmlformats.org/presentationml/2006/main">
  <p:tag name="KSO_WM_UNIT_TYPE" val="i"/>
  <p:tag name="KSO_WM_UNIT_INDEX" val="9"/>
  <p:tag name="KSO_WM_BEAUTIFY_FLAG" val="#wm#"/>
  <p:tag name="KSO_WM_TAG_VERSION" val="3.0"/>
  <p:tag name="KSO_WM_UNIT_ID" val="_4*i*9"/>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2.xml><?xml version="1.0" encoding="utf-8"?>
<p:tagLst xmlns:p="http://schemas.openxmlformats.org/presentationml/2006/main">
  <p:tag name="KSO_WM_UNIT_TYPE" val="i"/>
  <p:tag name="KSO_WM_UNIT_INDEX" val="8"/>
  <p:tag name="KSO_WM_BEAUTIFY_FLAG" val="#wm#"/>
  <p:tag name="KSO_WM_TAG_VERSION" val="3.0"/>
  <p:tag name="KSO_WM_UNIT_ID" val="_4*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3.xml><?xml version="1.0" encoding="utf-8"?>
<p:tagLst xmlns:p="http://schemas.openxmlformats.org/presentationml/2006/main">
  <p:tag name="KSO_WM_UNIT_TYPE" val="i"/>
  <p:tag name="KSO_WM_UNIT_INDEX" val="7"/>
  <p:tag name="KSO_WM_BEAUTIFY_FLAG" val="#wm#"/>
  <p:tag name="KSO_WM_TAG_VERSION" val="3.0"/>
  <p:tag name="KSO_WM_UNIT_ID" val="_4*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4.xml><?xml version="1.0" encoding="utf-8"?>
<p:tagLst xmlns:p="http://schemas.openxmlformats.org/presentationml/2006/main">
  <p:tag name="KSO_WM_UNIT_TYPE" val="a"/>
  <p:tag name="KSO_WM_UNIT_INDEX" val="1"/>
  <p:tag name="KSO_WM_BEAUTIFY_FLAG" val="#wm#"/>
  <p:tag name="KSO_WM_TAG_VERSION" val="3.0"/>
  <p:tag name="KSO_WM_UNIT_PRESET_TEXT" val="编辑母版标题"/>
  <p:tag name="KSO_WM_UNIT_ID" val="_4*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35.xml><?xml version="1.0" encoding="utf-8"?>
<p:tagLst xmlns:p="http://schemas.openxmlformats.org/presentationml/2006/main">
  <p:tag name="KSO_WM_UNIT_TYPE" val="e"/>
  <p:tag name="KSO_WM_UNIT_INDEX" val="1"/>
  <p:tag name="KSO_WM_BEAUTIFY_FLAG" val="#wm#"/>
  <p:tag name="KSO_WM_TAG_VERSION" val="3.0"/>
  <p:tag name="KSO_WM_UNIT_PRESET_TEXT" val="节编号"/>
  <p:tag name="KSO_WM_UNIT_ID" val="_4*e*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6.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7.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8.xml><?xml version="1.0" encoding="utf-8"?>
<p:tagLst xmlns:p="http://schemas.openxmlformats.org/presentationml/2006/main">
  <p:tag name="KSO_WM_UNIT_ID" val="_4**"/>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39.xml><?xml version="1.0" encoding="utf-8"?>
<p:tagLst xmlns:p="http://schemas.openxmlformats.org/presentationml/2006/main">
  <p:tag name="KSO_WM_UNIT_TYPE" val="i"/>
  <p:tag name="KSO_WM_UNIT_INDEX" val="3"/>
  <p:tag name="KSO_WM_BEAUTIFY_FLAG" val="#wm#"/>
  <p:tag name="KSO_WM_TAG_VERSION" val="3.0"/>
  <p:tag name="KSO_WM_UNIT_ID" val="_4*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xml><?xml version="1.0" encoding="utf-8"?>
<p:tagLst xmlns:p="http://schemas.openxmlformats.org/presentationml/2006/main">
  <p:tag name="KSO_WM_UNIT_TYPE" val="i"/>
  <p:tag name="KSO_WM_UNIT_INDEX" val="4"/>
  <p:tag name="KSO_WM_BEAUTIFY_FLAG" val="#wm#"/>
  <p:tag name="KSO_WM_TAG_VERSION" val="3.0"/>
  <p:tag name="KSO_WM_UNIT_ID" val="_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0.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5*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41.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5*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2.xml><?xml version="1.0" encoding="utf-8"?>
<p:tagLst xmlns:p="http://schemas.openxmlformats.org/presentationml/2006/main">
  <p:tag name="KSO_WM_UNIT_TYPE" val="f"/>
  <p:tag name="KSO_WM_UNIT_SUBTYPE" val="a"/>
  <p:tag name="KSO_WM_UNIT_INDEX" val="2"/>
  <p:tag name="KSO_WM_BEAUTIFY_FLAG" val="#wm#"/>
  <p:tag name="KSO_WM_TAG_VERSION" val="3.0"/>
  <p:tag name="KSO_WM_UNIT_PRESET_TEXT" val="单击此处编辑母版文本样式&#10;第二级&#10;第三级&#10;第四级&#10;第五级"/>
  <p:tag name="KSO_WM_UNIT_ID" val="_5*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3.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4.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5.xml><?xml version="1.0" encoding="utf-8"?>
<p:tagLst xmlns:p="http://schemas.openxmlformats.org/presentationml/2006/main">
  <p:tag name="KSO_WM_UNIT_ID" val="_5**"/>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46.xml><?xml version="1.0" encoding="utf-8"?>
<p:tagLst xmlns:p="http://schemas.openxmlformats.org/presentationml/2006/main">
  <p:tag name="KSO_WM_UNIT_TYPE" val="h_a"/>
  <p:tag name="KSO_WM_UNIT_INDEX" val="1_1"/>
  <p:tag name="KSO_WM_BEAUTIFY_FLAG" val="#wm#"/>
  <p:tag name="KSO_WM_TAG_VERSION" val="3.0"/>
  <p:tag name="KSO_WM_UNIT_PRESET_TEXT" val="单击此处编辑母版标题样式"/>
  <p:tag name="KSO_WM_UNIT_ID" val="_6*h_a*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47.xml><?xml version="1.0" encoding="utf-8"?>
<p:tagLst xmlns:p="http://schemas.openxmlformats.org/presentationml/2006/main">
  <p:tag name="KSO_WM_UNIT_TYPE" val="h_f"/>
  <p:tag name="KSO_WM_UNIT_SUBTYPE" val="a"/>
  <p:tag name="KSO_WM_UNIT_INDEX" val="1_1"/>
  <p:tag name="KSO_WM_BEAUTIFY_FLAG" val="#wm#"/>
  <p:tag name="KSO_WM_TAG_VERSION" val="3.0"/>
  <p:tag name="KSO_WM_UNIT_PRESET_TEXT" val="单击此处编辑母版文本样式&#10;第二级&#10;第三级&#10;第四级&#10;第五级"/>
  <p:tag name="KSO_WM_UNIT_ID" val="_6*h_f*1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Lst>
</file>

<file path=ppt/tags/tag48.xml><?xml version="1.0" encoding="utf-8"?>
<p:tagLst xmlns:p="http://schemas.openxmlformats.org/presentationml/2006/main">
  <p:tag name="KSO_WM_UNIT_TYPE" val="h_a"/>
  <p:tag name="KSO_WM_UNIT_INDEX" val="2_1"/>
  <p:tag name="KSO_WM_BEAUTIFY_FLAG" val="#wm#"/>
  <p:tag name="KSO_WM_TAG_VERSION" val="3.0"/>
  <p:tag name="KSO_WM_UNIT_PRESET_TEXT" val="单击此处编辑母版标题样式"/>
  <p:tag name="KSO_WM_UNIT_ID" val="_6*h_a*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 name="KSO_WM_UNIT_ISCONTENTSTITLE" val="0"/>
</p:tagLst>
</file>

<file path=ppt/tags/tag49.xml><?xml version="1.0" encoding="utf-8"?>
<p:tagLst xmlns:p="http://schemas.openxmlformats.org/presentationml/2006/main">
  <p:tag name="KSO_WM_UNIT_TYPE" val="h_f"/>
  <p:tag name="KSO_WM_UNIT_SUBTYPE" val="a"/>
  <p:tag name="KSO_WM_UNIT_INDEX" val="2_1"/>
  <p:tag name="KSO_WM_BEAUTIFY_FLAG" val="#wm#"/>
  <p:tag name="KSO_WM_TAG_VERSION" val="3.0"/>
  <p:tag name="KSO_WM_UNIT_PRESET_TEXT" val="单击此处编辑母版文本样式&#10;第二级&#10;第三级&#10;第四级&#10;第五级"/>
  <p:tag name="KSO_WM_UNIT_ID" val="_6*h_f*2_1"/>
  <p:tag name="KSO_WM_UNIT_ISNUMDGMTITLE" val="0"/>
  <p:tag name="KSO_WM_UNIT_NOCLEAR" val="0"/>
  <p:tag name="KSO_WM_UNIT_HIGHLIGHT" val="0"/>
  <p:tag name="KSO_WM_UNIT_COMPATIBLE" val="0"/>
  <p:tag name="KSO_WM_UNIT_DIAGRAM_ISNUMVISUAL" val="0"/>
  <p:tag name="KSO_WM_UNIT_DIAGRAM_ISREFERUNIT" val="0"/>
  <p:tag name="KSO_WM_UNIT_LAYERLEVEL" val="1_1"/>
</p:tagLst>
</file>

<file path=ppt/tags/tag5.xml><?xml version="1.0" encoding="utf-8"?>
<p:tagLst xmlns:p="http://schemas.openxmlformats.org/presentationml/2006/main">
  <p:tag name="KSO_WM_UNIT_TYPE" val="i"/>
  <p:tag name="KSO_WM_UNIT_INDEX" val="5"/>
  <p:tag name="KSO_WM_BEAUTIFY_FLAG" val="#wm#"/>
  <p:tag name="KSO_WM_TAG_VERSION" val="3.0"/>
  <p:tag name="KSO_WM_UNIT_ID" val="_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0.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1.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2.xml><?xml version="1.0" encoding="utf-8"?>
<p:tagLst xmlns:p="http://schemas.openxmlformats.org/presentationml/2006/main">
  <p:tag name="KSO_WM_UNIT_ID" val="_6**"/>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3.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6*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54.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7*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55.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6.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7.xml><?xml version="1.0" encoding="utf-8"?>
<p:tagLst xmlns:p="http://schemas.openxmlformats.org/presentationml/2006/main">
  <p:tag name="KSO_WM_UNIT_ID" val="_7**"/>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8.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59.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60.xml><?xml version="1.0" encoding="utf-8"?>
<p:tagLst xmlns:p="http://schemas.openxmlformats.org/presentationml/2006/main">
  <p:tag name="KSO_WM_UNIT_ID" val="_8**"/>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1.xml><?xml version="1.0" encoding="utf-8"?>
<p:tagLst xmlns:p="http://schemas.openxmlformats.org/presentationml/2006/main">
  <p:tag name="KSO_WM_UNIT_TYPE" val="f"/>
  <p:tag name="KSO_WM_UNIT_SUBTYPE" val="a"/>
  <p:tag name="KSO_WM_UNIT_INDEX" val="1"/>
  <p:tag name="KSO_WM_BEAUTIFY_FLAG" val="#wm#"/>
  <p:tag name="KSO_WM_TAG_VERSION" val="3.0"/>
  <p:tag name="KSO_WM_UNIT_PRESET_TEXT" val="单击此处编辑母版文本样式&#10;第二级&#10;第三级&#10;第四级&#10;第五级"/>
  <p:tag name="KSO_WM_UNIT_ID" val="_9*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2.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3.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4.xml><?xml version="1.0" encoding="utf-8"?>
<p:tagLst xmlns:p="http://schemas.openxmlformats.org/presentationml/2006/main">
  <p:tag name="KSO_WM_UNIT_ID" val="_9**"/>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5.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0*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41"/>
</p:tagLst>
</file>

<file path=ppt/tags/tag66.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7.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8.xml><?xml version="1.0" encoding="utf-8"?>
<p:tagLst xmlns:p="http://schemas.openxmlformats.org/presentationml/2006/main">
  <p:tag name="KSO_WM_UNIT_ID" val="_1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69.xml><?xml version="1.0" encoding="utf-8"?>
<p:tagLst xmlns:p="http://schemas.openxmlformats.org/presentationml/2006/main">
  <p:tag name="KSO_WM_UNIT_TYPE" val="a"/>
  <p:tag name="KSO_WM_UNIT_INDEX" val="1"/>
  <p:tag name="KSO_WM_BEAUTIFY_FLAG" val="#wm#"/>
  <p:tag name="KSO_WM_TAG_VERSION" val="3.0"/>
  <p:tag name="KSO_WM_UNIT_PRESET_TEXT" val="单击此处编辑母版标题样式"/>
  <p:tag name="KSO_WM_UNIT_ID" val="_1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29"/>
</p:tagLst>
</file>

<file path=ppt/tags/tag7.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Lst>
</file>

<file path=ppt/tags/tag70.xml><?xml version="1.0" encoding="utf-8"?>
<p:tagLst xmlns:p="http://schemas.openxmlformats.org/presentationml/2006/main">
  <p:tag name="KSO_WM_UNIT_TYPE" val="i"/>
  <p:tag name="KSO_WM_UNIT_INDEX" val="1"/>
  <p:tag name="KSO_WM_BEAUTIFY_FLAG" val="#wm#"/>
  <p:tag name="KSO_WM_TAG_VERSION" val="3.0"/>
  <p:tag name="KSO_WM_UNIT_ID" val="_11*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1.xml><?xml version="1.0" encoding="utf-8"?>
<p:tagLst xmlns:p="http://schemas.openxmlformats.org/presentationml/2006/main">
  <p:tag name="KSO_WM_UNIT_TYPE" val="i"/>
  <p:tag name="KSO_WM_UNIT_INDEX" val="6"/>
  <p:tag name="KSO_WM_BEAUTIFY_FLAG" val="#wm#"/>
  <p:tag name="KSO_WM_TAG_VERSION" val="3.0"/>
  <p:tag name="KSO_WM_UNIT_ID" val="_11*i*6"/>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2.xml><?xml version="1.0" encoding="utf-8"?>
<p:tagLst xmlns:p="http://schemas.openxmlformats.org/presentationml/2006/main">
  <p:tag name="KSO_WM_UNIT_TYPE" val="i"/>
  <p:tag name="KSO_WM_UNIT_INDEX" val="7"/>
  <p:tag name="KSO_WM_BEAUTIFY_FLAG" val="#wm#"/>
  <p:tag name="KSO_WM_TAG_VERSION" val="3.0"/>
  <p:tag name="KSO_WM_UNIT_ID" val="_11*i*7"/>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3.xml><?xml version="1.0" encoding="utf-8"?>
<p:tagLst xmlns:p="http://schemas.openxmlformats.org/presentationml/2006/main">
  <p:tag name="KSO_WM_UNIT_TYPE" val="i"/>
  <p:tag name="KSO_WM_UNIT_INDEX" val="2"/>
  <p:tag name="KSO_WM_BEAUTIFY_FLAG" val="#wm#"/>
  <p:tag name="KSO_WM_TAG_VERSION" val="3.0"/>
  <p:tag name="KSO_WM_UNIT_ID" val="_11*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4.xml><?xml version="1.0" encoding="utf-8"?>
<p:tagLst xmlns:p="http://schemas.openxmlformats.org/presentationml/2006/main">
  <p:tag name="KSO_WM_UNIT_TYPE" val="i"/>
  <p:tag name="KSO_WM_UNIT_INDEX" val="3"/>
  <p:tag name="KSO_WM_BEAUTIFY_FLAG" val="#wm#"/>
  <p:tag name="KSO_WM_TAG_VERSION" val="3.0"/>
  <p:tag name="KSO_WM_UNIT_ID" val="_11*i*3"/>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5.xml><?xml version="1.0" encoding="utf-8"?>
<p:tagLst xmlns:p="http://schemas.openxmlformats.org/presentationml/2006/main">
  <p:tag name="KSO_WM_UNIT_TYPE" val="i"/>
  <p:tag name="KSO_WM_UNIT_INDEX" val="4"/>
  <p:tag name="KSO_WM_BEAUTIFY_FLAG" val="#wm#"/>
  <p:tag name="KSO_WM_TAG_VERSION" val="3.0"/>
  <p:tag name="KSO_WM_UNIT_ID" val="_11*i*4"/>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6.xml><?xml version="1.0" encoding="utf-8"?>
<p:tagLst xmlns:p="http://schemas.openxmlformats.org/presentationml/2006/main">
  <p:tag name="KSO_WM_UNIT_TYPE" val="i"/>
  <p:tag name="KSO_WM_UNIT_INDEX" val="5"/>
  <p:tag name="KSO_WM_BEAUTIFY_FLAG" val="#wm#"/>
  <p:tag name="KSO_WM_TAG_VERSION" val="3.0"/>
  <p:tag name="KSO_WM_UNIT_ID" val="_11*i*5"/>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77.xml><?xml version="1.0" encoding="utf-8"?>
<p:tagLst xmlns:p="http://schemas.openxmlformats.org/presentationml/2006/main">
  <p:tag name="KSO_WM_UNIT_TYPE" val="a"/>
  <p:tag name="KSO_WM_UNIT_INDEX" val="1"/>
  <p:tag name="KSO_WM_BEAUTIFY_FLAG" val="#wm#"/>
  <p:tag name="KSO_WM_TAG_VERSION" val="3.0"/>
  <p:tag name="KSO_WM_UNIT_PRESET_TEXT" val="编辑标题"/>
  <p:tag name="KSO_WM_UNIT_ID" val="_11*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6"/>
</p:tagLst>
</file>

<file path=ppt/tags/tag78.xml><?xml version="1.0" encoding="utf-8"?>
<p:tagLst xmlns:p="http://schemas.openxmlformats.org/presentationml/2006/main">
  <p:tag name="KSO_WM_UNIT_TYPE" val="b"/>
  <p:tag name="KSO_WM_UNIT_INDEX" val="1"/>
  <p:tag name="KSO_WM_BEAUTIFY_FLAG" val="#wm#"/>
  <p:tag name="KSO_WM_TAG_VERSION" val="3.0"/>
  <p:tag name="KSO_WM_UNIT_PRESET_TEXT" val="单击此处编辑副标题"/>
  <p:tag name="KSO_WM_UNIT_ID" val="_11*b*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UNIT_VALUE" val="17"/>
</p:tagLst>
</file>

<file path=ppt/tags/tag79.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0.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1.xml><?xml version="1.0" encoding="utf-8"?>
<p:tagLst xmlns:p="http://schemas.openxmlformats.org/presentationml/2006/main">
  <p:tag name="KSO_WM_UNIT_ID" val="_1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2.xml><?xml version="1.0" encoding="utf-8"?>
<p:tagLst xmlns:p="http://schemas.openxmlformats.org/presentationml/2006/main">
  <p:tag name="KSO_WM_UNIT_TYPE" val="f"/>
  <p:tag name="KSO_WM_UNIT_SUBTYPE" val="g"/>
  <p:tag name="KSO_WM_UNIT_INDEX" val="2"/>
  <p:tag name="KSO_WM_BEAUTIFY_FLAG" val="#wm#"/>
  <p:tag name="KSO_WM_TAG_VERSION" val="3.0"/>
  <p:tag name="KSO_WM_UNIT_PRESET_TEXT" val="公司名"/>
  <p:tag name="KSO_WM_UNIT_ID" val="_11*f*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3.xml><?xml version="1.0" encoding="utf-8"?>
<p:tagLst xmlns:p="http://schemas.openxmlformats.org/presentationml/2006/main">
  <p:tag name="KSO_WM_UNIT_TYPE" val="f"/>
  <p:tag name="KSO_WM_UNIT_SUBTYPE" val="b"/>
  <p:tag name="KSO_WM_UNIT_INDEX" val="1"/>
  <p:tag name="KSO_WM_BEAUTIFY_FLAG" val="#wm#"/>
  <p:tag name="KSO_WM_TAG_VERSION" val="3.0"/>
  <p:tag name="KSO_WM_UNIT_PRESET_TEXT" val="署名"/>
  <p:tag name="KSO_WM_UNIT_ID" val="_11*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4.xml><?xml version="1.0" encoding="utf-8"?>
<p:tagLst xmlns:p="http://schemas.openxmlformats.org/presentationml/2006/main">
  <p:tag name="KSO_WM_UNIT_TYPE" val="i"/>
  <p:tag name="KSO_WM_UNIT_INDEX" val="8"/>
  <p:tag name="KSO_WM_BEAUTIFY_FLAG" val="#wm#"/>
  <p:tag name="KSO_WM_TAG_VERSION" val="3.0"/>
  <p:tag name="KSO_WM_UNIT_ID" val="_11*i*8"/>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5.xml><?xml version="1.0" encoding="utf-8"?>
<p:tagLst xmlns:p="http://schemas.openxmlformats.org/presentationml/2006/main">
  <p:tag name="KSO_WM_UNIT_TYPE" val="i"/>
  <p:tag name="KSO_WM_UNIT_INDEX" val="1"/>
  <p:tag name="KSO_WM_BEAUTIFY_FLAG" val="#wm#"/>
  <p:tag name="KSO_WM_TAG_VERSION" val="3.0"/>
  <p:tag name="KSO_WM_UNIT_ID" val="_0*i*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6.xml><?xml version="1.0" encoding="utf-8"?>
<p:tagLst xmlns:p="http://schemas.openxmlformats.org/presentationml/2006/main">
  <p:tag name="KSO_WM_UNIT_TYPE" val="a"/>
  <p:tag name="KSO_WM_UNIT_INDEX" val="1"/>
  <p:tag name="KSO_WM_BEAUTIFY_FLAG" val="#wm#"/>
  <p:tag name="KSO_WM_TAG_VERSION" val="1.0"/>
  <p:tag name="KSO_WM_UNIT_PRESET_TEXT" val="单击此处编辑母版标题样式"/>
  <p:tag name="KSO_WM_UNIT_ID" val="_0*a*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UNIT_ISCONTENTSTITLE" val="0"/>
  <p:tag name="KSO_WM_TEMPLATE_CATEGORY" val="custom"/>
  <p:tag name="KSO_WM_TEMPLATE_INDEX" val="20235864"/>
</p:tagLst>
</file>

<file path=ppt/tags/tag87.xml><?xml version="1.0" encoding="utf-8"?>
<p:tagLst xmlns:p="http://schemas.openxmlformats.org/presentationml/2006/main">
  <p:tag name="KSO_WM_UNIT_TYPE" val="f"/>
  <p:tag name="KSO_WM_UNIT_SUBTYPE" val="a"/>
  <p:tag name="KSO_WM_UNIT_INDEX" val="1"/>
  <p:tag name="KSO_WM_BEAUTIFY_FLAG" val="#wm#"/>
  <p:tag name="KSO_WM_TAG_VERSION" val="1.0"/>
  <p:tag name="KSO_WM_UNIT_PRESET_TEXT" val="单击此处编辑母版文本样式&#10;第二级&#10;第三级&#10;第四级&#10;第五级"/>
  <p:tag name="KSO_WM_UNIT_ID" val="_0*f*1"/>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 name="KSO_WM_TEMPLATE_CATEGORY" val="custom"/>
  <p:tag name="KSO_WM_TEMPLATE_INDEX" val="20235864"/>
</p:tagLst>
</file>

<file path=ppt/tags/tag88.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89.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xml><?xml version="1.0" encoding="utf-8"?>
<p:tagLst xmlns:p="http://schemas.openxmlformats.org/presentationml/2006/main">
  <p:tag name="KSO_WM_UNIT_ID" val="_1**"/>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0.xml><?xml version="1.0" encoding="utf-8"?>
<p:tagLst xmlns:p="http://schemas.openxmlformats.org/presentationml/2006/main">
  <p:tag name="KSO_WM_UNIT_ID" val="_0**"/>
  <p:tag name="KSO_WM_BEAUTIFY_FLAG" val="#wm#"/>
  <p:tag name="KSO_WM_TAG_VERSION" val="3.0"/>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1.xml><?xml version="1.0" encoding="utf-8"?>
<p:tagLst xmlns:p="http://schemas.openxmlformats.org/presentationml/2006/main">
  <p:tag name="KSO_WM_UNIT_TYPE" val="i"/>
  <p:tag name="KSO_WM_UNIT_INDEX" val="2"/>
  <p:tag name="KSO_WM_BEAUTIFY_FLAG" val="#wm#"/>
  <p:tag name="KSO_WM_TAG_VERSION" val="3.0"/>
  <p:tag name="KSO_WM_UNIT_ID" val="_0*i*2"/>
  <p:tag name="KSO_WM_UNIT_ISNUMDGMTITLE" val="0"/>
  <p:tag name="KSO_WM_UNIT_NOCLEAR" val="0"/>
  <p:tag name="KSO_WM_UNIT_HIGHLIGHT" val="0"/>
  <p:tag name="KSO_WM_UNIT_COMPATIBLE" val="0"/>
  <p:tag name="KSO_WM_UNIT_DIAGRAM_ISNUMVISUAL" val="0"/>
  <p:tag name="KSO_WM_UNIT_DIAGRAM_ISREFERUNIT" val="0"/>
  <p:tag name="KSO_WM_UNIT_LAYERLEVEL" val="1"/>
</p:tagLst>
</file>

<file path=ppt/tags/tag92.xml><?xml version="1.0" encoding="utf-8"?>
<p:tagLst xmlns:p="http://schemas.openxmlformats.org/presentationml/2006/main">
  <p:tag name="KSO_WM_TEMPLATE_THUMBS_INDEX" val="1、9"/>
  <p:tag name="KSO_WM_TEMPLATE_SUBCATEGORY" val="29"/>
  <p:tag name="KSO_WM_TEMPLATE_COLOR_TYPE" val="0"/>
  <p:tag name="KSO_WM_TAG_VERSION" val="3.0"/>
  <p:tag name="KSO_WM_BEAUTIFY_FLAG" val="#wm#"/>
  <p:tag name="KSO_WM_TEMPLATE_INDEX" val="20235864"/>
  <p:tag name="KSO_WM_TEMPLATE_CATEGORY" val="custom"/>
  <p:tag name="KSO_WM_TEMPLATE_MASTER_TYPE" val="0"/>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
  <p:tag name="KSO_WM_UNIT_LAYERLEVEL" val="1"/>
  <p:tag name="KSO_WM_TAG_VERSION" val="3.0"/>
  <p:tag name="KSO_WM_BEAUTIFY_FLAG" val="#wm#"/>
  <p:tag name="KSO_WM_UNIT_TYPE" val="i"/>
  <p:tag name="KSO_WM_UNIT_INDEX" val="2"/>
</p:tagLst>
</file>

<file path=ppt/tags/tag9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
  <p:tag name="KSO_WM_UNIT_LAYERLEVEL" val="1"/>
  <p:tag name="KSO_WM_TAG_VERSION" val="3.0"/>
  <p:tag name="KSO_WM_UNIT_TYPE" val="i"/>
  <p:tag name="KSO_WM_UNIT_INDEX"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4"/>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4"/>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
      <a:majorFont>
        <a:latin typeface="Calibri"/>
        <a:ea typeface="Arial"/>
        <a:cs typeface=""/>
      </a:majorFont>
      <a:minorFont>
        <a:latin typeface="Calibri"/>
        <a:ea typeface="Arial"/>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紫色护士">
      <a:dk1>
        <a:srgbClr val="000000"/>
      </a:dk1>
      <a:lt1>
        <a:srgbClr val="FFFFFF"/>
      </a:lt1>
      <a:dk2>
        <a:srgbClr val="161F3E"/>
      </a:dk2>
      <a:lt2>
        <a:srgbClr val="F8F8FE"/>
      </a:lt2>
      <a:accent1>
        <a:srgbClr val="8C8EF0"/>
      </a:accent1>
      <a:accent2>
        <a:srgbClr val="EE822F"/>
      </a:accent2>
      <a:accent3>
        <a:srgbClr val="FEB900"/>
      </a:accent3>
      <a:accent4>
        <a:srgbClr val="79B456"/>
      </a:accent4>
      <a:accent5>
        <a:srgbClr val="00B0F0"/>
      </a:accent5>
      <a:accent6>
        <a:srgbClr val="30C8B8"/>
      </a:accent6>
      <a:hlink>
        <a:srgbClr val="0026E5"/>
      </a:hlink>
      <a:folHlink>
        <a:srgbClr val="7E1FAD"/>
      </a:folHlink>
    </a:clrScheme>
    <a:fontScheme name="自定义 4">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115">
      <a:dk1>
        <a:srgbClr val="000000"/>
      </a:dk1>
      <a:lt1>
        <a:srgbClr val="FFFFFF"/>
      </a:lt1>
      <a:dk2>
        <a:srgbClr val="43435B"/>
      </a:dk2>
      <a:lt2>
        <a:srgbClr val="EBE9F7"/>
      </a:lt2>
      <a:accent1>
        <a:srgbClr val="5C52BA"/>
      </a:accent1>
      <a:accent2>
        <a:srgbClr val="7C65A2"/>
      </a:accent2>
      <a:accent3>
        <a:srgbClr val="9C7889"/>
      </a:accent3>
      <a:accent4>
        <a:srgbClr val="BB8A71"/>
      </a:accent4>
      <a:accent5>
        <a:srgbClr val="DB9D58"/>
      </a:accent5>
      <a:accent6>
        <a:srgbClr val="FBB040"/>
      </a:accent6>
      <a:hlink>
        <a:srgbClr val="000000"/>
      </a:hlink>
      <a:folHlink>
        <a:srgbClr val="919191"/>
      </a:folHlink>
    </a:clrScheme>
    <a:fontScheme name="主题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lumMod val="75000"/>
          </a:schemeClr>
        </a:lnRef>
        <a:fillRef idx="1">
          <a:schemeClr val="accent1"/>
        </a:fillRef>
        <a:effectRef idx="0">
          <a:srgbClr val="FFFFFF"/>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err="1" smtClean="0">
            <a:solidFill>
              <a:schemeClr val="accent1"/>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3717</Words>
  <Application>WPS 演示</Application>
  <PresentationFormat>Экран</PresentationFormat>
  <Paragraphs>284</Paragraphs>
  <Slides>33</Slides>
  <Notes>0</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33</vt:i4>
      </vt:variant>
    </vt:vector>
  </HeadingPairs>
  <TitlesOfParts>
    <vt:vector size="46" baseType="lpstr">
      <vt:lpstr>Arial</vt:lpstr>
      <vt:lpstr>宋体</vt:lpstr>
      <vt:lpstr>Wingdings</vt:lpstr>
      <vt:lpstr>Calibri</vt:lpstr>
      <vt:lpstr>Arial</vt:lpstr>
      <vt:lpstr>微软雅黑</vt:lpstr>
      <vt:lpstr>新宋体</vt:lpstr>
      <vt:lpstr>Calibri</vt:lpstr>
      <vt:lpstr>Arial Unicode MS</vt:lpstr>
      <vt:lpstr>华文中宋</vt:lpstr>
      <vt:lpstr>自定义设计方案</vt:lpstr>
      <vt:lpstr>2_Office 主题​​</vt:lpstr>
      <vt:lpstr>1_Office 主题​​</vt:lpstr>
      <vt:lpstr>异常子宫出血</vt:lpstr>
      <vt:lpstr>                           正常月经</vt:lpstr>
      <vt:lpstr>异常子宫出血</vt:lpstr>
      <vt:lpstr>异常子宫出血</vt:lpstr>
      <vt:lpstr>异常子宫出血</vt:lpstr>
      <vt:lpstr>异常子宫出血</vt:lpstr>
      <vt:lpstr>异常子宫出血</vt:lpstr>
      <vt:lpstr>   AUB 病因诊断流程</vt:lpstr>
      <vt:lpstr>国际妇产科联盟（FIGO）将AUB病因分为两大类9个类型，按英语首字母缩写为“PALM-COEIN”</vt:lpstr>
      <vt:lpstr>异常子宫出血</vt:lpstr>
      <vt:lpstr>异常子宫出血</vt:lpstr>
      <vt:lpstr>异常子宫出血</vt:lpstr>
      <vt:lpstr>异常子宫出血</vt:lpstr>
      <vt:lpstr>异常子宫出血</vt:lpstr>
      <vt:lpstr>异常子宫出血</vt:lpstr>
      <vt:lpstr>异常子宫出血的治疗</vt:lpstr>
      <vt:lpstr>异常子宫出血的药物治疗——止血</vt:lpstr>
      <vt:lpstr>异常子宫出血的药物治疗-止血</vt:lpstr>
      <vt:lpstr>异常子宫出血的药物治疗-止血</vt:lpstr>
      <vt:lpstr>异常子宫出血的治疗-止血</vt:lpstr>
      <vt:lpstr>药物治疗——调整月经周期</vt:lpstr>
      <vt:lpstr>异常子宫出血</vt:lpstr>
      <vt:lpstr>异常子宫出血-手术治疗</vt:lpstr>
      <vt:lpstr>异常子宫出血</vt:lpstr>
      <vt:lpstr>异常子宫出血</vt:lpstr>
      <vt:lpstr>异常子宫出血</vt:lpstr>
      <vt:lpstr>异常子宫出血</vt:lpstr>
      <vt:lpstr>异常子宫出血</vt:lpstr>
      <vt:lpstr>异常子宫出血</vt:lpstr>
      <vt:lpstr>异常子宫出血</vt:lpstr>
      <vt:lpstr>异常子宫出血-中医治疗</vt:lpstr>
      <vt:lpstr>异常子宫出血</vt:lpstr>
      <vt:lpstr>      谢 谢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异常子宫出血</dc:title>
  <dc:creator>zoomcool</dc:creator>
  <cp:lastModifiedBy>FORGOVT</cp:lastModifiedBy>
  <cp:revision>144</cp:revision>
  <dcterms:created xsi:type="dcterms:W3CDTF">2015-07-13T14:20:00Z</dcterms:created>
  <dcterms:modified xsi:type="dcterms:W3CDTF">2024-10-13T02:41:53Z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5BDAFA167F5F4B299AE5066F2C3645C4_13</vt:lpwstr>
  </property>
  <property fmtid="{D5CDD505-2E9C-101B-9397-08002B2CF9AE}" pid="3" name="KSOProductBuildVer">
    <vt:lpwstr>2052-12.1.0.18166</vt:lpwstr>
  </property>
</Properties>
</file>