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61" r:id="rId5"/>
    <p:sldId id="275" r:id="rId6"/>
    <p:sldId id="288" r:id="rId7"/>
    <p:sldId id="300" r:id="rId8"/>
    <p:sldId id="302" r:id="rId9"/>
    <p:sldId id="276" r:id="rId10"/>
    <p:sldId id="277" r:id="rId11"/>
    <p:sldId id="279" r:id="rId12"/>
    <p:sldId id="301" r:id="rId13"/>
    <p:sldId id="304" r:id="rId14"/>
    <p:sldId id="306" r:id="rId15"/>
    <p:sldId id="305" r:id="rId16"/>
    <p:sldId id="307" r:id="rId17"/>
    <p:sldId id="286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31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CD1268ED-33D3-41BE-A32E-4849E858A3B7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角三角形 6"/>
          <p:cNvSpPr/>
          <p:nvPr userDrawn="1"/>
        </p:nvSpPr>
        <p:spPr>
          <a:xfrm>
            <a:off x="0" y="0"/>
            <a:ext cx="12192000" cy="6858000"/>
          </a:xfrm>
          <a:prstGeom prst="rtTriangle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6CFF4-A7E2-4CCC-92E5-05AEAD70F57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AE2A5-2427-4CB7-8EE6-FF02109B364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1.wav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audio" Target="../media/audio1.wav"/><Relationship Id="rId3" Type="http://schemas.openxmlformats.org/officeDocument/2006/relationships/image" Target="../media/image6.png"/><Relationship Id="rId2" Type="http://schemas.microsoft.com/office/2007/relationships/hdphoto" Target="../media/image4.wdp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74560" y="3977607"/>
            <a:ext cx="413385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0" algn="ctr" fontAlgn="auto">
              <a:lnSpc>
                <a:spcPct val="150000"/>
              </a:lnSpc>
            </a:pP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盐津县疾病预防控制中心</a:t>
            </a:r>
            <a:endParaRPr lang="zh-CN" altLang="en-US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r>
              <a:rPr lang="en-US" alt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 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昭通市健康科普专家成员（蒋娟）</a:t>
            </a:r>
            <a:endParaRPr lang="zh-CN" altLang="en-US" sz="2000" b="1" dirty="0" smtClean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 indent="0" algn="ctr" fontAlgn="auto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适宜人群：幼儿园大班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6000" y="520700"/>
            <a:ext cx="1431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63A6D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</a:t>
            </a:r>
            <a:endParaRPr lang="zh-CN" altLang="en-US" sz="9600" dirty="0">
              <a:solidFill>
                <a:srgbClr val="63A6D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rot="5400000">
            <a:off x="2580140" y="921887"/>
            <a:ext cx="807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63A6D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</a:t>
            </a:r>
            <a:endParaRPr lang="zh-CN" altLang="en-US" sz="6600" dirty="0">
              <a:solidFill>
                <a:srgbClr val="63A6D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 descr="7b0a2020202022776f7264617274223a2022220a7d0a"/>
          <p:cNvSpPr/>
          <p:nvPr/>
        </p:nvSpPr>
        <p:spPr>
          <a:xfrm>
            <a:off x="5910579" y="808672"/>
            <a:ext cx="5265420" cy="31692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10000" b="1">
                <a:ln w="57150">
                  <a:solidFill>
                    <a:schemeClr val="bg1"/>
                  </a:solidFill>
                </a:ln>
                <a:solidFill>
                  <a:srgbClr val="2AB2E8"/>
                </a:solidFill>
                <a:effectLst>
                  <a:outerShdw dist="101600" dir="20580000" algn="l" rotWithShape="0">
                    <a:srgbClr val="1281AA">
                      <a:alpha val="100000"/>
                    </a:srgbClr>
                  </a:outerShdw>
                </a:effectLst>
                <a:latin typeface="汉仪黑咪体简" panose="02010600000101010101" charset="-122"/>
                <a:ea typeface="汉仪黑咪体简" panose="02010600000101010101" charset="-122"/>
              </a:rPr>
              <a:t>预防近视</a:t>
            </a:r>
            <a:endParaRPr lang="zh-CN" altLang="en-US" sz="10000" b="1">
              <a:ln w="57150">
                <a:solidFill>
                  <a:schemeClr val="bg1"/>
                </a:solidFill>
              </a:ln>
              <a:solidFill>
                <a:srgbClr val="2AB2E8"/>
              </a:solidFill>
              <a:effectLst>
                <a:outerShdw dist="101600" dir="20580000" algn="l" rotWithShape="0">
                  <a:srgbClr val="1281AA">
                    <a:alpha val="100000"/>
                  </a:srgbClr>
                </a:outerShdw>
              </a:effectLst>
              <a:latin typeface="汉仪黑咪体简" panose="02010600000101010101" charset="-122"/>
              <a:ea typeface="汉仪黑咪体简" panose="02010600000101010101" charset="-122"/>
            </a:endParaRPr>
          </a:p>
          <a:p>
            <a:pPr algn="ctr"/>
            <a:r>
              <a:rPr lang="zh-CN" altLang="en-US" sz="10000" b="1">
                <a:ln w="57150">
                  <a:solidFill>
                    <a:schemeClr val="bg1"/>
                  </a:solidFill>
                </a:ln>
                <a:solidFill>
                  <a:srgbClr val="2AB2E8"/>
                </a:solidFill>
                <a:effectLst>
                  <a:outerShdw dist="101600" dir="20580000" algn="l" rotWithShape="0">
                    <a:srgbClr val="1281AA">
                      <a:alpha val="100000"/>
                    </a:srgbClr>
                  </a:outerShdw>
                </a:effectLst>
                <a:latin typeface="汉仪黑咪体简" panose="02010600000101010101" charset="-122"/>
                <a:ea typeface="汉仪黑咪体简" panose="02010600000101010101" charset="-122"/>
              </a:rPr>
              <a:t>从我做起</a:t>
            </a:r>
            <a:endParaRPr lang="zh-CN" altLang="en-US" sz="10000" b="1">
              <a:ln w="57150">
                <a:solidFill>
                  <a:schemeClr val="bg1"/>
                </a:solidFill>
              </a:ln>
              <a:solidFill>
                <a:srgbClr val="2AB2E8"/>
              </a:solidFill>
              <a:effectLst>
                <a:outerShdw dist="101600" dir="20580000" algn="l" rotWithShape="0">
                  <a:srgbClr val="1281AA">
                    <a:alpha val="100000"/>
                  </a:srgbClr>
                </a:outerShdw>
              </a:effectLst>
              <a:latin typeface="汉仪黑咪体简" panose="02010600000101010101" charset="-122"/>
              <a:ea typeface="汉仪黑咪体简" panose="0201060000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991668" y="3124200"/>
            <a:ext cx="3904182" cy="2743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48150" y="6477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/>
                </a:solidFill>
              </a:rPr>
              <a:t>如何保护眼睛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20730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7013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53294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607665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873948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40229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794" y="1659143"/>
            <a:ext cx="5728609" cy="4622745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473271" y="2625013"/>
            <a:ext cx="985140" cy="9851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Impact" panose="020B0806030902050204" pitchFamily="34" charset="0"/>
              </a:rPr>
              <a:t>3</a:t>
            </a:r>
            <a:endParaRPr lang="en-US" altLang="zh-CN" sz="4400" dirty="0"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258368" y="3610153"/>
            <a:ext cx="3432437" cy="182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  <a:cs typeface="魏碑"/>
                <a:sym typeface="Arial" panose="020B0604020202020204" pitchFamily="34" charset="0"/>
              </a:rPr>
              <a:t>保持正确的读写姿势</a:t>
            </a:r>
            <a:endParaRPr lang="en-US" altLang="zh-CN" sz="4000" b="1" dirty="0">
              <a:latin typeface="Arial" panose="020B0604020202020204" pitchFamily="34" charset="0"/>
              <a:ea typeface="微软雅黑" panose="020B0503020204020204" pitchFamily="34" charset="-122"/>
              <a:cs typeface="魏碑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3686810" y="2995930"/>
            <a:ext cx="8352155" cy="2743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48150" y="6477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/>
                </a:solidFill>
              </a:rPr>
              <a:t>如何保护眼睛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20730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7013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53294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07665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873948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140229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440040" y="2426147"/>
            <a:ext cx="985140" cy="985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Impact" panose="020B0806030902050204" pitchFamily="34" charset="0"/>
              </a:rPr>
              <a:t>4</a:t>
            </a:r>
            <a:endParaRPr lang="en-US" altLang="zh-CN" sz="4400" dirty="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953510" y="3411220"/>
            <a:ext cx="795845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连续近距离用眼时间不宜超过40分钟，每40分钟左右要休息10分钟</a:t>
            </a:r>
            <a:endParaRPr lang="zh-CN" altLang="en-US" sz="4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d2ee76ff-2646-4769-a1ed-039767ded23c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349250" y="2573020"/>
            <a:ext cx="3242945" cy="2871470"/>
            <a:chOff x="3359621" y="1293510"/>
            <a:chExt cx="5472759" cy="4843765"/>
          </a:xfrm>
        </p:grpSpPr>
        <p:sp>
          <p:nvSpPr>
            <p:cNvPr id="9" name="iṣļîḋê"/>
            <p:cNvSpPr/>
            <p:nvPr/>
          </p:nvSpPr>
          <p:spPr bwMode="auto">
            <a:xfrm>
              <a:off x="3359621" y="3285313"/>
              <a:ext cx="5472759" cy="2851962"/>
            </a:xfrm>
            <a:custGeom>
              <a:avLst/>
              <a:gdLst>
                <a:gd name="T0" fmla="*/ 336 w 1890"/>
                <a:gd name="T1" fmla="*/ 812 h 987"/>
                <a:gd name="T2" fmla="*/ 1554 w 1890"/>
                <a:gd name="T3" fmla="*/ 812 h 987"/>
                <a:gd name="T4" fmla="*/ 1554 w 1890"/>
                <a:gd name="T5" fmla="*/ 176 h 987"/>
                <a:gd name="T6" fmla="*/ 336 w 1890"/>
                <a:gd name="T7" fmla="*/ 175 h 987"/>
                <a:gd name="T8" fmla="*/ 336 w 1890"/>
                <a:gd name="T9" fmla="*/ 812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9" h="984">
                  <a:moveTo>
                    <a:pt x="336" y="812"/>
                  </a:moveTo>
                  <a:cubicBezTo>
                    <a:pt x="672" y="987"/>
                    <a:pt x="1218" y="987"/>
                    <a:pt x="1554" y="812"/>
                  </a:cubicBezTo>
                  <a:cubicBezTo>
                    <a:pt x="1890" y="636"/>
                    <a:pt x="1890" y="351"/>
                    <a:pt x="1554" y="176"/>
                  </a:cubicBezTo>
                  <a:cubicBezTo>
                    <a:pt x="1218" y="0"/>
                    <a:pt x="672" y="0"/>
                    <a:pt x="336" y="175"/>
                  </a:cubicBezTo>
                  <a:cubicBezTo>
                    <a:pt x="0" y="351"/>
                    <a:pt x="0" y="636"/>
                    <a:pt x="336" y="812"/>
                  </a:cubicBezTo>
                </a:path>
              </a:pathLst>
            </a:custGeom>
            <a:solidFill>
              <a:srgbClr val="F7FCFF"/>
            </a:solidFill>
            <a:ln>
              <a:noFill/>
            </a:ln>
          </p:spPr>
          <p:txBody>
            <a:bodyPr anchor="ctr"/>
            <a:p>
              <a:pPr algn="ctr"/>
            </a:p>
          </p:txBody>
        </p:sp>
        <p:sp>
          <p:nvSpPr>
            <p:cNvPr id="10" name="íṥliḋé"/>
            <p:cNvSpPr/>
            <p:nvPr/>
          </p:nvSpPr>
          <p:spPr bwMode="auto">
            <a:xfrm>
              <a:off x="5306419" y="4749843"/>
              <a:ext cx="1477506" cy="699065"/>
            </a:xfrm>
            <a:custGeom>
              <a:avLst/>
              <a:gdLst>
                <a:gd name="T0" fmla="*/ 91 w 510"/>
                <a:gd name="T1" fmla="*/ 199 h 242"/>
                <a:gd name="T2" fmla="*/ 419 w 510"/>
                <a:gd name="T3" fmla="*/ 199 h 242"/>
                <a:gd name="T4" fmla="*/ 419 w 510"/>
                <a:gd name="T5" fmla="*/ 43 h 242"/>
                <a:gd name="T6" fmla="*/ 91 w 510"/>
                <a:gd name="T7" fmla="*/ 43 h 242"/>
                <a:gd name="T8" fmla="*/ 91 w 510"/>
                <a:gd name="T9" fmla="*/ 19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241">
                  <a:moveTo>
                    <a:pt x="91" y="199"/>
                  </a:moveTo>
                  <a:cubicBezTo>
                    <a:pt x="181" y="242"/>
                    <a:pt x="328" y="242"/>
                    <a:pt x="419" y="199"/>
                  </a:cubicBezTo>
                  <a:cubicBezTo>
                    <a:pt x="510" y="156"/>
                    <a:pt x="510" y="86"/>
                    <a:pt x="419" y="43"/>
                  </a:cubicBezTo>
                  <a:cubicBezTo>
                    <a:pt x="328" y="0"/>
                    <a:pt x="181" y="0"/>
                    <a:pt x="91" y="43"/>
                  </a:cubicBezTo>
                  <a:cubicBezTo>
                    <a:pt x="0" y="86"/>
                    <a:pt x="0" y="156"/>
                    <a:pt x="91" y="199"/>
                  </a:cubicBezTo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" name="ïSľidé"/>
            <p:cNvSpPr/>
            <p:nvPr/>
          </p:nvSpPr>
          <p:spPr bwMode="auto">
            <a:xfrm>
              <a:off x="5668484" y="4304224"/>
              <a:ext cx="2186318" cy="1260267"/>
            </a:xfrm>
            <a:custGeom>
              <a:avLst/>
              <a:gdLst>
                <a:gd name="T0" fmla="*/ 751 w 755"/>
                <a:gd name="T1" fmla="*/ 246 h 436"/>
                <a:gd name="T2" fmla="*/ 427 w 755"/>
                <a:gd name="T3" fmla="*/ 433 h 436"/>
                <a:gd name="T4" fmla="*/ 409 w 755"/>
                <a:gd name="T5" fmla="*/ 433 h 436"/>
                <a:gd name="T6" fmla="*/ 4 w 755"/>
                <a:gd name="T7" fmla="*/ 199 h 436"/>
                <a:gd name="T8" fmla="*/ 4 w 755"/>
                <a:gd name="T9" fmla="*/ 189 h 436"/>
                <a:gd name="T10" fmla="*/ 328 w 755"/>
                <a:gd name="T11" fmla="*/ 2 h 436"/>
                <a:gd name="T12" fmla="*/ 346 w 755"/>
                <a:gd name="T13" fmla="*/ 2 h 436"/>
                <a:gd name="T14" fmla="*/ 751 w 755"/>
                <a:gd name="T15" fmla="*/ 236 h 436"/>
                <a:gd name="T16" fmla="*/ 751 w 755"/>
                <a:gd name="T17" fmla="*/ 246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5" h="436">
                  <a:moveTo>
                    <a:pt x="751" y="246"/>
                  </a:moveTo>
                  <a:cubicBezTo>
                    <a:pt x="427" y="433"/>
                    <a:pt x="427" y="433"/>
                    <a:pt x="427" y="433"/>
                  </a:cubicBezTo>
                  <a:cubicBezTo>
                    <a:pt x="422" y="436"/>
                    <a:pt x="414" y="436"/>
                    <a:pt x="409" y="433"/>
                  </a:cubicBezTo>
                  <a:cubicBezTo>
                    <a:pt x="4" y="199"/>
                    <a:pt x="4" y="199"/>
                    <a:pt x="4" y="199"/>
                  </a:cubicBezTo>
                  <a:cubicBezTo>
                    <a:pt x="0" y="197"/>
                    <a:pt x="0" y="192"/>
                    <a:pt x="4" y="189"/>
                  </a:cubicBezTo>
                  <a:cubicBezTo>
                    <a:pt x="328" y="2"/>
                    <a:pt x="328" y="2"/>
                    <a:pt x="328" y="2"/>
                  </a:cubicBezTo>
                  <a:cubicBezTo>
                    <a:pt x="333" y="0"/>
                    <a:pt x="341" y="0"/>
                    <a:pt x="346" y="2"/>
                  </a:cubicBezTo>
                  <a:cubicBezTo>
                    <a:pt x="751" y="236"/>
                    <a:pt x="751" y="236"/>
                    <a:pt x="751" y="236"/>
                  </a:cubicBezTo>
                  <a:cubicBezTo>
                    <a:pt x="755" y="239"/>
                    <a:pt x="755" y="243"/>
                    <a:pt x="751" y="246"/>
                  </a:cubicBezTo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" name="íS1iďé"/>
            <p:cNvSpPr/>
            <p:nvPr/>
          </p:nvSpPr>
          <p:spPr bwMode="auto">
            <a:xfrm>
              <a:off x="7524766" y="1495432"/>
              <a:ext cx="579305" cy="846676"/>
            </a:xfrm>
            <a:custGeom>
              <a:avLst/>
              <a:gdLst>
                <a:gd name="T0" fmla="*/ 200 w 200"/>
                <a:gd name="T1" fmla="*/ 190 h 293"/>
                <a:gd name="T2" fmla="*/ 200 w 200"/>
                <a:gd name="T3" fmla="*/ 276 h 293"/>
                <a:gd name="T4" fmla="*/ 100 w 200"/>
                <a:gd name="T5" fmla="*/ 293 h 293"/>
                <a:gd name="T6" fmla="*/ 0 w 200"/>
                <a:gd name="T7" fmla="*/ 276 h 293"/>
                <a:gd name="T8" fmla="*/ 0 w 200"/>
                <a:gd name="T9" fmla="*/ 192 h 293"/>
                <a:gd name="T10" fmla="*/ 67 w 200"/>
                <a:gd name="T11" fmla="*/ 1 h 293"/>
                <a:gd name="T12" fmla="*/ 78 w 200"/>
                <a:gd name="T13" fmla="*/ 18 h 293"/>
                <a:gd name="T14" fmla="*/ 117 w 200"/>
                <a:gd name="T15" fmla="*/ 20 h 293"/>
                <a:gd name="T16" fmla="*/ 122 w 200"/>
                <a:gd name="T17" fmla="*/ 18 h 293"/>
                <a:gd name="T18" fmla="*/ 132 w 200"/>
                <a:gd name="T19" fmla="*/ 0 h 293"/>
                <a:gd name="T20" fmla="*/ 200 w 200"/>
                <a:gd name="T21" fmla="*/ 19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93">
                  <a:moveTo>
                    <a:pt x="200" y="190"/>
                  </a:moveTo>
                  <a:cubicBezTo>
                    <a:pt x="200" y="276"/>
                    <a:pt x="200" y="276"/>
                    <a:pt x="200" y="276"/>
                  </a:cubicBezTo>
                  <a:cubicBezTo>
                    <a:pt x="200" y="276"/>
                    <a:pt x="165" y="293"/>
                    <a:pt x="100" y="293"/>
                  </a:cubicBezTo>
                  <a:cubicBezTo>
                    <a:pt x="35" y="293"/>
                    <a:pt x="0" y="276"/>
                    <a:pt x="0" y="276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6" y="7"/>
                    <a:pt x="70" y="13"/>
                    <a:pt x="78" y="18"/>
                  </a:cubicBezTo>
                  <a:cubicBezTo>
                    <a:pt x="90" y="25"/>
                    <a:pt x="102" y="26"/>
                    <a:pt x="117" y="20"/>
                  </a:cubicBezTo>
                  <a:cubicBezTo>
                    <a:pt x="118" y="19"/>
                    <a:pt x="120" y="18"/>
                    <a:pt x="122" y="18"/>
                  </a:cubicBezTo>
                  <a:cubicBezTo>
                    <a:pt x="130" y="13"/>
                    <a:pt x="134" y="6"/>
                    <a:pt x="132" y="0"/>
                  </a:cubicBezTo>
                  <a:cubicBezTo>
                    <a:pt x="200" y="190"/>
                    <a:pt x="200" y="190"/>
                    <a:pt x="200" y="190"/>
                  </a:cubicBezTo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" name="íṧļiḓe"/>
            <p:cNvSpPr/>
            <p:nvPr/>
          </p:nvSpPr>
          <p:spPr bwMode="auto">
            <a:xfrm>
              <a:off x="7524766" y="1495432"/>
              <a:ext cx="579305" cy="846676"/>
            </a:xfrm>
            <a:custGeom>
              <a:avLst/>
              <a:gdLst>
                <a:gd name="T0" fmla="*/ 132 w 200"/>
                <a:gd name="T1" fmla="*/ 0 h 293"/>
                <a:gd name="T2" fmla="*/ 132 w 200"/>
                <a:gd name="T3" fmla="*/ 3 h 293"/>
                <a:gd name="T4" fmla="*/ 122 w 200"/>
                <a:gd name="T5" fmla="*/ 18 h 293"/>
                <a:gd name="T6" fmla="*/ 117 w 200"/>
                <a:gd name="T7" fmla="*/ 20 h 293"/>
                <a:gd name="T8" fmla="*/ 99 w 200"/>
                <a:gd name="T9" fmla="*/ 24 h 293"/>
                <a:gd name="T10" fmla="*/ 78 w 200"/>
                <a:gd name="T11" fmla="*/ 18 h 293"/>
                <a:gd name="T12" fmla="*/ 67 w 200"/>
                <a:gd name="T13" fmla="*/ 3 h 293"/>
                <a:gd name="T14" fmla="*/ 67 w 200"/>
                <a:gd name="T15" fmla="*/ 1 h 293"/>
                <a:gd name="T16" fmla="*/ 0 w 200"/>
                <a:gd name="T17" fmla="*/ 192 h 293"/>
                <a:gd name="T18" fmla="*/ 0 w 200"/>
                <a:gd name="T19" fmla="*/ 192 h 293"/>
                <a:gd name="T20" fmla="*/ 48 w 200"/>
                <a:gd name="T21" fmla="*/ 218 h 293"/>
                <a:gd name="T22" fmla="*/ 51 w 200"/>
                <a:gd name="T23" fmla="*/ 289 h 293"/>
                <a:gd name="T24" fmla="*/ 100 w 200"/>
                <a:gd name="T25" fmla="*/ 293 h 293"/>
                <a:gd name="T26" fmla="*/ 149 w 200"/>
                <a:gd name="T27" fmla="*/ 289 h 293"/>
                <a:gd name="T28" fmla="*/ 151 w 200"/>
                <a:gd name="T29" fmla="*/ 218 h 293"/>
                <a:gd name="T30" fmla="*/ 200 w 200"/>
                <a:gd name="T31" fmla="*/ 190 h 293"/>
                <a:gd name="T32" fmla="*/ 200 w 200"/>
                <a:gd name="T33" fmla="*/ 276 h 293"/>
                <a:gd name="T34" fmla="*/ 200 w 200"/>
                <a:gd name="T35" fmla="*/ 276 h 293"/>
                <a:gd name="T36" fmla="*/ 200 w 200"/>
                <a:gd name="T37" fmla="*/ 190 h 293"/>
                <a:gd name="T38" fmla="*/ 132 w 200"/>
                <a:gd name="T39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293">
                  <a:moveTo>
                    <a:pt x="132" y="0"/>
                  </a:moveTo>
                  <a:cubicBezTo>
                    <a:pt x="132" y="1"/>
                    <a:pt x="132" y="2"/>
                    <a:pt x="132" y="3"/>
                  </a:cubicBezTo>
                  <a:cubicBezTo>
                    <a:pt x="132" y="8"/>
                    <a:pt x="129" y="13"/>
                    <a:pt x="122" y="18"/>
                  </a:cubicBezTo>
                  <a:cubicBezTo>
                    <a:pt x="120" y="18"/>
                    <a:pt x="118" y="19"/>
                    <a:pt x="117" y="20"/>
                  </a:cubicBezTo>
                  <a:cubicBezTo>
                    <a:pt x="110" y="22"/>
                    <a:pt x="105" y="24"/>
                    <a:pt x="99" y="24"/>
                  </a:cubicBezTo>
                  <a:cubicBezTo>
                    <a:pt x="92" y="24"/>
                    <a:pt x="85" y="22"/>
                    <a:pt x="78" y="18"/>
                  </a:cubicBezTo>
                  <a:cubicBezTo>
                    <a:pt x="71" y="13"/>
                    <a:pt x="67" y="8"/>
                    <a:pt x="67" y="3"/>
                  </a:cubicBezTo>
                  <a:cubicBezTo>
                    <a:pt x="67" y="2"/>
                    <a:pt x="67" y="1"/>
                    <a:pt x="67" y="1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48" y="218"/>
                    <a:pt x="48" y="218"/>
                    <a:pt x="48" y="218"/>
                  </a:cubicBezTo>
                  <a:cubicBezTo>
                    <a:pt x="51" y="289"/>
                    <a:pt x="51" y="289"/>
                    <a:pt x="51" y="289"/>
                  </a:cubicBezTo>
                  <a:cubicBezTo>
                    <a:pt x="64" y="291"/>
                    <a:pt x="81" y="293"/>
                    <a:pt x="100" y="293"/>
                  </a:cubicBezTo>
                  <a:cubicBezTo>
                    <a:pt x="119" y="293"/>
                    <a:pt x="135" y="291"/>
                    <a:pt x="149" y="289"/>
                  </a:cubicBezTo>
                  <a:cubicBezTo>
                    <a:pt x="151" y="218"/>
                    <a:pt x="151" y="218"/>
                    <a:pt x="151" y="218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200" y="276"/>
                    <a:pt x="200" y="276"/>
                    <a:pt x="200" y="276"/>
                  </a:cubicBezTo>
                  <a:cubicBezTo>
                    <a:pt x="200" y="276"/>
                    <a:pt x="200" y="276"/>
                    <a:pt x="200" y="276"/>
                  </a:cubicBezTo>
                  <a:cubicBezTo>
                    <a:pt x="200" y="190"/>
                    <a:pt x="200" y="190"/>
                    <a:pt x="200" y="190"/>
                  </a:cubicBezTo>
                  <a:cubicBezTo>
                    <a:pt x="132" y="0"/>
                    <a:pt x="132" y="0"/>
                    <a:pt x="132" y="0"/>
                  </a:cubicBezTo>
                </a:path>
              </a:pathLst>
            </a:custGeom>
            <a:solidFill>
              <a:srgbClr val="EC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" name="ïṣľíde"/>
            <p:cNvSpPr/>
            <p:nvPr/>
          </p:nvSpPr>
          <p:spPr bwMode="auto">
            <a:xfrm>
              <a:off x="7524766" y="3720742"/>
              <a:ext cx="579305" cy="311933"/>
            </a:xfrm>
            <a:custGeom>
              <a:avLst/>
              <a:gdLst>
                <a:gd name="T0" fmla="*/ 192 w 200"/>
                <a:gd name="T1" fmla="*/ 22 h 108"/>
                <a:gd name="T2" fmla="*/ 170 w 200"/>
                <a:gd name="T3" fmla="*/ 41 h 108"/>
                <a:gd name="T4" fmla="*/ 29 w 200"/>
                <a:gd name="T5" fmla="*/ 41 h 108"/>
                <a:gd name="T6" fmla="*/ 7 w 200"/>
                <a:gd name="T7" fmla="*/ 22 h 108"/>
                <a:gd name="T8" fmla="*/ 0 w 200"/>
                <a:gd name="T9" fmla="*/ 2 h 108"/>
                <a:gd name="T10" fmla="*/ 0 w 200"/>
                <a:gd name="T11" fmla="*/ 43 h 108"/>
                <a:gd name="T12" fmla="*/ 0 w 200"/>
                <a:gd name="T13" fmla="*/ 46 h 108"/>
                <a:gd name="T14" fmla="*/ 29 w 200"/>
                <a:gd name="T15" fmla="*/ 85 h 108"/>
                <a:gd name="T16" fmla="*/ 170 w 200"/>
                <a:gd name="T17" fmla="*/ 85 h 108"/>
                <a:gd name="T18" fmla="*/ 200 w 200"/>
                <a:gd name="T19" fmla="*/ 45 h 108"/>
                <a:gd name="T20" fmla="*/ 200 w 200"/>
                <a:gd name="T21" fmla="*/ 0 h 108"/>
                <a:gd name="T22" fmla="*/ 192 w 200"/>
                <a:gd name="T23" fmla="*/ 2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08">
                  <a:moveTo>
                    <a:pt x="192" y="22"/>
                  </a:moveTo>
                  <a:cubicBezTo>
                    <a:pt x="187" y="29"/>
                    <a:pt x="180" y="35"/>
                    <a:pt x="170" y="41"/>
                  </a:cubicBezTo>
                  <a:cubicBezTo>
                    <a:pt x="131" y="63"/>
                    <a:pt x="68" y="63"/>
                    <a:pt x="29" y="41"/>
                  </a:cubicBezTo>
                  <a:cubicBezTo>
                    <a:pt x="19" y="35"/>
                    <a:pt x="12" y="29"/>
                    <a:pt x="7" y="22"/>
                  </a:cubicBezTo>
                  <a:cubicBezTo>
                    <a:pt x="3" y="16"/>
                    <a:pt x="0" y="9"/>
                    <a:pt x="0" y="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60"/>
                    <a:pt x="10" y="75"/>
                    <a:pt x="29" y="85"/>
                  </a:cubicBezTo>
                  <a:cubicBezTo>
                    <a:pt x="68" y="108"/>
                    <a:pt x="131" y="108"/>
                    <a:pt x="170" y="85"/>
                  </a:cubicBezTo>
                  <a:cubicBezTo>
                    <a:pt x="190" y="74"/>
                    <a:pt x="200" y="59"/>
                    <a:pt x="200" y="45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8"/>
                    <a:pt x="197" y="15"/>
                    <a:pt x="192" y="22"/>
                  </a:cubicBezTo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" name="îśḻïḓê"/>
            <p:cNvSpPr/>
            <p:nvPr/>
          </p:nvSpPr>
          <p:spPr bwMode="auto">
            <a:xfrm>
              <a:off x="7524766" y="3591233"/>
              <a:ext cx="579305" cy="311933"/>
            </a:xfrm>
            <a:custGeom>
              <a:avLst/>
              <a:gdLst>
                <a:gd name="T0" fmla="*/ 192 w 200"/>
                <a:gd name="T1" fmla="*/ 23 h 108"/>
                <a:gd name="T2" fmla="*/ 170 w 200"/>
                <a:gd name="T3" fmla="*/ 41 h 108"/>
                <a:gd name="T4" fmla="*/ 163 w 200"/>
                <a:gd name="T5" fmla="*/ 45 h 108"/>
                <a:gd name="T6" fmla="*/ 36 w 200"/>
                <a:gd name="T7" fmla="*/ 45 h 108"/>
                <a:gd name="T8" fmla="*/ 29 w 200"/>
                <a:gd name="T9" fmla="*/ 41 h 108"/>
                <a:gd name="T10" fmla="*/ 7 w 200"/>
                <a:gd name="T11" fmla="*/ 23 h 108"/>
                <a:gd name="T12" fmla="*/ 0 w 200"/>
                <a:gd name="T13" fmla="*/ 2 h 108"/>
                <a:gd name="T14" fmla="*/ 0 w 200"/>
                <a:gd name="T15" fmla="*/ 43 h 108"/>
                <a:gd name="T16" fmla="*/ 0 w 200"/>
                <a:gd name="T17" fmla="*/ 47 h 108"/>
                <a:gd name="T18" fmla="*/ 7 w 200"/>
                <a:gd name="T19" fmla="*/ 67 h 108"/>
                <a:gd name="T20" fmla="*/ 29 w 200"/>
                <a:gd name="T21" fmla="*/ 86 h 108"/>
                <a:gd name="T22" fmla="*/ 170 w 200"/>
                <a:gd name="T23" fmla="*/ 86 h 108"/>
                <a:gd name="T24" fmla="*/ 192 w 200"/>
                <a:gd name="T25" fmla="*/ 67 h 108"/>
                <a:gd name="T26" fmla="*/ 200 w 200"/>
                <a:gd name="T27" fmla="*/ 45 h 108"/>
                <a:gd name="T28" fmla="*/ 200 w 200"/>
                <a:gd name="T29" fmla="*/ 0 h 108"/>
                <a:gd name="T30" fmla="*/ 192 w 200"/>
                <a:gd name="T31" fmla="*/ 2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108">
                  <a:moveTo>
                    <a:pt x="192" y="23"/>
                  </a:moveTo>
                  <a:cubicBezTo>
                    <a:pt x="187" y="29"/>
                    <a:pt x="180" y="36"/>
                    <a:pt x="170" y="41"/>
                  </a:cubicBezTo>
                  <a:cubicBezTo>
                    <a:pt x="168" y="43"/>
                    <a:pt x="166" y="44"/>
                    <a:pt x="163" y="45"/>
                  </a:cubicBezTo>
                  <a:cubicBezTo>
                    <a:pt x="126" y="63"/>
                    <a:pt x="73" y="63"/>
                    <a:pt x="36" y="45"/>
                  </a:cubicBezTo>
                  <a:cubicBezTo>
                    <a:pt x="34" y="44"/>
                    <a:pt x="31" y="43"/>
                    <a:pt x="29" y="41"/>
                  </a:cubicBezTo>
                  <a:cubicBezTo>
                    <a:pt x="19" y="36"/>
                    <a:pt x="12" y="29"/>
                    <a:pt x="7" y="23"/>
                  </a:cubicBezTo>
                  <a:cubicBezTo>
                    <a:pt x="3" y="16"/>
                    <a:pt x="0" y="9"/>
                    <a:pt x="0" y="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54"/>
                    <a:pt x="3" y="61"/>
                    <a:pt x="7" y="67"/>
                  </a:cubicBezTo>
                  <a:cubicBezTo>
                    <a:pt x="12" y="74"/>
                    <a:pt x="19" y="80"/>
                    <a:pt x="29" y="86"/>
                  </a:cubicBezTo>
                  <a:cubicBezTo>
                    <a:pt x="68" y="108"/>
                    <a:pt x="131" y="108"/>
                    <a:pt x="170" y="86"/>
                  </a:cubicBezTo>
                  <a:cubicBezTo>
                    <a:pt x="180" y="80"/>
                    <a:pt x="187" y="74"/>
                    <a:pt x="192" y="67"/>
                  </a:cubicBezTo>
                  <a:cubicBezTo>
                    <a:pt x="197" y="60"/>
                    <a:pt x="200" y="53"/>
                    <a:pt x="200" y="45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8"/>
                    <a:pt x="197" y="16"/>
                    <a:pt x="192" y="23"/>
                  </a:cubicBezTo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" name="îš1íḓe"/>
            <p:cNvSpPr/>
            <p:nvPr/>
          </p:nvSpPr>
          <p:spPr bwMode="auto">
            <a:xfrm>
              <a:off x="7524766" y="3463118"/>
              <a:ext cx="579305" cy="309148"/>
            </a:xfrm>
            <a:custGeom>
              <a:avLst/>
              <a:gdLst>
                <a:gd name="T0" fmla="*/ 192 w 200"/>
                <a:gd name="T1" fmla="*/ 22 h 107"/>
                <a:gd name="T2" fmla="*/ 170 w 200"/>
                <a:gd name="T3" fmla="*/ 41 h 107"/>
                <a:gd name="T4" fmla="*/ 163 w 200"/>
                <a:gd name="T5" fmla="*/ 44 h 107"/>
                <a:gd name="T6" fmla="*/ 36 w 200"/>
                <a:gd name="T7" fmla="*/ 44 h 107"/>
                <a:gd name="T8" fmla="*/ 29 w 200"/>
                <a:gd name="T9" fmla="*/ 41 h 107"/>
                <a:gd name="T10" fmla="*/ 7 w 200"/>
                <a:gd name="T11" fmla="*/ 22 h 107"/>
                <a:gd name="T12" fmla="*/ 0 w 200"/>
                <a:gd name="T13" fmla="*/ 1 h 107"/>
                <a:gd name="T14" fmla="*/ 0 w 200"/>
                <a:gd name="T15" fmla="*/ 43 h 107"/>
                <a:gd name="T16" fmla="*/ 0 w 200"/>
                <a:gd name="T17" fmla="*/ 46 h 107"/>
                <a:gd name="T18" fmla="*/ 7 w 200"/>
                <a:gd name="T19" fmla="*/ 67 h 107"/>
                <a:gd name="T20" fmla="*/ 29 w 200"/>
                <a:gd name="T21" fmla="*/ 85 h 107"/>
                <a:gd name="T22" fmla="*/ 36 w 200"/>
                <a:gd name="T23" fmla="*/ 89 h 107"/>
                <a:gd name="T24" fmla="*/ 163 w 200"/>
                <a:gd name="T25" fmla="*/ 89 h 107"/>
                <a:gd name="T26" fmla="*/ 170 w 200"/>
                <a:gd name="T27" fmla="*/ 85 h 107"/>
                <a:gd name="T28" fmla="*/ 192 w 200"/>
                <a:gd name="T29" fmla="*/ 67 h 107"/>
                <a:gd name="T30" fmla="*/ 200 w 200"/>
                <a:gd name="T31" fmla="*/ 44 h 107"/>
                <a:gd name="T32" fmla="*/ 200 w 200"/>
                <a:gd name="T33" fmla="*/ 0 h 107"/>
                <a:gd name="T34" fmla="*/ 192 w 200"/>
                <a:gd name="T35" fmla="*/ 2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107">
                  <a:moveTo>
                    <a:pt x="192" y="22"/>
                  </a:moveTo>
                  <a:cubicBezTo>
                    <a:pt x="187" y="29"/>
                    <a:pt x="180" y="35"/>
                    <a:pt x="170" y="41"/>
                  </a:cubicBezTo>
                  <a:cubicBezTo>
                    <a:pt x="168" y="42"/>
                    <a:pt x="166" y="43"/>
                    <a:pt x="163" y="44"/>
                  </a:cubicBezTo>
                  <a:cubicBezTo>
                    <a:pt x="126" y="62"/>
                    <a:pt x="73" y="62"/>
                    <a:pt x="36" y="44"/>
                  </a:cubicBezTo>
                  <a:cubicBezTo>
                    <a:pt x="34" y="43"/>
                    <a:pt x="31" y="42"/>
                    <a:pt x="29" y="41"/>
                  </a:cubicBezTo>
                  <a:cubicBezTo>
                    <a:pt x="19" y="35"/>
                    <a:pt x="12" y="29"/>
                    <a:pt x="7" y="22"/>
                  </a:cubicBezTo>
                  <a:cubicBezTo>
                    <a:pt x="3" y="15"/>
                    <a:pt x="0" y="8"/>
                    <a:pt x="0" y="1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53"/>
                    <a:pt x="3" y="60"/>
                    <a:pt x="7" y="67"/>
                  </a:cubicBezTo>
                  <a:cubicBezTo>
                    <a:pt x="12" y="73"/>
                    <a:pt x="19" y="80"/>
                    <a:pt x="29" y="85"/>
                  </a:cubicBezTo>
                  <a:cubicBezTo>
                    <a:pt x="31" y="87"/>
                    <a:pt x="34" y="88"/>
                    <a:pt x="36" y="89"/>
                  </a:cubicBezTo>
                  <a:cubicBezTo>
                    <a:pt x="73" y="107"/>
                    <a:pt x="126" y="107"/>
                    <a:pt x="163" y="89"/>
                  </a:cubicBezTo>
                  <a:cubicBezTo>
                    <a:pt x="166" y="88"/>
                    <a:pt x="168" y="87"/>
                    <a:pt x="170" y="85"/>
                  </a:cubicBezTo>
                  <a:cubicBezTo>
                    <a:pt x="180" y="80"/>
                    <a:pt x="187" y="73"/>
                    <a:pt x="192" y="67"/>
                  </a:cubicBezTo>
                  <a:cubicBezTo>
                    <a:pt x="197" y="60"/>
                    <a:pt x="200" y="52"/>
                    <a:pt x="200" y="44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200" y="7"/>
                    <a:pt x="197" y="15"/>
                    <a:pt x="192" y="22"/>
                  </a:cubicBezTo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" name="işļîďé"/>
            <p:cNvSpPr/>
            <p:nvPr/>
          </p:nvSpPr>
          <p:spPr bwMode="auto">
            <a:xfrm>
              <a:off x="7524766" y="2051062"/>
              <a:ext cx="190781" cy="1568022"/>
            </a:xfrm>
            <a:custGeom>
              <a:avLst/>
              <a:gdLst>
                <a:gd name="T0" fmla="*/ 0 w 66"/>
                <a:gd name="T1" fmla="*/ 0 h 543"/>
                <a:gd name="T2" fmla="*/ 0 w 66"/>
                <a:gd name="T3" fmla="*/ 487 h 543"/>
                <a:gd name="T4" fmla="*/ 0 w 66"/>
                <a:gd name="T5" fmla="*/ 490 h 543"/>
                <a:gd name="T6" fmla="*/ 7 w 66"/>
                <a:gd name="T7" fmla="*/ 511 h 543"/>
                <a:gd name="T8" fmla="*/ 29 w 66"/>
                <a:gd name="T9" fmla="*/ 530 h 543"/>
                <a:gd name="T10" fmla="*/ 36 w 66"/>
                <a:gd name="T11" fmla="*/ 533 h 543"/>
                <a:gd name="T12" fmla="*/ 66 w 66"/>
                <a:gd name="T13" fmla="*/ 543 h 543"/>
                <a:gd name="T14" fmla="*/ 48 w 66"/>
                <a:gd name="T15" fmla="*/ 26 h 543"/>
                <a:gd name="T16" fmla="*/ 0 w 66"/>
                <a:gd name="T17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543">
                  <a:moveTo>
                    <a:pt x="0" y="0"/>
                  </a:moveTo>
                  <a:cubicBezTo>
                    <a:pt x="0" y="487"/>
                    <a:pt x="0" y="487"/>
                    <a:pt x="0" y="487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497"/>
                    <a:pt x="3" y="504"/>
                    <a:pt x="7" y="511"/>
                  </a:cubicBezTo>
                  <a:cubicBezTo>
                    <a:pt x="12" y="518"/>
                    <a:pt x="19" y="524"/>
                    <a:pt x="29" y="530"/>
                  </a:cubicBezTo>
                  <a:cubicBezTo>
                    <a:pt x="31" y="531"/>
                    <a:pt x="34" y="532"/>
                    <a:pt x="36" y="533"/>
                  </a:cubicBezTo>
                  <a:cubicBezTo>
                    <a:pt x="45" y="538"/>
                    <a:pt x="56" y="541"/>
                    <a:pt x="66" y="543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" name="íşļïdè"/>
            <p:cNvSpPr/>
            <p:nvPr/>
          </p:nvSpPr>
          <p:spPr bwMode="auto">
            <a:xfrm>
              <a:off x="7909112" y="2045492"/>
              <a:ext cx="194958" cy="1573592"/>
            </a:xfrm>
            <a:custGeom>
              <a:avLst/>
              <a:gdLst>
                <a:gd name="T0" fmla="*/ 18 w 67"/>
                <a:gd name="T1" fmla="*/ 28 h 545"/>
                <a:gd name="T2" fmla="*/ 0 w 67"/>
                <a:gd name="T3" fmla="*/ 545 h 545"/>
                <a:gd name="T4" fmla="*/ 30 w 67"/>
                <a:gd name="T5" fmla="*/ 535 h 545"/>
                <a:gd name="T6" fmla="*/ 37 w 67"/>
                <a:gd name="T7" fmla="*/ 532 h 545"/>
                <a:gd name="T8" fmla="*/ 59 w 67"/>
                <a:gd name="T9" fmla="*/ 513 h 545"/>
                <a:gd name="T10" fmla="*/ 67 w 67"/>
                <a:gd name="T11" fmla="*/ 491 h 545"/>
                <a:gd name="T12" fmla="*/ 67 w 67"/>
                <a:gd name="T13" fmla="*/ 0 h 545"/>
                <a:gd name="T14" fmla="*/ 18 w 67"/>
                <a:gd name="T15" fmla="*/ 28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45">
                  <a:moveTo>
                    <a:pt x="18" y="28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11" y="543"/>
                    <a:pt x="21" y="540"/>
                    <a:pt x="30" y="535"/>
                  </a:cubicBezTo>
                  <a:cubicBezTo>
                    <a:pt x="33" y="534"/>
                    <a:pt x="35" y="533"/>
                    <a:pt x="37" y="532"/>
                  </a:cubicBezTo>
                  <a:cubicBezTo>
                    <a:pt x="47" y="526"/>
                    <a:pt x="54" y="520"/>
                    <a:pt x="59" y="513"/>
                  </a:cubicBezTo>
                  <a:cubicBezTo>
                    <a:pt x="64" y="506"/>
                    <a:pt x="67" y="498"/>
                    <a:pt x="67" y="49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18" y="28"/>
                    <a:pt x="18" y="28"/>
                    <a:pt x="18" y="28"/>
                  </a:cubicBezTo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" name="íśḷidé"/>
            <p:cNvSpPr/>
            <p:nvPr/>
          </p:nvSpPr>
          <p:spPr bwMode="auto">
            <a:xfrm>
              <a:off x="7524766" y="2051062"/>
              <a:ext cx="190781" cy="1568022"/>
            </a:xfrm>
            <a:custGeom>
              <a:avLst/>
              <a:gdLst>
                <a:gd name="T0" fmla="*/ 0 w 66"/>
                <a:gd name="T1" fmla="*/ 0 h 543"/>
                <a:gd name="T2" fmla="*/ 0 w 66"/>
                <a:gd name="T3" fmla="*/ 487 h 543"/>
                <a:gd name="T4" fmla="*/ 0 w 66"/>
                <a:gd name="T5" fmla="*/ 490 h 543"/>
                <a:gd name="T6" fmla="*/ 7 w 66"/>
                <a:gd name="T7" fmla="*/ 511 h 543"/>
                <a:gd name="T8" fmla="*/ 29 w 66"/>
                <a:gd name="T9" fmla="*/ 530 h 543"/>
                <a:gd name="T10" fmla="*/ 36 w 66"/>
                <a:gd name="T11" fmla="*/ 533 h 543"/>
                <a:gd name="T12" fmla="*/ 66 w 66"/>
                <a:gd name="T13" fmla="*/ 543 h 543"/>
                <a:gd name="T14" fmla="*/ 51 w 66"/>
                <a:gd name="T15" fmla="*/ 97 h 543"/>
                <a:gd name="T16" fmla="*/ 48 w 66"/>
                <a:gd name="T17" fmla="*/ 26 h 543"/>
                <a:gd name="T18" fmla="*/ 0 w 66"/>
                <a:gd name="T19" fmla="*/ 0 h 543"/>
                <a:gd name="T20" fmla="*/ 0 w 66"/>
                <a:gd name="T21" fmla="*/ 0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543">
                  <a:moveTo>
                    <a:pt x="0" y="0"/>
                  </a:moveTo>
                  <a:cubicBezTo>
                    <a:pt x="0" y="487"/>
                    <a:pt x="0" y="487"/>
                    <a:pt x="0" y="487"/>
                  </a:cubicBezTo>
                  <a:cubicBezTo>
                    <a:pt x="0" y="490"/>
                    <a:pt x="0" y="490"/>
                    <a:pt x="0" y="490"/>
                  </a:cubicBezTo>
                  <a:cubicBezTo>
                    <a:pt x="0" y="497"/>
                    <a:pt x="3" y="504"/>
                    <a:pt x="7" y="511"/>
                  </a:cubicBezTo>
                  <a:cubicBezTo>
                    <a:pt x="12" y="518"/>
                    <a:pt x="19" y="524"/>
                    <a:pt x="29" y="530"/>
                  </a:cubicBezTo>
                  <a:cubicBezTo>
                    <a:pt x="31" y="531"/>
                    <a:pt x="34" y="532"/>
                    <a:pt x="36" y="533"/>
                  </a:cubicBezTo>
                  <a:cubicBezTo>
                    <a:pt x="45" y="538"/>
                    <a:pt x="56" y="541"/>
                    <a:pt x="66" y="543"/>
                  </a:cubicBezTo>
                  <a:cubicBezTo>
                    <a:pt x="51" y="97"/>
                    <a:pt x="51" y="97"/>
                    <a:pt x="51" y="97"/>
                  </a:cubicBezTo>
                  <a:cubicBezTo>
                    <a:pt x="48" y="26"/>
                    <a:pt x="48" y="26"/>
                    <a:pt x="48" y="2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4" name="iṥ1íḑê"/>
            <p:cNvSpPr/>
            <p:nvPr/>
          </p:nvSpPr>
          <p:spPr bwMode="auto">
            <a:xfrm>
              <a:off x="7909112" y="2045492"/>
              <a:ext cx="194958" cy="1573592"/>
            </a:xfrm>
            <a:custGeom>
              <a:avLst/>
              <a:gdLst>
                <a:gd name="T0" fmla="*/ 67 w 67"/>
                <a:gd name="T1" fmla="*/ 0 h 545"/>
                <a:gd name="T2" fmla="*/ 18 w 67"/>
                <a:gd name="T3" fmla="*/ 28 h 545"/>
                <a:gd name="T4" fmla="*/ 0 w 67"/>
                <a:gd name="T5" fmla="*/ 545 h 545"/>
                <a:gd name="T6" fmla="*/ 30 w 67"/>
                <a:gd name="T7" fmla="*/ 535 h 545"/>
                <a:gd name="T8" fmla="*/ 37 w 67"/>
                <a:gd name="T9" fmla="*/ 532 h 545"/>
                <a:gd name="T10" fmla="*/ 59 w 67"/>
                <a:gd name="T11" fmla="*/ 513 h 545"/>
                <a:gd name="T12" fmla="*/ 67 w 67"/>
                <a:gd name="T13" fmla="*/ 491 h 545"/>
                <a:gd name="T14" fmla="*/ 67 w 67"/>
                <a:gd name="T15" fmla="*/ 0 h 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45">
                  <a:moveTo>
                    <a:pt x="67" y="0"/>
                  </a:moveTo>
                  <a:cubicBezTo>
                    <a:pt x="18" y="28"/>
                    <a:pt x="18" y="28"/>
                    <a:pt x="18" y="28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11" y="543"/>
                    <a:pt x="21" y="540"/>
                    <a:pt x="30" y="535"/>
                  </a:cubicBezTo>
                  <a:cubicBezTo>
                    <a:pt x="33" y="534"/>
                    <a:pt x="35" y="533"/>
                    <a:pt x="37" y="532"/>
                  </a:cubicBezTo>
                  <a:cubicBezTo>
                    <a:pt x="47" y="526"/>
                    <a:pt x="54" y="520"/>
                    <a:pt x="59" y="513"/>
                  </a:cubicBezTo>
                  <a:cubicBezTo>
                    <a:pt x="64" y="506"/>
                    <a:pt x="67" y="498"/>
                    <a:pt x="67" y="491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CDE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6" name="îṣlíḑe"/>
            <p:cNvSpPr/>
            <p:nvPr/>
          </p:nvSpPr>
          <p:spPr bwMode="auto">
            <a:xfrm>
              <a:off x="7664022" y="2126261"/>
              <a:ext cx="298008" cy="1505357"/>
            </a:xfrm>
            <a:custGeom>
              <a:avLst/>
              <a:gdLst>
                <a:gd name="T0" fmla="*/ 0 w 103"/>
                <a:gd name="T1" fmla="*/ 0 h 521"/>
                <a:gd name="T2" fmla="*/ 0 w 103"/>
                <a:gd name="T3" fmla="*/ 512 h 521"/>
                <a:gd name="T4" fmla="*/ 18 w 103"/>
                <a:gd name="T5" fmla="*/ 517 h 521"/>
                <a:gd name="T6" fmla="*/ 52 w 103"/>
                <a:gd name="T7" fmla="*/ 521 h 521"/>
                <a:gd name="T8" fmla="*/ 52 w 103"/>
                <a:gd name="T9" fmla="*/ 521 h 521"/>
                <a:gd name="T10" fmla="*/ 85 w 103"/>
                <a:gd name="T11" fmla="*/ 517 h 521"/>
                <a:gd name="T12" fmla="*/ 103 w 103"/>
                <a:gd name="T13" fmla="*/ 512 h 521"/>
                <a:gd name="T14" fmla="*/ 103 w 103"/>
                <a:gd name="T15" fmla="*/ 0 h 521"/>
                <a:gd name="T16" fmla="*/ 0 w 103"/>
                <a:gd name="T17" fmla="*/ 0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21">
                  <a:moveTo>
                    <a:pt x="0" y="0"/>
                  </a:moveTo>
                  <a:cubicBezTo>
                    <a:pt x="0" y="512"/>
                    <a:pt x="0" y="512"/>
                    <a:pt x="0" y="512"/>
                  </a:cubicBezTo>
                  <a:cubicBezTo>
                    <a:pt x="6" y="514"/>
                    <a:pt x="12" y="516"/>
                    <a:pt x="18" y="517"/>
                  </a:cubicBezTo>
                  <a:cubicBezTo>
                    <a:pt x="29" y="519"/>
                    <a:pt x="40" y="521"/>
                    <a:pt x="52" y="521"/>
                  </a:cubicBezTo>
                  <a:cubicBezTo>
                    <a:pt x="52" y="521"/>
                    <a:pt x="52" y="521"/>
                    <a:pt x="52" y="521"/>
                  </a:cubicBezTo>
                  <a:cubicBezTo>
                    <a:pt x="63" y="521"/>
                    <a:pt x="74" y="519"/>
                    <a:pt x="85" y="517"/>
                  </a:cubicBezTo>
                  <a:cubicBezTo>
                    <a:pt x="91" y="516"/>
                    <a:pt x="97" y="514"/>
                    <a:pt x="103" y="512"/>
                  </a:cubicBezTo>
                  <a:cubicBezTo>
                    <a:pt x="103" y="0"/>
                    <a:pt x="103" y="0"/>
                    <a:pt x="10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7" name="íş1íďé"/>
            <p:cNvSpPr/>
            <p:nvPr/>
          </p:nvSpPr>
          <p:spPr bwMode="auto">
            <a:xfrm>
              <a:off x="7715547" y="1293510"/>
              <a:ext cx="196351" cy="277120"/>
            </a:xfrm>
            <a:custGeom>
              <a:avLst/>
              <a:gdLst>
                <a:gd name="T0" fmla="*/ 56 w 68"/>
                <a:gd name="T1" fmla="*/ 88 h 96"/>
                <a:gd name="T2" fmla="*/ 51 w 68"/>
                <a:gd name="T3" fmla="*/ 90 h 96"/>
                <a:gd name="T4" fmla="*/ 12 w 68"/>
                <a:gd name="T5" fmla="*/ 88 h 96"/>
                <a:gd name="T6" fmla="*/ 1 w 68"/>
                <a:gd name="T7" fmla="*/ 71 h 96"/>
                <a:gd name="T8" fmla="*/ 24 w 68"/>
                <a:gd name="T9" fmla="*/ 6 h 96"/>
                <a:gd name="T10" fmla="*/ 34 w 68"/>
                <a:gd name="T11" fmla="*/ 0 h 96"/>
                <a:gd name="T12" fmla="*/ 34 w 68"/>
                <a:gd name="T13" fmla="*/ 0 h 96"/>
                <a:gd name="T14" fmla="*/ 43 w 68"/>
                <a:gd name="T15" fmla="*/ 6 h 96"/>
                <a:gd name="T16" fmla="*/ 66 w 68"/>
                <a:gd name="T17" fmla="*/ 70 h 96"/>
                <a:gd name="T18" fmla="*/ 66 w 68"/>
                <a:gd name="T19" fmla="*/ 70 h 96"/>
                <a:gd name="T20" fmla="*/ 56 w 68"/>
                <a:gd name="T21" fmla="*/ 8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96">
                  <a:moveTo>
                    <a:pt x="56" y="88"/>
                  </a:moveTo>
                  <a:cubicBezTo>
                    <a:pt x="54" y="88"/>
                    <a:pt x="52" y="89"/>
                    <a:pt x="51" y="90"/>
                  </a:cubicBezTo>
                  <a:cubicBezTo>
                    <a:pt x="36" y="96"/>
                    <a:pt x="24" y="95"/>
                    <a:pt x="12" y="88"/>
                  </a:cubicBezTo>
                  <a:cubicBezTo>
                    <a:pt x="4" y="83"/>
                    <a:pt x="0" y="77"/>
                    <a:pt x="1" y="71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2"/>
                    <a:pt x="3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8" y="0"/>
                    <a:pt x="41" y="2"/>
                    <a:pt x="43" y="6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6" y="70"/>
                    <a:pt x="66" y="70"/>
                    <a:pt x="66" y="70"/>
                  </a:cubicBezTo>
                  <a:cubicBezTo>
                    <a:pt x="68" y="76"/>
                    <a:pt x="64" y="83"/>
                    <a:pt x="56" y="88"/>
                  </a:cubicBez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8" name="îśḷîďe"/>
            <p:cNvSpPr/>
            <p:nvPr/>
          </p:nvSpPr>
          <p:spPr bwMode="auto">
            <a:xfrm>
              <a:off x="7521981" y="3850249"/>
              <a:ext cx="582090" cy="526388"/>
            </a:xfrm>
            <a:custGeom>
              <a:avLst/>
              <a:gdLst>
                <a:gd name="T0" fmla="*/ 171 w 201"/>
                <a:gd name="T1" fmla="*/ 40 h 182"/>
                <a:gd name="T2" fmla="*/ 48 w 201"/>
                <a:gd name="T3" fmla="*/ 49 h 182"/>
                <a:gd name="T4" fmla="*/ 41 w 201"/>
                <a:gd name="T5" fmla="*/ 46 h 182"/>
                <a:gd name="T6" fmla="*/ 38 w 201"/>
                <a:gd name="T7" fmla="*/ 45 h 182"/>
                <a:gd name="T8" fmla="*/ 30 w 201"/>
                <a:gd name="T9" fmla="*/ 40 h 182"/>
                <a:gd name="T10" fmla="*/ 1 w 201"/>
                <a:gd name="T11" fmla="*/ 1 h 182"/>
                <a:gd name="T12" fmla="*/ 1 w 201"/>
                <a:gd name="T13" fmla="*/ 123 h 182"/>
                <a:gd name="T14" fmla="*/ 30 w 201"/>
                <a:gd name="T15" fmla="*/ 165 h 182"/>
                <a:gd name="T16" fmla="*/ 37 w 201"/>
                <a:gd name="T17" fmla="*/ 169 h 182"/>
                <a:gd name="T18" fmla="*/ 40 w 201"/>
                <a:gd name="T19" fmla="*/ 170 h 182"/>
                <a:gd name="T20" fmla="*/ 45 w 201"/>
                <a:gd name="T21" fmla="*/ 172 h 182"/>
                <a:gd name="T22" fmla="*/ 49 w 201"/>
                <a:gd name="T23" fmla="*/ 174 h 182"/>
                <a:gd name="T24" fmla="*/ 54 w 201"/>
                <a:gd name="T25" fmla="*/ 175 h 182"/>
                <a:gd name="T26" fmla="*/ 59 w 201"/>
                <a:gd name="T27" fmla="*/ 177 h 182"/>
                <a:gd name="T28" fmla="*/ 62 w 201"/>
                <a:gd name="T29" fmla="*/ 178 h 182"/>
                <a:gd name="T30" fmla="*/ 68 w 201"/>
                <a:gd name="T31" fmla="*/ 179 h 182"/>
                <a:gd name="T32" fmla="*/ 71 w 201"/>
                <a:gd name="T33" fmla="*/ 180 h 182"/>
                <a:gd name="T34" fmla="*/ 78 w 201"/>
                <a:gd name="T35" fmla="*/ 181 h 182"/>
                <a:gd name="T36" fmla="*/ 81 w 201"/>
                <a:gd name="T37" fmla="*/ 181 h 182"/>
                <a:gd name="T38" fmla="*/ 88 w 201"/>
                <a:gd name="T39" fmla="*/ 182 h 182"/>
                <a:gd name="T40" fmla="*/ 90 w 201"/>
                <a:gd name="T41" fmla="*/ 182 h 182"/>
                <a:gd name="T42" fmla="*/ 98 w 201"/>
                <a:gd name="T43" fmla="*/ 182 h 182"/>
                <a:gd name="T44" fmla="*/ 99 w 201"/>
                <a:gd name="T45" fmla="*/ 182 h 182"/>
                <a:gd name="T46" fmla="*/ 108 w 201"/>
                <a:gd name="T47" fmla="*/ 182 h 182"/>
                <a:gd name="T48" fmla="*/ 108 w 201"/>
                <a:gd name="T49" fmla="*/ 182 h 182"/>
                <a:gd name="T50" fmla="*/ 118 w 201"/>
                <a:gd name="T51" fmla="*/ 181 h 182"/>
                <a:gd name="T52" fmla="*/ 118 w 201"/>
                <a:gd name="T53" fmla="*/ 181 h 182"/>
                <a:gd name="T54" fmla="*/ 169 w 201"/>
                <a:gd name="T55" fmla="*/ 167 h 182"/>
                <a:gd name="T56" fmla="*/ 171 w 201"/>
                <a:gd name="T57" fmla="*/ 165 h 182"/>
                <a:gd name="T58" fmla="*/ 201 w 201"/>
                <a:gd name="T59" fmla="*/ 124 h 182"/>
                <a:gd name="T60" fmla="*/ 201 w 201"/>
                <a:gd name="T61" fmla="*/ 0 h 182"/>
                <a:gd name="T62" fmla="*/ 171 w 201"/>
                <a:gd name="T63" fmla="*/ 4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1" h="182">
                  <a:moveTo>
                    <a:pt x="171" y="40"/>
                  </a:moveTo>
                  <a:cubicBezTo>
                    <a:pt x="138" y="60"/>
                    <a:pt x="86" y="63"/>
                    <a:pt x="48" y="49"/>
                  </a:cubicBezTo>
                  <a:cubicBezTo>
                    <a:pt x="46" y="48"/>
                    <a:pt x="43" y="47"/>
                    <a:pt x="41" y="46"/>
                  </a:cubicBezTo>
                  <a:cubicBezTo>
                    <a:pt x="40" y="46"/>
                    <a:pt x="39" y="45"/>
                    <a:pt x="38" y="45"/>
                  </a:cubicBezTo>
                  <a:cubicBezTo>
                    <a:pt x="35" y="43"/>
                    <a:pt x="33" y="42"/>
                    <a:pt x="30" y="40"/>
                  </a:cubicBezTo>
                  <a:cubicBezTo>
                    <a:pt x="11" y="30"/>
                    <a:pt x="1" y="15"/>
                    <a:pt x="1" y="1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0" y="138"/>
                    <a:pt x="10" y="153"/>
                    <a:pt x="30" y="165"/>
                  </a:cubicBezTo>
                  <a:cubicBezTo>
                    <a:pt x="32" y="167"/>
                    <a:pt x="35" y="168"/>
                    <a:pt x="37" y="169"/>
                  </a:cubicBezTo>
                  <a:cubicBezTo>
                    <a:pt x="38" y="170"/>
                    <a:pt x="39" y="170"/>
                    <a:pt x="40" y="170"/>
                  </a:cubicBezTo>
                  <a:cubicBezTo>
                    <a:pt x="42" y="171"/>
                    <a:pt x="44" y="172"/>
                    <a:pt x="45" y="172"/>
                  </a:cubicBezTo>
                  <a:cubicBezTo>
                    <a:pt x="47" y="173"/>
                    <a:pt x="48" y="173"/>
                    <a:pt x="49" y="174"/>
                  </a:cubicBezTo>
                  <a:cubicBezTo>
                    <a:pt x="51" y="174"/>
                    <a:pt x="52" y="175"/>
                    <a:pt x="54" y="175"/>
                  </a:cubicBezTo>
                  <a:cubicBezTo>
                    <a:pt x="55" y="176"/>
                    <a:pt x="57" y="176"/>
                    <a:pt x="59" y="177"/>
                  </a:cubicBezTo>
                  <a:cubicBezTo>
                    <a:pt x="60" y="177"/>
                    <a:pt x="61" y="177"/>
                    <a:pt x="62" y="178"/>
                  </a:cubicBezTo>
                  <a:cubicBezTo>
                    <a:pt x="64" y="178"/>
                    <a:pt x="66" y="179"/>
                    <a:pt x="68" y="179"/>
                  </a:cubicBezTo>
                  <a:cubicBezTo>
                    <a:pt x="69" y="179"/>
                    <a:pt x="70" y="179"/>
                    <a:pt x="71" y="180"/>
                  </a:cubicBezTo>
                  <a:cubicBezTo>
                    <a:pt x="74" y="180"/>
                    <a:pt x="76" y="180"/>
                    <a:pt x="78" y="181"/>
                  </a:cubicBezTo>
                  <a:cubicBezTo>
                    <a:pt x="79" y="181"/>
                    <a:pt x="80" y="181"/>
                    <a:pt x="81" y="181"/>
                  </a:cubicBezTo>
                  <a:cubicBezTo>
                    <a:pt x="83" y="181"/>
                    <a:pt x="85" y="181"/>
                    <a:pt x="88" y="182"/>
                  </a:cubicBezTo>
                  <a:cubicBezTo>
                    <a:pt x="89" y="182"/>
                    <a:pt x="89" y="182"/>
                    <a:pt x="90" y="182"/>
                  </a:cubicBezTo>
                  <a:cubicBezTo>
                    <a:pt x="93" y="182"/>
                    <a:pt x="95" y="182"/>
                    <a:pt x="98" y="182"/>
                  </a:cubicBezTo>
                  <a:cubicBezTo>
                    <a:pt x="98" y="182"/>
                    <a:pt x="99" y="182"/>
                    <a:pt x="99" y="182"/>
                  </a:cubicBezTo>
                  <a:cubicBezTo>
                    <a:pt x="102" y="182"/>
                    <a:pt x="105" y="182"/>
                    <a:pt x="108" y="182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12" y="182"/>
                    <a:pt x="115" y="181"/>
                    <a:pt x="118" y="181"/>
                  </a:cubicBezTo>
                  <a:cubicBezTo>
                    <a:pt x="118" y="181"/>
                    <a:pt x="118" y="181"/>
                    <a:pt x="118" y="181"/>
                  </a:cubicBezTo>
                  <a:cubicBezTo>
                    <a:pt x="136" y="179"/>
                    <a:pt x="154" y="174"/>
                    <a:pt x="169" y="167"/>
                  </a:cubicBezTo>
                  <a:cubicBezTo>
                    <a:pt x="170" y="166"/>
                    <a:pt x="171" y="166"/>
                    <a:pt x="171" y="165"/>
                  </a:cubicBezTo>
                  <a:cubicBezTo>
                    <a:pt x="191" y="154"/>
                    <a:pt x="201" y="139"/>
                    <a:pt x="201" y="124"/>
                  </a:cubicBezTo>
                  <a:cubicBezTo>
                    <a:pt x="201" y="0"/>
                    <a:pt x="201" y="0"/>
                    <a:pt x="201" y="0"/>
                  </a:cubicBezTo>
                  <a:cubicBezTo>
                    <a:pt x="201" y="14"/>
                    <a:pt x="191" y="29"/>
                    <a:pt x="171" y="40"/>
                  </a:cubicBezTo>
                </a:path>
              </a:pathLst>
            </a:custGeom>
            <a:solidFill>
              <a:srgbClr val="C1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9" name="íṥ1îḍè"/>
            <p:cNvSpPr/>
            <p:nvPr/>
          </p:nvSpPr>
          <p:spPr bwMode="auto">
            <a:xfrm>
              <a:off x="7640349" y="4868211"/>
              <a:ext cx="29244" cy="19496"/>
            </a:xfrm>
            <a:custGeom>
              <a:avLst/>
              <a:gdLst>
                <a:gd name="T0" fmla="*/ 17 w 21"/>
                <a:gd name="T1" fmla="*/ 14 h 14"/>
                <a:gd name="T2" fmla="*/ 0 w 21"/>
                <a:gd name="T3" fmla="*/ 6 h 14"/>
                <a:gd name="T4" fmla="*/ 12 w 21"/>
                <a:gd name="T5" fmla="*/ 0 h 14"/>
                <a:gd name="T6" fmla="*/ 21 w 21"/>
                <a:gd name="T7" fmla="*/ 4 h 14"/>
                <a:gd name="T8" fmla="*/ 21 w 21"/>
                <a:gd name="T9" fmla="*/ 10 h 14"/>
                <a:gd name="T10" fmla="*/ 17 w 2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7" y="14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0" name="iṡḷîḋe"/>
            <p:cNvSpPr/>
            <p:nvPr/>
          </p:nvSpPr>
          <p:spPr bwMode="auto">
            <a:xfrm>
              <a:off x="7640349" y="4868211"/>
              <a:ext cx="29244" cy="19496"/>
            </a:xfrm>
            <a:custGeom>
              <a:avLst/>
              <a:gdLst>
                <a:gd name="T0" fmla="*/ 17 w 21"/>
                <a:gd name="T1" fmla="*/ 14 h 14"/>
                <a:gd name="T2" fmla="*/ 0 w 21"/>
                <a:gd name="T3" fmla="*/ 6 h 14"/>
                <a:gd name="T4" fmla="*/ 12 w 21"/>
                <a:gd name="T5" fmla="*/ 0 h 14"/>
                <a:gd name="T6" fmla="*/ 21 w 21"/>
                <a:gd name="T7" fmla="*/ 4 h 14"/>
                <a:gd name="T8" fmla="*/ 21 w 21"/>
                <a:gd name="T9" fmla="*/ 10 h 14"/>
                <a:gd name="T10" fmla="*/ 17 w 2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7" y="14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7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1" name="iṧľîde"/>
            <p:cNvSpPr/>
            <p:nvPr/>
          </p:nvSpPr>
          <p:spPr bwMode="auto">
            <a:xfrm>
              <a:off x="7640349" y="4868211"/>
              <a:ext cx="29244" cy="19496"/>
            </a:xfrm>
            <a:custGeom>
              <a:avLst/>
              <a:gdLst>
                <a:gd name="T0" fmla="*/ 17 w 21"/>
                <a:gd name="T1" fmla="*/ 14 h 14"/>
                <a:gd name="T2" fmla="*/ 0 w 21"/>
                <a:gd name="T3" fmla="*/ 6 h 14"/>
                <a:gd name="T4" fmla="*/ 12 w 21"/>
                <a:gd name="T5" fmla="*/ 0 h 14"/>
                <a:gd name="T6" fmla="*/ 21 w 21"/>
                <a:gd name="T7" fmla="*/ 4 h 14"/>
                <a:gd name="T8" fmla="*/ 21 w 21"/>
                <a:gd name="T9" fmla="*/ 10 h 14"/>
                <a:gd name="T10" fmla="*/ 17 w 2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7" y="14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2" name="íslîḑe"/>
            <p:cNvSpPr/>
            <p:nvPr/>
          </p:nvSpPr>
          <p:spPr bwMode="auto">
            <a:xfrm>
              <a:off x="7640349" y="4868211"/>
              <a:ext cx="29244" cy="19496"/>
            </a:xfrm>
            <a:custGeom>
              <a:avLst/>
              <a:gdLst>
                <a:gd name="T0" fmla="*/ 17 w 21"/>
                <a:gd name="T1" fmla="*/ 14 h 14"/>
                <a:gd name="T2" fmla="*/ 0 w 21"/>
                <a:gd name="T3" fmla="*/ 6 h 14"/>
                <a:gd name="T4" fmla="*/ 12 w 21"/>
                <a:gd name="T5" fmla="*/ 0 h 14"/>
                <a:gd name="T6" fmla="*/ 21 w 21"/>
                <a:gd name="T7" fmla="*/ 4 h 14"/>
                <a:gd name="T8" fmla="*/ 21 w 21"/>
                <a:gd name="T9" fmla="*/ 10 h 14"/>
                <a:gd name="T10" fmla="*/ 17 w 21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7" y="14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21" y="4"/>
                  </a:lnTo>
                  <a:lnTo>
                    <a:pt x="21" y="10"/>
                  </a:lnTo>
                  <a:lnTo>
                    <a:pt x="17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3" name="íšliḑê"/>
            <p:cNvSpPr/>
            <p:nvPr/>
          </p:nvSpPr>
          <p:spPr bwMode="auto">
            <a:xfrm>
              <a:off x="7643134" y="4873781"/>
              <a:ext cx="20889" cy="13926"/>
            </a:xfrm>
            <a:custGeom>
              <a:avLst/>
              <a:gdLst>
                <a:gd name="T0" fmla="*/ 4 w 7"/>
                <a:gd name="T1" fmla="*/ 0 h 5"/>
                <a:gd name="T2" fmla="*/ 0 w 7"/>
                <a:gd name="T3" fmla="*/ 1 h 5"/>
                <a:gd name="T4" fmla="*/ 7 w 7"/>
                <a:gd name="T5" fmla="*/ 5 h 5"/>
                <a:gd name="T6" fmla="*/ 6 w 7"/>
                <a:gd name="T7" fmla="*/ 5 h 5"/>
                <a:gd name="T8" fmla="*/ 6 w 7"/>
                <a:gd name="T9" fmla="*/ 2 h 5"/>
                <a:gd name="T10" fmla="*/ 4 w 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</a:path>
              </a:pathLst>
            </a:custGeom>
            <a:solidFill>
              <a:srgbClr val="F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4" name="ïṣļïďe"/>
            <p:cNvSpPr/>
            <p:nvPr/>
          </p:nvSpPr>
          <p:spPr bwMode="auto">
            <a:xfrm>
              <a:off x="5711653" y="4237381"/>
              <a:ext cx="1896666" cy="1095945"/>
            </a:xfrm>
            <a:custGeom>
              <a:avLst/>
              <a:gdLst>
                <a:gd name="T0" fmla="*/ 376 w 655"/>
                <a:gd name="T1" fmla="*/ 375 h 379"/>
                <a:gd name="T2" fmla="*/ 399 w 655"/>
                <a:gd name="T3" fmla="*/ 375 h 379"/>
                <a:gd name="T4" fmla="*/ 655 w 655"/>
                <a:gd name="T5" fmla="*/ 227 h 379"/>
                <a:gd name="T6" fmla="*/ 271 w 655"/>
                <a:gd name="T7" fmla="*/ 5 h 379"/>
                <a:gd name="T8" fmla="*/ 262 w 655"/>
                <a:gd name="T9" fmla="*/ 0 h 379"/>
                <a:gd name="T10" fmla="*/ 6 w 655"/>
                <a:gd name="T11" fmla="*/ 148 h 379"/>
                <a:gd name="T12" fmla="*/ 6 w 655"/>
                <a:gd name="T13" fmla="*/ 162 h 379"/>
                <a:gd name="T14" fmla="*/ 376 w 655"/>
                <a:gd name="T15" fmla="*/ 375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5" h="379">
                  <a:moveTo>
                    <a:pt x="376" y="375"/>
                  </a:moveTo>
                  <a:cubicBezTo>
                    <a:pt x="382" y="379"/>
                    <a:pt x="393" y="379"/>
                    <a:pt x="399" y="375"/>
                  </a:cubicBezTo>
                  <a:cubicBezTo>
                    <a:pt x="655" y="227"/>
                    <a:pt x="655" y="227"/>
                    <a:pt x="655" y="227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0" y="152"/>
                    <a:pt x="0" y="158"/>
                    <a:pt x="6" y="162"/>
                  </a:cubicBezTo>
                  <a:cubicBezTo>
                    <a:pt x="376" y="375"/>
                    <a:pt x="376" y="375"/>
                    <a:pt x="376" y="375"/>
                  </a:cubicBezTo>
                </a:path>
              </a:pathLst>
            </a:custGeom>
            <a:solidFill>
              <a:srgbClr val="FFD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5" name="îslïḋè"/>
            <p:cNvSpPr/>
            <p:nvPr/>
          </p:nvSpPr>
          <p:spPr bwMode="auto">
            <a:xfrm>
              <a:off x="6988631" y="4515893"/>
              <a:ext cx="712990" cy="392702"/>
            </a:xfrm>
            <a:custGeom>
              <a:avLst/>
              <a:gdLst>
                <a:gd name="T0" fmla="*/ 31 w 246"/>
                <a:gd name="T1" fmla="*/ 0 h 136"/>
                <a:gd name="T2" fmla="*/ 121 w 246"/>
                <a:gd name="T3" fmla="*/ 51 h 136"/>
                <a:gd name="T4" fmla="*/ 179 w 246"/>
                <a:gd name="T5" fmla="*/ 18 h 136"/>
                <a:gd name="T6" fmla="*/ 246 w 246"/>
                <a:gd name="T7" fmla="*/ 57 h 136"/>
                <a:gd name="T8" fmla="*/ 246 w 246"/>
                <a:gd name="T9" fmla="*/ 105 h 136"/>
                <a:gd name="T10" fmla="*/ 237 w 246"/>
                <a:gd name="T11" fmla="*/ 118 h 136"/>
                <a:gd name="T12" fmla="*/ 224 w 246"/>
                <a:gd name="T13" fmla="*/ 123 h 136"/>
                <a:gd name="T14" fmla="*/ 206 w 246"/>
                <a:gd name="T15" fmla="*/ 136 h 136"/>
                <a:gd name="T16" fmla="*/ 0 w 246"/>
                <a:gd name="T17" fmla="*/ 18 h 136"/>
                <a:gd name="T18" fmla="*/ 31 w 246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136">
                  <a:moveTo>
                    <a:pt x="31" y="0"/>
                  </a:moveTo>
                  <a:cubicBezTo>
                    <a:pt x="121" y="51"/>
                    <a:pt x="121" y="51"/>
                    <a:pt x="121" y="51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246" y="57"/>
                    <a:pt x="246" y="57"/>
                    <a:pt x="246" y="57"/>
                  </a:cubicBezTo>
                  <a:cubicBezTo>
                    <a:pt x="246" y="57"/>
                    <a:pt x="246" y="99"/>
                    <a:pt x="246" y="105"/>
                  </a:cubicBezTo>
                  <a:cubicBezTo>
                    <a:pt x="246" y="111"/>
                    <a:pt x="240" y="119"/>
                    <a:pt x="237" y="118"/>
                  </a:cubicBezTo>
                  <a:cubicBezTo>
                    <a:pt x="237" y="118"/>
                    <a:pt x="232" y="119"/>
                    <a:pt x="224" y="123"/>
                  </a:cubicBezTo>
                  <a:cubicBezTo>
                    <a:pt x="217" y="126"/>
                    <a:pt x="206" y="136"/>
                    <a:pt x="206" y="1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6" name="íṧḷïḋe"/>
            <p:cNvSpPr/>
            <p:nvPr/>
          </p:nvSpPr>
          <p:spPr bwMode="auto">
            <a:xfrm>
              <a:off x="6988631" y="4515893"/>
              <a:ext cx="712990" cy="392702"/>
            </a:xfrm>
            <a:custGeom>
              <a:avLst/>
              <a:gdLst>
                <a:gd name="T0" fmla="*/ 31 w 246"/>
                <a:gd name="T1" fmla="*/ 0 h 136"/>
                <a:gd name="T2" fmla="*/ 121 w 246"/>
                <a:gd name="T3" fmla="*/ 51 h 136"/>
                <a:gd name="T4" fmla="*/ 179 w 246"/>
                <a:gd name="T5" fmla="*/ 18 h 136"/>
                <a:gd name="T6" fmla="*/ 246 w 246"/>
                <a:gd name="T7" fmla="*/ 57 h 136"/>
                <a:gd name="T8" fmla="*/ 246 w 246"/>
                <a:gd name="T9" fmla="*/ 105 h 136"/>
                <a:gd name="T10" fmla="*/ 237 w 246"/>
                <a:gd name="T11" fmla="*/ 118 h 136"/>
                <a:gd name="T12" fmla="*/ 224 w 246"/>
                <a:gd name="T13" fmla="*/ 123 h 136"/>
                <a:gd name="T14" fmla="*/ 206 w 246"/>
                <a:gd name="T15" fmla="*/ 136 h 136"/>
                <a:gd name="T16" fmla="*/ 0 w 246"/>
                <a:gd name="T17" fmla="*/ 18 h 136"/>
                <a:gd name="T18" fmla="*/ 31 w 246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136">
                  <a:moveTo>
                    <a:pt x="31" y="0"/>
                  </a:moveTo>
                  <a:cubicBezTo>
                    <a:pt x="121" y="51"/>
                    <a:pt x="121" y="51"/>
                    <a:pt x="121" y="51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246" y="57"/>
                    <a:pt x="246" y="57"/>
                    <a:pt x="246" y="57"/>
                  </a:cubicBezTo>
                  <a:cubicBezTo>
                    <a:pt x="246" y="57"/>
                    <a:pt x="246" y="99"/>
                    <a:pt x="246" y="105"/>
                  </a:cubicBezTo>
                  <a:cubicBezTo>
                    <a:pt x="246" y="111"/>
                    <a:pt x="240" y="119"/>
                    <a:pt x="237" y="118"/>
                  </a:cubicBezTo>
                  <a:cubicBezTo>
                    <a:pt x="237" y="118"/>
                    <a:pt x="232" y="119"/>
                    <a:pt x="224" y="123"/>
                  </a:cubicBezTo>
                  <a:cubicBezTo>
                    <a:pt x="217" y="126"/>
                    <a:pt x="206" y="136"/>
                    <a:pt x="206" y="1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FFD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7" name="íşlîḋê"/>
            <p:cNvSpPr/>
            <p:nvPr/>
          </p:nvSpPr>
          <p:spPr bwMode="auto">
            <a:xfrm>
              <a:off x="6988631" y="4515893"/>
              <a:ext cx="712990" cy="392702"/>
            </a:xfrm>
            <a:custGeom>
              <a:avLst/>
              <a:gdLst>
                <a:gd name="T0" fmla="*/ 31 w 246"/>
                <a:gd name="T1" fmla="*/ 0 h 136"/>
                <a:gd name="T2" fmla="*/ 121 w 246"/>
                <a:gd name="T3" fmla="*/ 51 h 136"/>
                <a:gd name="T4" fmla="*/ 179 w 246"/>
                <a:gd name="T5" fmla="*/ 18 h 136"/>
                <a:gd name="T6" fmla="*/ 246 w 246"/>
                <a:gd name="T7" fmla="*/ 57 h 136"/>
                <a:gd name="T8" fmla="*/ 246 w 246"/>
                <a:gd name="T9" fmla="*/ 105 h 136"/>
                <a:gd name="T10" fmla="*/ 237 w 246"/>
                <a:gd name="T11" fmla="*/ 118 h 136"/>
                <a:gd name="T12" fmla="*/ 224 w 246"/>
                <a:gd name="T13" fmla="*/ 123 h 136"/>
                <a:gd name="T14" fmla="*/ 206 w 246"/>
                <a:gd name="T15" fmla="*/ 136 h 136"/>
                <a:gd name="T16" fmla="*/ 0 w 246"/>
                <a:gd name="T17" fmla="*/ 18 h 136"/>
                <a:gd name="T18" fmla="*/ 31 w 246"/>
                <a:gd name="T1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6" h="136">
                  <a:moveTo>
                    <a:pt x="31" y="0"/>
                  </a:moveTo>
                  <a:cubicBezTo>
                    <a:pt x="121" y="51"/>
                    <a:pt x="121" y="51"/>
                    <a:pt x="121" y="51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246" y="57"/>
                    <a:pt x="246" y="57"/>
                    <a:pt x="246" y="57"/>
                  </a:cubicBezTo>
                  <a:cubicBezTo>
                    <a:pt x="246" y="57"/>
                    <a:pt x="246" y="99"/>
                    <a:pt x="246" y="105"/>
                  </a:cubicBezTo>
                  <a:cubicBezTo>
                    <a:pt x="246" y="111"/>
                    <a:pt x="240" y="119"/>
                    <a:pt x="237" y="118"/>
                  </a:cubicBezTo>
                  <a:cubicBezTo>
                    <a:pt x="237" y="118"/>
                    <a:pt x="232" y="119"/>
                    <a:pt x="224" y="123"/>
                  </a:cubicBezTo>
                  <a:cubicBezTo>
                    <a:pt x="217" y="126"/>
                    <a:pt x="206" y="136"/>
                    <a:pt x="206" y="136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8" name="ïšḻïḋé"/>
            <p:cNvSpPr/>
            <p:nvPr/>
          </p:nvSpPr>
          <p:spPr bwMode="auto">
            <a:xfrm>
              <a:off x="7403614" y="4671860"/>
              <a:ext cx="298008" cy="236735"/>
            </a:xfrm>
            <a:custGeom>
              <a:avLst/>
              <a:gdLst>
                <a:gd name="T0" fmla="*/ 66 w 103"/>
                <a:gd name="T1" fmla="*/ 8 h 82"/>
                <a:gd name="T2" fmla="*/ 66 w 103"/>
                <a:gd name="T3" fmla="*/ 8 h 82"/>
                <a:gd name="T4" fmla="*/ 0 w 103"/>
                <a:gd name="T5" fmla="*/ 46 h 82"/>
                <a:gd name="T6" fmla="*/ 0 w 103"/>
                <a:gd name="T7" fmla="*/ 46 h 82"/>
                <a:gd name="T8" fmla="*/ 54 w 103"/>
                <a:gd name="T9" fmla="*/ 15 h 82"/>
                <a:gd name="T10" fmla="*/ 54 w 103"/>
                <a:gd name="T11" fmla="*/ 15 h 82"/>
                <a:gd name="T12" fmla="*/ 66 w 103"/>
                <a:gd name="T13" fmla="*/ 8 h 82"/>
                <a:gd name="T14" fmla="*/ 66 w 103"/>
                <a:gd name="T15" fmla="*/ 8 h 82"/>
                <a:gd name="T16" fmla="*/ 98 w 103"/>
                <a:gd name="T17" fmla="*/ 1 h 82"/>
                <a:gd name="T18" fmla="*/ 85 w 103"/>
                <a:gd name="T19" fmla="*/ 18 h 82"/>
                <a:gd name="T20" fmla="*/ 74 w 103"/>
                <a:gd name="T21" fmla="*/ 21 h 82"/>
                <a:gd name="T22" fmla="*/ 66 w 103"/>
                <a:gd name="T23" fmla="*/ 18 h 82"/>
                <a:gd name="T24" fmla="*/ 65 w 103"/>
                <a:gd name="T25" fmla="*/ 19 h 82"/>
                <a:gd name="T26" fmla="*/ 64 w 103"/>
                <a:gd name="T27" fmla="*/ 19 h 82"/>
                <a:gd name="T28" fmla="*/ 54 w 103"/>
                <a:gd name="T29" fmla="*/ 25 h 82"/>
                <a:gd name="T30" fmla="*/ 54 w 103"/>
                <a:gd name="T31" fmla="*/ 77 h 82"/>
                <a:gd name="T32" fmla="*/ 63 w 103"/>
                <a:gd name="T33" fmla="*/ 82 h 82"/>
                <a:gd name="T34" fmla="*/ 63 w 103"/>
                <a:gd name="T35" fmla="*/ 82 h 82"/>
                <a:gd name="T36" fmla="*/ 66 w 103"/>
                <a:gd name="T37" fmla="*/ 74 h 82"/>
                <a:gd name="T38" fmla="*/ 76 w 103"/>
                <a:gd name="T39" fmla="*/ 65 h 82"/>
                <a:gd name="T40" fmla="*/ 87 w 103"/>
                <a:gd name="T41" fmla="*/ 62 h 82"/>
                <a:gd name="T42" fmla="*/ 94 w 103"/>
                <a:gd name="T43" fmla="*/ 64 h 82"/>
                <a:gd name="T44" fmla="*/ 94 w 103"/>
                <a:gd name="T45" fmla="*/ 64 h 82"/>
                <a:gd name="T46" fmla="*/ 94 w 103"/>
                <a:gd name="T47" fmla="*/ 64 h 82"/>
                <a:gd name="T48" fmla="*/ 98 w 103"/>
                <a:gd name="T49" fmla="*/ 45 h 82"/>
                <a:gd name="T50" fmla="*/ 103 w 103"/>
                <a:gd name="T51" fmla="*/ 45 h 82"/>
                <a:gd name="T52" fmla="*/ 103 w 103"/>
                <a:gd name="T53" fmla="*/ 45 h 82"/>
                <a:gd name="T54" fmla="*/ 98 w 103"/>
                <a:gd name="T55" fmla="*/ 45 h 82"/>
                <a:gd name="T56" fmla="*/ 98 w 103"/>
                <a:gd name="T57" fmla="*/ 6 h 82"/>
                <a:gd name="T58" fmla="*/ 98 w 103"/>
                <a:gd name="T59" fmla="*/ 4 h 82"/>
                <a:gd name="T60" fmla="*/ 98 w 103"/>
                <a:gd name="T61" fmla="*/ 1 h 82"/>
                <a:gd name="T62" fmla="*/ 98 w 103"/>
                <a:gd name="T63" fmla="*/ 1 h 82"/>
                <a:gd name="T64" fmla="*/ 89 w 103"/>
                <a:gd name="T65" fmla="*/ 0 h 82"/>
                <a:gd name="T66" fmla="*/ 89 w 103"/>
                <a:gd name="T67" fmla="*/ 0 h 82"/>
                <a:gd name="T68" fmla="*/ 89 w 103"/>
                <a:gd name="T69" fmla="*/ 0 h 82"/>
                <a:gd name="T70" fmla="*/ 89 w 103"/>
                <a:gd name="T71" fmla="*/ 0 h 82"/>
                <a:gd name="T72" fmla="*/ 89 w 103"/>
                <a:gd name="T7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3" h="82">
                  <a:moveTo>
                    <a:pt x="66" y="8"/>
                  </a:moveTo>
                  <a:cubicBezTo>
                    <a:pt x="66" y="8"/>
                    <a:pt x="66" y="8"/>
                    <a:pt x="66" y="8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moveTo>
                    <a:pt x="98" y="1"/>
                  </a:moveTo>
                  <a:cubicBezTo>
                    <a:pt x="97" y="8"/>
                    <a:pt x="91" y="14"/>
                    <a:pt x="85" y="18"/>
                  </a:cubicBezTo>
                  <a:cubicBezTo>
                    <a:pt x="82" y="19"/>
                    <a:pt x="78" y="21"/>
                    <a:pt x="74" y="21"/>
                  </a:cubicBezTo>
                  <a:cubicBezTo>
                    <a:pt x="71" y="21"/>
                    <a:pt x="68" y="20"/>
                    <a:pt x="66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4" y="19"/>
                    <a:pt x="64" y="19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77"/>
                    <a:pt x="54" y="77"/>
                    <a:pt x="54" y="77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79"/>
                    <a:pt x="64" y="77"/>
                    <a:pt x="66" y="74"/>
                  </a:cubicBezTo>
                  <a:cubicBezTo>
                    <a:pt x="68" y="70"/>
                    <a:pt x="72" y="67"/>
                    <a:pt x="76" y="65"/>
                  </a:cubicBezTo>
                  <a:cubicBezTo>
                    <a:pt x="79" y="63"/>
                    <a:pt x="83" y="62"/>
                    <a:pt x="87" y="62"/>
                  </a:cubicBezTo>
                  <a:cubicBezTo>
                    <a:pt x="90" y="62"/>
                    <a:pt x="92" y="63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4" y="64"/>
                    <a:pt x="94" y="64"/>
                    <a:pt x="94" y="64"/>
                  </a:cubicBezTo>
                  <a:cubicBezTo>
                    <a:pt x="96" y="62"/>
                    <a:pt x="98" y="54"/>
                    <a:pt x="98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103" y="45"/>
                    <a:pt x="103" y="45"/>
                    <a:pt x="103" y="45"/>
                  </a:cubicBezTo>
                  <a:cubicBezTo>
                    <a:pt x="98" y="45"/>
                    <a:pt x="98" y="45"/>
                    <a:pt x="98" y="45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5"/>
                    <a:pt x="98" y="4"/>
                    <a:pt x="98" y="4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moveTo>
                    <a:pt x="89" y="0"/>
                  </a:move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</a:path>
              </a:pathLst>
            </a:custGeom>
            <a:solidFill>
              <a:srgbClr val="F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39" name="išḻïḓé"/>
            <p:cNvSpPr/>
            <p:nvPr/>
          </p:nvSpPr>
          <p:spPr bwMode="auto">
            <a:xfrm>
              <a:off x="6832664" y="4801368"/>
              <a:ext cx="880098" cy="558417"/>
            </a:xfrm>
            <a:custGeom>
              <a:avLst/>
              <a:gdLst>
                <a:gd name="T0" fmla="*/ 12 w 304"/>
                <a:gd name="T1" fmla="*/ 180 h 193"/>
                <a:gd name="T2" fmla="*/ 27 w 304"/>
                <a:gd name="T3" fmla="*/ 171 h 193"/>
                <a:gd name="T4" fmla="*/ 260 w 304"/>
                <a:gd name="T5" fmla="*/ 37 h 193"/>
                <a:gd name="T6" fmla="*/ 263 w 304"/>
                <a:gd name="T7" fmla="*/ 29 h 193"/>
                <a:gd name="T8" fmla="*/ 273 w 304"/>
                <a:gd name="T9" fmla="*/ 20 h 193"/>
                <a:gd name="T10" fmla="*/ 284 w 304"/>
                <a:gd name="T11" fmla="*/ 17 h 193"/>
                <a:gd name="T12" fmla="*/ 291 w 304"/>
                <a:gd name="T13" fmla="*/ 19 h 193"/>
                <a:gd name="T14" fmla="*/ 295 w 304"/>
                <a:gd name="T15" fmla="*/ 0 h 193"/>
                <a:gd name="T16" fmla="*/ 304 w 304"/>
                <a:gd name="T17" fmla="*/ 0 h 193"/>
                <a:gd name="T18" fmla="*/ 295 w 304"/>
                <a:gd name="T19" fmla="*/ 27 h 193"/>
                <a:gd name="T20" fmla="*/ 291 w 304"/>
                <a:gd name="T21" fmla="*/ 30 h 193"/>
                <a:gd name="T22" fmla="*/ 286 w 304"/>
                <a:gd name="T23" fmla="*/ 30 h 193"/>
                <a:gd name="T24" fmla="*/ 286 w 304"/>
                <a:gd name="T25" fmla="*/ 27 h 193"/>
                <a:gd name="T26" fmla="*/ 277 w 304"/>
                <a:gd name="T27" fmla="*/ 28 h 193"/>
                <a:gd name="T28" fmla="*/ 268 w 304"/>
                <a:gd name="T29" fmla="*/ 38 h 193"/>
                <a:gd name="T30" fmla="*/ 268 w 304"/>
                <a:gd name="T31" fmla="*/ 40 h 193"/>
                <a:gd name="T32" fmla="*/ 261 w 304"/>
                <a:gd name="T33" fmla="*/ 47 h 193"/>
                <a:gd name="T34" fmla="*/ 36 w 304"/>
                <a:gd name="T35" fmla="*/ 177 h 193"/>
                <a:gd name="T36" fmla="*/ 12 w 304"/>
                <a:gd name="T37" fmla="*/ 191 h 193"/>
                <a:gd name="T38" fmla="*/ 12 w 304"/>
                <a:gd name="T39" fmla="*/ 191 h 193"/>
                <a:gd name="T40" fmla="*/ 0 w 304"/>
                <a:gd name="T41" fmla="*/ 193 h 193"/>
                <a:gd name="T42" fmla="*/ 0 w 304"/>
                <a:gd name="T43" fmla="*/ 183 h 193"/>
                <a:gd name="T44" fmla="*/ 12 w 304"/>
                <a:gd name="T45" fmla="*/ 18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4" h="193">
                  <a:moveTo>
                    <a:pt x="12" y="180"/>
                  </a:moveTo>
                  <a:cubicBezTo>
                    <a:pt x="27" y="171"/>
                    <a:pt x="27" y="171"/>
                    <a:pt x="27" y="171"/>
                  </a:cubicBezTo>
                  <a:cubicBezTo>
                    <a:pt x="260" y="37"/>
                    <a:pt x="260" y="37"/>
                    <a:pt x="260" y="37"/>
                  </a:cubicBezTo>
                  <a:cubicBezTo>
                    <a:pt x="260" y="34"/>
                    <a:pt x="261" y="32"/>
                    <a:pt x="263" y="29"/>
                  </a:cubicBezTo>
                  <a:cubicBezTo>
                    <a:pt x="265" y="25"/>
                    <a:pt x="269" y="22"/>
                    <a:pt x="273" y="20"/>
                  </a:cubicBezTo>
                  <a:cubicBezTo>
                    <a:pt x="276" y="18"/>
                    <a:pt x="280" y="17"/>
                    <a:pt x="284" y="17"/>
                  </a:cubicBezTo>
                  <a:cubicBezTo>
                    <a:pt x="287" y="17"/>
                    <a:pt x="289" y="18"/>
                    <a:pt x="291" y="19"/>
                  </a:cubicBezTo>
                  <a:cubicBezTo>
                    <a:pt x="293" y="17"/>
                    <a:pt x="295" y="9"/>
                    <a:pt x="295" y="0"/>
                  </a:cubicBezTo>
                  <a:cubicBezTo>
                    <a:pt x="304" y="0"/>
                    <a:pt x="304" y="0"/>
                    <a:pt x="304" y="0"/>
                  </a:cubicBezTo>
                  <a:cubicBezTo>
                    <a:pt x="304" y="12"/>
                    <a:pt x="300" y="24"/>
                    <a:pt x="295" y="27"/>
                  </a:cubicBezTo>
                  <a:cubicBezTo>
                    <a:pt x="291" y="30"/>
                    <a:pt x="291" y="30"/>
                    <a:pt x="291" y="30"/>
                  </a:cubicBezTo>
                  <a:cubicBezTo>
                    <a:pt x="288" y="31"/>
                    <a:pt x="286" y="31"/>
                    <a:pt x="286" y="30"/>
                  </a:cubicBezTo>
                  <a:cubicBezTo>
                    <a:pt x="286" y="27"/>
                    <a:pt x="286" y="27"/>
                    <a:pt x="286" y="27"/>
                  </a:cubicBezTo>
                  <a:cubicBezTo>
                    <a:pt x="286" y="25"/>
                    <a:pt x="282" y="25"/>
                    <a:pt x="277" y="28"/>
                  </a:cubicBezTo>
                  <a:cubicBezTo>
                    <a:pt x="272" y="31"/>
                    <a:pt x="268" y="35"/>
                    <a:pt x="268" y="38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8" y="41"/>
                    <a:pt x="265" y="44"/>
                    <a:pt x="261" y="47"/>
                  </a:cubicBezTo>
                  <a:cubicBezTo>
                    <a:pt x="36" y="177"/>
                    <a:pt x="36" y="177"/>
                    <a:pt x="36" y="177"/>
                  </a:cubicBezTo>
                  <a:cubicBezTo>
                    <a:pt x="12" y="191"/>
                    <a:pt x="12" y="191"/>
                    <a:pt x="12" y="191"/>
                  </a:cubicBezTo>
                  <a:cubicBezTo>
                    <a:pt x="12" y="191"/>
                    <a:pt x="12" y="191"/>
                    <a:pt x="12" y="191"/>
                  </a:cubicBezTo>
                  <a:cubicBezTo>
                    <a:pt x="9" y="192"/>
                    <a:pt x="5" y="193"/>
                    <a:pt x="0" y="193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5" y="183"/>
                    <a:pt x="9" y="182"/>
                    <a:pt x="12" y="18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0" name="î$ḻíďê"/>
            <p:cNvSpPr/>
            <p:nvPr/>
          </p:nvSpPr>
          <p:spPr bwMode="auto">
            <a:xfrm>
              <a:off x="5714438" y="4685785"/>
              <a:ext cx="1118226" cy="673999"/>
            </a:xfrm>
            <a:custGeom>
              <a:avLst/>
              <a:gdLst>
                <a:gd name="T0" fmla="*/ 0 w 386"/>
                <a:gd name="T1" fmla="*/ 0 h 233"/>
                <a:gd name="T2" fmla="*/ 0 w 386"/>
                <a:gd name="T3" fmla="*/ 10 h 233"/>
                <a:gd name="T4" fmla="*/ 5 w 386"/>
                <a:gd name="T5" fmla="*/ 17 h 233"/>
                <a:gd name="T6" fmla="*/ 5 w 386"/>
                <a:gd name="T7" fmla="*/ 17 h 233"/>
                <a:gd name="T8" fmla="*/ 351 w 386"/>
                <a:gd name="T9" fmla="*/ 217 h 233"/>
                <a:gd name="T10" fmla="*/ 375 w 386"/>
                <a:gd name="T11" fmla="*/ 231 h 233"/>
                <a:gd name="T12" fmla="*/ 375 w 386"/>
                <a:gd name="T13" fmla="*/ 231 h 233"/>
                <a:gd name="T14" fmla="*/ 375 w 386"/>
                <a:gd name="T15" fmla="*/ 231 h 233"/>
                <a:gd name="T16" fmla="*/ 386 w 386"/>
                <a:gd name="T17" fmla="*/ 233 h 233"/>
                <a:gd name="T18" fmla="*/ 386 w 386"/>
                <a:gd name="T19" fmla="*/ 223 h 233"/>
                <a:gd name="T20" fmla="*/ 375 w 386"/>
                <a:gd name="T21" fmla="*/ 220 h 233"/>
                <a:gd name="T22" fmla="*/ 360 w 386"/>
                <a:gd name="T23" fmla="*/ 211 h 233"/>
                <a:gd name="T24" fmla="*/ 360 w 386"/>
                <a:gd name="T25" fmla="*/ 211 h 233"/>
                <a:gd name="T26" fmla="*/ 5 w 386"/>
                <a:gd name="T27" fmla="*/ 7 h 233"/>
                <a:gd name="T28" fmla="*/ 0 w 386"/>
                <a:gd name="T2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233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2" y="15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51" y="217"/>
                    <a:pt x="351" y="217"/>
                    <a:pt x="351" y="217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8" y="232"/>
                    <a:pt x="382" y="233"/>
                    <a:pt x="386" y="233"/>
                  </a:cubicBezTo>
                  <a:cubicBezTo>
                    <a:pt x="386" y="223"/>
                    <a:pt x="386" y="223"/>
                    <a:pt x="386" y="223"/>
                  </a:cubicBezTo>
                  <a:cubicBezTo>
                    <a:pt x="382" y="223"/>
                    <a:pt x="378" y="222"/>
                    <a:pt x="375" y="220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1" y="5"/>
                    <a:pt x="0" y="2"/>
                    <a:pt x="0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1" name="iṥḻiḋê"/>
            <p:cNvSpPr/>
            <p:nvPr/>
          </p:nvSpPr>
          <p:spPr bwMode="auto">
            <a:xfrm>
              <a:off x="5714438" y="4685785"/>
              <a:ext cx="1118226" cy="673999"/>
            </a:xfrm>
            <a:custGeom>
              <a:avLst/>
              <a:gdLst>
                <a:gd name="T0" fmla="*/ 0 w 386"/>
                <a:gd name="T1" fmla="*/ 0 h 233"/>
                <a:gd name="T2" fmla="*/ 0 w 386"/>
                <a:gd name="T3" fmla="*/ 10 h 233"/>
                <a:gd name="T4" fmla="*/ 5 w 386"/>
                <a:gd name="T5" fmla="*/ 17 h 233"/>
                <a:gd name="T6" fmla="*/ 5 w 386"/>
                <a:gd name="T7" fmla="*/ 17 h 233"/>
                <a:gd name="T8" fmla="*/ 351 w 386"/>
                <a:gd name="T9" fmla="*/ 217 h 233"/>
                <a:gd name="T10" fmla="*/ 375 w 386"/>
                <a:gd name="T11" fmla="*/ 231 h 233"/>
                <a:gd name="T12" fmla="*/ 375 w 386"/>
                <a:gd name="T13" fmla="*/ 231 h 233"/>
                <a:gd name="T14" fmla="*/ 375 w 386"/>
                <a:gd name="T15" fmla="*/ 231 h 233"/>
                <a:gd name="T16" fmla="*/ 386 w 386"/>
                <a:gd name="T17" fmla="*/ 233 h 233"/>
                <a:gd name="T18" fmla="*/ 386 w 386"/>
                <a:gd name="T19" fmla="*/ 223 h 233"/>
                <a:gd name="T20" fmla="*/ 375 w 386"/>
                <a:gd name="T21" fmla="*/ 220 h 233"/>
                <a:gd name="T22" fmla="*/ 360 w 386"/>
                <a:gd name="T23" fmla="*/ 211 h 233"/>
                <a:gd name="T24" fmla="*/ 360 w 386"/>
                <a:gd name="T25" fmla="*/ 211 h 233"/>
                <a:gd name="T26" fmla="*/ 283 w 386"/>
                <a:gd name="T27" fmla="*/ 167 h 233"/>
                <a:gd name="T28" fmla="*/ 5 w 386"/>
                <a:gd name="T29" fmla="*/ 7 h 233"/>
                <a:gd name="T30" fmla="*/ 2 w 386"/>
                <a:gd name="T31" fmla="*/ 4 h 233"/>
                <a:gd name="T32" fmla="*/ 0 w 386"/>
                <a:gd name="T33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6" h="233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2" y="15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51" y="217"/>
                    <a:pt x="351" y="217"/>
                    <a:pt x="351" y="217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8" y="232"/>
                    <a:pt x="382" y="233"/>
                    <a:pt x="386" y="233"/>
                  </a:cubicBezTo>
                  <a:cubicBezTo>
                    <a:pt x="386" y="223"/>
                    <a:pt x="386" y="223"/>
                    <a:pt x="386" y="223"/>
                  </a:cubicBezTo>
                  <a:cubicBezTo>
                    <a:pt x="382" y="223"/>
                    <a:pt x="378" y="222"/>
                    <a:pt x="375" y="220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283" y="167"/>
                    <a:pt x="283" y="167"/>
                    <a:pt x="283" y="16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3" y="5"/>
                    <a:pt x="2" y="4"/>
                  </a:cubicBezTo>
                  <a:cubicBezTo>
                    <a:pt x="1" y="3"/>
                    <a:pt x="0" y="1"/>
                    <a:pt x="0" y="0"/>
                  </a:cubicBezTo>
                </a:path>
              </a:pathLst>
            </a:custGeom>
            <a:solidFill>
              <a:srgbClr val="F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2" name="íṩļiḓé"/>
            <p:cNvSpPr/>
            <p:nvPr/>
          </p:nvSpPr>
          <p:spPr bwMode="auto">
            <a:xfrm>
              <a:off x="6832664" y="4715029"/>
              <a:ext cx="726916" cy="589053"/>
            </a:xfrm>
            <a:custGeom>
              <a:avLst/>
              <a:gdLst>
                <a:gd name="T0" fmla="*/ 0 w 251"/>
                <a:gd name="T1" fmla="*/ 145 h 204"/>
                <a:gd name="T2" fmla="*/ 0 w 251"/>
                <a:gd name="T3" fmla="*/ 204 h 204"/>
                <a:gd name="T4" fmla="*/ 8 w 251"/>
                <a:gd name="T5" fmla="*/ 202 h 204"/>
                <a:gd name="T6" fmla="*/ 36 w 251"/>
                <a:gd name="T7" fmla="*/ 186 h 204"/>
                <a:gd name="T8" fmla="*/ 251 w 251"/>
                <a:gd name="T9" fmla="*/ 62 h 204"/>
                <a:gd name="T10" fmla="*/ 251 w 251"/>
                <a:gd name="T11" fmla="*/ 0 h 204"/>
                <a:gd name="T12" fmla="*/ 0 w 251"/>
                <a:gd name="T13" fmla="*/ 145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" h="204">
                  <a:moveTo>
                    <a:pt x="0" y="145"/>
                  </a:moveTo>
                  <a:cubicBezTo>
                    <a:pt x="0" y="204"/>
                    <a:pt x="0" y="204"/>
                    <a:pt x="0" y="204"/>
                  </a:cubicBezTo>
                  <a:cubicBezTo>
                    <a:pt x="3" y="204"/>
                    <a:pt x="6" y="203"/>
                    <a:pt x="8" y="202"/>
                  </a:cubicBezTo>
                  <a:cubicBezTo>
                    <a:pt x="36" y="186"/>
                    <a:pt x="36" y="186"/>
                    <a:pt x="36" y="186"/>
                  </a:cubicBezTo>
                  <a:cubicBezTo>
                    <a:pt x="251" y="62"/>
                    <a:pt x="251" y="62"/>
                    <a:pt x="251" y="62"/>
                  </a:cubicBezTo>
                  <a:cubicBezTo>
                    <a:pt x="251" y="0"/>
                    <a:pt x="251" y="0"/>
                    <a:pt x="251" y="0"/>
                  </a:cubicBezTo>
                  <a:cubicBezTo>
                    <a:pt x="0" y="145"/>
                    <a:pt x="0" y="145"/>
                    <a:pt x="0" y="14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3" name="îśľïḋe"/>
            <p:cNvSpPr/>
            <p:nvPr/>
          </p:nvSpPr>
          <p:spPr bwMode="auto">
            <a:xfrm>
              <a:off x="5746468" y="4527033"/>
              <a:ext cx="1086196" cy="777048"/>
            </a:xfrm>
            <a:custGeom>
              <a:avLst/>
              <a:gdLst>
                <a:gd name="T0" fmla="*/ 0 w 375"/>
                <a:gd name="T1" fmla="*/ 0 h 269"/>
                <a:gd name="T2" fmla="*/ 0 w 375"/>
                <a:gd name="T3" fmla="*/ 46 h 269"/>
                <a:gd name="T4" fmla="*/ 8 w 375"/>
                <a:gd name="T5" fmla="*/ 59 h 269"/>
                <a:gd name="T6" fmla="*/ 340 w 375"/>
                <a:gd name="T7" fmla="*/ 251 h 269"/>
                <a:gd name="T8" fmla="*/ 368 w 375"/>
                <a:gd name="T9" fmla="*/ 267 h 269"/>
                <a:gd name="T10" fmla="*/ 375 w 375"/>
                <a:gd name="T11" fmla="*/ 269 h 269"/>
                <a:gd name="T12" fmla="*/ 375 w 375"/>
                <a:gd name="T13" fmla="*/ 216 h 269"/>
                <a:gd name="T14" fmla="*/ 0 w 375"/>
                <a:gd name="T15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5" h="269">
                  <a:moveTo>
                    <a:pt x="0" y="0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0" y="51"/>
                    <a:pt x="4" y="57"/>
                    <a:pt x="8" y="59"/>
                  </a:cubicBezTo>
                  <a:cubicBezTo>
                    <a:pt x="340" y="251"/>
                    <a:pt x="340" y="251"/>
                    <a:pt x="340" y="251"/>
                  </a:cubicBezTo>
                  <a:cubicBezTo>
                    <a:pt x="368" y="267"/>
                    <a:pt x="368" y="267"/>
                    <a:pt x="368" y="267"/>
                  </a:cubicBezTo>
                  <a:cubicBezTo>
                    <a:pt x="370" y="268"/>
                    <a:pt x="373" y="269"/>
                    <a:pt x="375" y="269"/>
                  </a:cubicBezTo>
                  <a:cubicBezTo>
                    <a:pt x="375" y="216"/>
                    <a:pt x="375" y="216"/>
                    <a:pt x="375" y="2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4" name="iṧḻîḓè"/>
            <p:cNvSpPr/>
            <p:nvPr/>
          </p:nvSpPr>
          <p:spPr bwMode="auto">
            <a:xfrm>
              <a:off x="7559580" y="4662112"/>
              <a:ext cx="89124" cy="231165"/>
            </a:xfrm>
            <a:custGeom>
              <a:avLst/>
              <a:gdLst>
                <a:gd name="T0" fmla="*/ 0 w 31"/>
                <a:gd name="T1" fmla="*/ 80 h 80"/>
                <a:gd name="T2" fmla="*/ 3 w 31"/>
                <a:gd name="T3" fmla="*/ 72 h 80"/>
                <a:gd name="T4" fmla="*/ 13 w 31"/>
                <a:gd name="T5" fmla="*/ 63 h 80"/>
                <a:gd name="T6" fmla="*/ 24 w 31"/>
                <a:gd name="T7" fmla="*/ 59 h 80"/>
                <a:gd name="T8" fmla="*/ 31 w 31"/>
                <a:gd name="T9" fmla="*/ 62 h 80"/>
                <a:gd name="T10" fmla="*/ 31 w 31"/>
                <a:gd name="T11" fmla="*/ 0 h 80"/>
                <a:gd name="T12" fmla="*/ 0 w 31"/>
                <a:gd name="T13" fmla="*/ 18 h 80"/>
                <a:gd name="T14" fmla="*/ 0 w 31"/>
                <a:gd name="T1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80">
                  <a:moveTo>
                    <a:pt x="0" y="80"/>
                  </a:moveTo>
                  <a:cubicBezTo>
                    <a:pt x="0" y="77"/>
                    <a:pt x="1" y="74"/>
                    <a:pt x="3" y="72"/>
                  </a:cubicBezTo>
                  <a:cubicBezTo>
                    <a:pt x="5" y="68"/>
                    <a:pt x="9" y="65"/>
                    <a:pt x="13" y="63"/>
                  </a:cubicBezTo>
                  <a:cubicBezTo>
                    <a:pt x="16" y="61"/>
                    <a:pt x="20" y="59"/>
                    <a:pt x="24" y="59"/>
                  </a:cubicBezTo>
                  <a:cubicBezTo>
                    <a:pt x="27" y="59"/>
                    <a:pt x="29" y="60"/>
                    <a:pt x="31" y="6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80"/>
                  </a:ln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5" name="íśḻiḋe"/>
            <p:cNvSpPr/>
            <p:nvPr/>
          </p:nvSpPr>
          <p:spPr bwMode="auto">
            <a:xfrm>
              <a:off x="7559580" y="4723385"/>
              <a:ext cx="34814" cy="169892"/>
            </a:xfrm>
            <a:custGeom>
              <a:avLst/>
              <a:gdLst>
                <a:gd name="T0" fmla="*/ 12 w 12"/>
                <a:gd name="T1" fmla="*/ 42 h 59"/>
                <a:gd name="T2" fmla="*/ 3 w 12"/>
                <a:gd name="T3" fmla="*/ 51 h 59"/>
                <a:gd name="T4" fmla="*/ 0 w 12"/>
                <a:gd name="T5" fmla="*/ 59 h 59"/>
                <a:gd name="T6" fmla="*/ 0 w 12"/>
                <a:gd name="T7" fmla="*/ 0 h 59"/>
                <a:gd name="T8" fmla="*/ 12 w 12"/>
                <a:gd name="T9" fmla="*/ 0 h 59"/>
                <a:gd name="T10" fmla="*/ 12 w 12"/>
                <a:gd name="T11" fmla="*/ 4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59">
                  <a:moveTo>
                    <a:pt x="12" y="42"/>
                  </a:moveTo>
                  <a:cubicBezTo>
                    <a:pt x="9" y="44"/>
                    <a:pt x="5" y="47"/>
                    <a:pt x="3" y="51"/>
                  </a:cubicBezTo>
                  <a:cubicBezTo>
                    <a:pt x="1" y="53"/>
                    <a:pt x="0" y="56"/>
                    <a:pt x="0" y="5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42"/>
                  </a:ln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6" name="ís1íḍé"/>
            <p:cNvSpPr/>
            <p:nvPr/>
          </p:nvSpPr>
          <p:spPr bwMode="auto">
            <a:xfrm>
              <a:off x="6497057" y="4000646"/>
              <a:ext cx="1166965" cy="711598"/>
            </a:xfrm>
            <a:custGeom>
              <a:avLst/>
              <a:gdLst>
                <a:gd name="T0" fmla="*/ 0 w 403"/>
                <a:gd name="T1" fmla="*/ 15 h 246"/>
                <a:gd name="T2" fmla="*/ 384 w 403"/>
                <a:gd name="T3" fmla="*/ 237 h 246"/>
                <a:gd name="T4" fmla="*/ 384 w 403"/>
                <a:gd name="T5" fmla="*/ 242 h 246"/>
                <a:gd name="T6" fmla="*/ 393 w 403"/>
                <a:gd name="T7" fmla="*/ 243 h 246"/>
                <a:gd name="T8" fmla="*/ 402 w 403"/>
                <a:gd name="T9" fmla="*/ 232 h 246"/>
                <a:gd name="T10" fmla="*/ 403 w 403"/>
                <a:gd name="T11" fmla="*/ 227 h 246"/>
                <a:gd name="T12" fmla="*/ 11 w 403"/>
                <a:gd name="T13" fmla="*/ 1 h 246"/>
                <a:gd name="T14" fmla="*/ 10 w 403"/>
                <a:gd name="T15" fmla="*/ 0 h 246"/>
                <a:gd name="T16" fmla="*/ 9 w 403"/>
                <a:gd name="T17" fmla="*/ 2 h 246"/>
                <a:gd name="T18" fmla="*/ 9 w 403"/>
                <a:gd name="T19" fmla="*/ 5 h 246"/>
                <a:gd name="T20" fmla="*/ 0 w 403"/>
                <a:gd name="T21" fmla="*/ 15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" h="246">
                  <a:moveTo>
                    <a:pt x="0" y="15"/>
                  </a:moveTo>
                  <a:cubicBezTo>
                    <a:pt x="384" y="237"/>
                    <a:pt x="384" y="237"/>
                    <a:pt x="384" y="237"/>
                  </a:cubicBezTo>
                  <a:cubicBezTo>
                    <a:pt x="384" y="237"/>
                    <a:pt x="384" y="239"/>
                    <a:pt x="384" y="242"/>
                  </a:cubicBezTo>
                  <a:cubicBezTo>
                    <a:pt x="384" y="245"/>
                    <a:pt x="388" y="246"/>
                    <a:pt x="393" y="243"/>
                  </a:cubicBezTo>
                  <a:cubicBezTo>
                    <a:pt x="398" y="240"/>
                    <a:pt x="402" y="237"/>
                    <a:pt x="402" y="232"/>
                  </a:cubicBezTo>
                  <a:cubicBezTo>
                    <a:pt x="403" y="227"/>
                    <a:pt x="403" y="227"/>
                    <a:pt x="403" y="227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9" y="2"/>
                    <a:pt x="9" y="2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8"/>
                    <a:pt x="5" y="12"/>
                    <a:pt x="0" y="15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7" name="ïŝļiḑê"/>
            <p:cNvSpPr/>
            <p:nvPr/>
          </p:nvSpPr>
          <p:spPr bwMode="auto">
            <a:xfrm>
              <a:off x="5711653" y="4032675"/>
              <a:ext cx="1902236" cy="1091767"/>
            </a:xfrm>
            <a:custGeom>
              <a:avLst/>
              <a:gdLst>
                <a:gd name="T0" fmla="*/ 399 w 657"/>
                <a:gd name="T1" fmla="*/ 374 h 378"/>
                <a:gd name="T2" fmla="*/ 650 w 657"/>
                <a:gd name="T3" fmla="*/ 229 h 378"/>
                <a:gd name="T4" fmla="*/ 657 w 657"/>
                <a:gd name="T5" fmla="*/ 227 h 378"/>
                <a:gd name="T6" fmla="*/ 655 w 657"/>
                <a:gd name="T7" fmla="*/ 226 h 378"/>
                <a:gd name="T8" fmla="*/ 271 w 657"/>
                <a:gd name="T9" fmla="*/ 4 h 378"/>
                <a:gd name="T10" fmla="*/ 267 w 657"/>
                <a:gd name="T11" fmla="*/ 2 h 378"/>
                <a:gd name="T12" fmla="*/ 255 w 657"/>
                <a:gd name="T13" fmla="*/ 3 h 378"/>
                <a:gd name="T14" fmla="*/ 6 w 657"/>
                <a:gd name="T15" fmla="*/ 147 h 378"/>
                <a:gd name="T16" fmla="*/ 6 w 657"/>
                <a:gd name="T17" fmla="*/ 160 h 378"/>
                <a:gd name="T18" fmla="*/ 376 w 657"/>
                <a:gd name="T19" fmla="*/ 374 h 378"/>
                <a:gd name="T20" fmla="*/ 399 w 657"/>
                <a:gd name="T21" fmla="*/ 374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378">
                  <a:moveTo>
                    <a:pt x="399" y="374"/>
                  </a:moveTo>
                  <a:cubicBezTo>
                    <a:pt x="650" y="229"/>
                    <a:pt x="650" y="229"/>
                    <a:pt x="650" y="229"/>
                  </a:cubicBezTo>
                  <a:cubicBezTo>
                    <a:pt x="653" y="228"/>
                    <a:pt x="656" y="226"/>
                    <a:pt x="657" y="227"/>
                  </a:cubicBezTo>
                  <a:cubicBezTo>
                    <a:pt x="655" y="226"/>
                    <a:pt x="655" y="226"/>
                    <a:pt x="655" y="226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71" y="4"/>
                    <a:pt x="269" y="3"/>
                    <a:pt x="267" y="2"/>
                  </a:cubicBezTo>
                  <a:cubicBezTo>
                    <a:pt x="264" y="0"/>
                    <a:pt x="259" y="1"/>
                    <a:pt x="255" y="3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0" y="151"/>
                    <a:pt x="0" y="157"/>
                    <a:pt x="6" y="160"/>
                  </a:cubicBezTo>
                  <a:cubicBezTo>
                    <a:pt x="376" y="374"/>
                    <a:pt x="376" y="374"/>
                    <a:pt x="376" y="374"/>
                  </a:cubicBezTo>
                  <a:cubicBezTo>
                    <a:pt x="382" y="378"/>
                    <a:pt x="393" y="378"/>
                    <a:pt x="399" y="374"/>
                  </a:cubicBezTo>
                </a:path>
              </a:pathLst>
            </a:custGeom>
            <a:solidFill>
              <a:srgbClr val="FFD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8" name="ïş1iḍé"/>
            <p:cNvSpPr/>
            <p:nvPr/>
          </p:nvSpPr>
          <p:spPr bwMode="auto">
            <a:xfrm>
              <a:off x="6526301" y="3978365"/>
              <a:ext cx="1186461" cy="710205"/>
            </a:xfrm>
            <a:custGeom>
              <a:avLst/>
              <a:gdLst>
                <a:gd name="T0" fmla="*/ 0 w 410"/>
                <a:gd name="T1" fmla="*/ 8 h 246"/>
                <a:gd name="T2" fmla="*/ 1 w 410"/>
                <a:gd name="T3" fmla="*/ 9 h 246"/>
                <a:gd name="T4" fmla="*/ 393 w 410"/>
                <a:gd name="T5" fmla="*/ 235 h 246"/>
                <a:gd name="T6" fmla="*/ 394 w 410"/>
                <a:gd name="T7" fmla="*/ 234 h 246"/>
                <a:gd name="T8" fmla="*/ 395 w 410"/>
                <a:gd name="T9" fmla="*/ 233 h 246"/>
                <a:gd name="T10" fmla="*/ 398 w 410"/>
                <a:gd name="T11" fmla="*/ 231 h 246"/>
                <a:gd name="T12" fmla="*/ 401 w 410"/>
                <a:gd name="T13" fmla="*/ 229 h 246"/>
                <a:gd name="T14" fmla="*/ 406 w 410"/>
                <a:gd name="T15" fmla="*/ 230 h 246"/>
                <a:gd name="T16" fmla="*/ 406 w 410"/>
                <a:gd name="T17" fmla="*/ 230 h 246"/>
                <a:gd name="T18" fmla="*/ 407 w 410"/>
                <a:gd name="T19" fmla="*/ 232 h 246"/>
                <a:gd name="T20" fmla="*/ 408 w 410"/>
                <a:gd name="T21" fmla="*/ 234 h 246"/>
                <a:gd name="T22" fmla="*/ 409 w 410"/>
                <a:gd name="T23" fmla="*/ 237 h 246"/>
                <a:gd name="T24" fmla="*/ 410 w 410"/>
                <a:gd name="T25" fmla="*/ 240 h 246"/>
                <a:gd name="T26" fmla="*/ 410 w 410"/>
                <a:gd name="T27" fmla="*/ 241 h 246"/>
                <a:gd name="T28" fmla="*/ 410 w 410"/>
                <a:gd name="T29" fmla="*/ 243 h 246"/>
                <a:gd name="T30" fmla="*/ 410 w 410"/>
                <a:gd name="T31" fmla="*/ 246 h 246"/>
                <a:gd name="T32" fmla="*/ 410 w 410"/>
                <a:gd name="T33" fmla="*/ 235 h 246"/>
                <a:gd name="T34" fmla="*/ 399 w 410"/>
                <a:gd name="T35" fmla="*/ 218 h 246"/>
                <a:gd name="T36" fmla="*/ 29 w 410"/>
                <a:gd name="T37" fmla="*/ 4 h 246"/>
                <a:gd name="T38" fmla="*/ 8 w 410"/>
                <a:gd name="T39" fmla="*/ 2 h 246"/>
                <a:gd name="T40" fmla="*/ 4 w 410"/>
                <a:gd name="T41" fmla="*/ 5 h 246"/>
                <a:gd name="T42" fmla="*/ 3 w 410"/>
                <a:gd name="T43" fmla="*/ 5 h 246"/>
                <a:gd name="T44" fmla="*/ 1 w 410"/>
                <a:gd name="T45" fmla="*/ 6 h 246"/>
                <a:gd name="T46" fmla="*/ 1 w 410"/>
                <a:gd name="T47" fmla="*/ 6 h 246"/>
                <a:gd name="T48" fmla="*/ 0 w 410"/>
                <a:gd name="T49" fmla="*/ 8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0" h="246">
                  <a:moveTo>
                    <a:pt x="0" y="8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393" y="235"/>
                    <a:pt x="393" y="235"/>
                    <a:pt x="393" y="235"/>
                  </a:cubicBezTo>
                  <a:cubicBezTo>
                    <a:pt x="393" y="235"/>
                    <a:pt x="393" y="234"/>
                    <a:pt x="394" y="234"/>
                  </a:cubicBezTo>
                  <a:cubicBezTo>
                    <a:pt x="394" y="234"/>
                    <a:pt x="394" y="233"/>
                    <a:pt x="395" y="233"/>
                  </a:cubicBezTo>
                  <a:cubicBezTo>
                    <a:pt x="398" y="231"/>
                    <a:pt x="398" y="231"/>
                    <a:pt x="398" y="231"/>
                  </a:cubicBezTo>
                  <a:cubicBezTo>
                    <a:pt x="399" y="231"/>
                    <a:pt x="400" y="230"/>
                    <a:pt x="401" y="229"/>
                  </a:cubicBezTo>
                  <a:cubicBezTo>
                    <a:pt x="403" y="228"/>
                    <a:pt x="404" y="229"/>
                    <a:pt x="406" y="230"/>
                  </a:cubicBezTo>
                  <a:cubicBezTo>
                    <a:pt x="406" y="230"/>
                    <a:pt x="406" y="230"/>
                    <a:pt x="406" y="230"/>
                  </a:cubicBezTo>
                  <a:cubicBezTo>
                    <a:pt x="407" y="231"/>
                    <a:pt x="407" y="231"/>
                    <a:pt x="407" y="232"/>
                  </a:cubicBezTo>
                  <a:cubicBezTo>
                    <a:pt x="408" y="232"/>
                    <a:pt x="408" y="233"/>
                    <a:pt x="408" y="234"/>
                  </a:cubicBezTo>
                  <a:cubicBezTo>
                    <a:pt x="409" y="235"/>
                    <a:pt x="409" y="236"/>
                    <a:pt x="409" y="237"/>
                  </a:cubicBezTo>
                  <a:cubicBezTo>
                    <a:pt x="409" y="238"/>
                    <a:pt x="410" y="239"/>
                    <a:pt x="410" y="240"/>
                  </a:cubicBezTo>
                  <a:cubicBezTo>
                    <a:pt x="410" y="240"/>
                    <a:pt x="410" y="241"/>
                    <a:pt x="410" y="241"/>
                  </a:cubicBezTo>
                  <a:cubicBezTo>
                    <a:pt x="410" y="242"/>
                    <a:pt x="410" y="242"/>
                    <a:pt x="410" y="243"/>
                  </a:cubicBezTo>
                  <a:cubicBezTo>
                    <a:pt x="410" y="244"/>
                    <a:pt x="410" y="245"/>
                    <a:pt x="410" y="246"/>
                  </a:cubicBezTo>
                  <a:cubicBezTo>
                    <a:pt x="410" y="235"/>
                    <a:pt x="410" y="235"/>
                    <a:pt x="410" y="235"/>
                  </a:cubicBezTo>
                  <a:cubicBezTo>
                    <a:pt x="410" y="229"/>
                    <a:pt x="405" y="221"/>
                    <a:pt x="399" y="21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2" y="0"/>
                    <a:pt x="13" y="0"/>
                    <a:pt x="8" y="2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0" y="7"/>
                    <a:pt x="0" y="8"/>
                  </a:cubicBezTo>
                </a:path>
              </a:pathLst>
            </a:custGeom>
            <a:solidFill>
              <a:srgbClr val="FFD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49" name="iŝ1ïde"/>
            <p:cNvSpPr/>
            <p:nvPr/>
          </p:nvSpPr>
          <p:spPr bwMode="auto">
            <a:xfrm>
              <a:off x="6832664" y="4637046"/>
              <a:ext cx="880098" cy="513855"/>
            </a:xfrm>
            <a:custGeom>
              <a:avLst/>
              <a:gdLst>
                <a:gd name="T0" fmla="*/ 12 w 304"/>
                <a:gd name="T1" fmla="*/ 165 h 178"/>
                <a:gd name="T2" fmla="*/ 12 w 304"/>
                <a:gd name="T3" fmla="*/ 165 h 178"/>
                <a:gd name="T4" fmla="*/ 27 w 304"/>
                <a:gd name="T5" fmla="*/ 156 h 178"/>
                <a:gd name="T6" fmla="*/ 206 w 304"/>
                <a:gd name="T7" fmla="*/ 53 h 178"/>
                <a:gd name="T8" fmla="*/ 263 w 304"/>
                <a:gd name="T9" fmla="*/ 20 h 178"/>
                <a:gd name="T10" fmla="*/ 270 w 304"/>
                <a:gd name="T11" fmla="*/ 18 h 178"/>
                <a:gd name="T12" fmla="*/ 270 w 304"/>
                <a:gd name="T13" fmla="*/ 18 h 178"/>
                <a:gd name="T14" fmla="*/ 270 w 304"/>
                <a:gd name="T15" fmla="*/ 21 h 178"/>
                <a:gd name="T16" fmla="*/ 279 w 304"/>
                <a:gd name="T17" fmla="*/ 21 h 178"/>
                <a:gd name="T18" fmla="*/ 286 w 304"/>
                <a:gd name="T19" fmla="*/ 12 h 178"/>
                <a:gd name="T20" fmla="*/ 286 w 304"/>
                <a:gd name="T21" fmla="*/ 9 h 178"/>
                <a:gd name="T22" fmla="*/ 288 w 304"/>
                <a:gd name="T23" fmla="*/ 6 h 178"/>
                <a:gd name="T24" fmla="*/ 289 w 304"/>
                <a:gd name="T25" fmla="*/ 5 h 178"/>
                <a:gd name="T26" fmla="*/ 292 w 304"/>
                <a:gd name="T27" fmla="*/ 3 h 178"/>
                <a:gd name="T28" fmla="*/ 295 w 304"/>
                <a:gd name="T29" fmla="*/ 1 h 178"/>
                <a:gd name="T30" fmla="*/ 300 w 304"/>
                <a:gd name="T31" fmla="*/ 2 h 178"/>
                <a:gd name="T32" fmla="*/ 300 w 304"/>
                <a:gd name="T33" fmla="*/ 2 h 178"/>
                <a:gd name="T34" fmla="*/ 301 w 304"/>
                <a:gd name="T35" fmla="*/ 3 h 178"/>
                <a:gd name="T36" fmla="*/ 301 w 304"/>
                <a:gd name="T37" fmla="*/ 4 h 178"/>
                <a:gd name="T38" fmla="*/ 302 w 304"/>
                <a:gd name="T39" fmla="*/ 6 h 178"/>
                <a:gd name="T40" fmla="*/ 303 w 304"/>
                <a:gd name="T41" fmla="*/ 9 h 178"/>
                <a:gd name="T42" fmla="*/ 304 w 304"/>
                <a:gd name="T43" fmla="*/ 12 h 178"/>
                <a:gd name="T44" fmla="*/ 304 w 304"/>
                <a:gd name="T45" fmla="*/ 13 h 178"/>
                <a:gd name="T46" fmla="*/ 304 w 304"/>
                <a:gd name="T47" fmla="*/ 15 h 178"/>
                <a:gd name="T48" fmla="*/ 304 w 304"/>
                <a:gd name="T49" fmla="*/ 18 h 178"/>
                <a:gd name="T50" fmla="*/ 304 w 304"/>
                <a:gd name="T51" fmla="*/ 57 h 178"/>
                <a:gd name="T52" fmla="*/ 295 w 304"/>
                <a:gd name="T53" fmla="*/ 57 h 178"/>
                <a:gd name="T54" fmla="*/ 295 w 304"/>
                <a:gd name="T55" fmla="*/ 18 h 178"/>
                <a:gd name="T56" fmla="*/ 295 w 304"/>
                <a:gd name="T57" fmla="*/ 16 h 178"/>
                <a:gd name="T58" fmla="*/ 295 w 304"/>
                <a:gd name="T59" fmla="*/ 13 h 178"/>
                <a:gd name="T60" fmla="*/ 295 w 304"/>
                <a:gd name="T61" fmla="*/ 13 h 178"/>
                <a:gd name="T62" fmla="*/ 282 w 304"/>
                <a:gd name="T63" fmla="*/ 30 h 178"/>
                <a:gd name="T64" fmla="*/ 271 w 304"/>
                <a:gd name="T65" fmla="*/ 33 h 178"/>
                <a:gd name="T66" fmla="*/ 263 w 304"/>
                <a:gd name="T67" fmla="*/ 30 h 178"/>
                <a:gd name="T68" fmla="*/ 262 w 304"/>
                <a:gd name="T69" fmla="*/ 31 h 178"/>
                <a:gd name="T70" fmla="*/ 261 w 304"/>
                <a:gd name="T71" fmla="*/ 31 h 178"/>
                <a:gd name="T72" fmla="*/ 36 w 304"/>
                <a:gd name="T73" fmla="*/ 161 h 178"/>
                <a:gd name="T74" fmla="*/ 12 w 304"/>
                <a:gd name="T75" fmla="*/ 175 h 178"/>
                <a:gd name="T76" fmla="*/ 12 w 304"/>
                <a:gd name="T77" fmla="*/ 175 h 178"/>
                <a:gd name="T78" fmla="*/ 12 w 304"/>
                <a:gd name="T79" fmla="*/ 175 h 178"/>
                <a:gd name="T80" fmla="*/ 0 w 304"/>
                <a:gd name="T81" fmla="*/ 178 h 178"/>
                <a:gd name="T82" fmla="*/ 0 w 304"/>
                <a:gd name="T83" fmla="*/ 168 h 178"/>
                <a:gd name="T84" fmla="*/ 12 w 304"/>
                <a:gd name="T85" fmla="*/ 16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4" h="178">
                  <a:moveTo>
                    <a:pt x="12" y="165"/>
                  </a:moveTo>
                  <a:cubicBezTo>
                    <a:pt x="12" y="165"/>
                    <a:pt x="12" y="165"/>
                    <a:pt x="12" y="165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06" y="53"/>
                    <a:pt x="206" y="53"/>
                    <a:pt x="206" y="53"/>
                  </a:cubicBezTo>
                  <a:cubicBezTo>
                    <a:pt x="263" y="20"/>
                    <a:pt x="263" y="20"/>
                    <a:pt x="263" y="20"/>
                  </a:cubicBezTo>
                  <a:cubicBezTo>
                    <a:pt x="267" y="18"/>
                    <a:pt x="270" y="17"/>
                    <a:pt x="270" y="18"/>
                  </a:cubicBezTo>
                  <a:cubicBezTo>
                    <a:pt x="270" y="18"/>
                    <a:pt x="270" y="18"/>
                    <a:pt x="270" y="18"/>
                  </a:cubicBezTo>
                  <a:cubicBezTo>
                    <a:pt x="270" y="21"/>
                    <a:pt x="270" y="21"/>
                    <a:pt x="270" y="21"/>
                  </a:cubicBezTo>
                  <a:cubicBezTo>
                    <a:pt x="270" y="24"/>
                    <a:pt x="274" y="24"/>
                    <a:pt x="279" y="21"/>
                  </a:cubicBezTo>
                  <a:cubicBezTo>
                    <a:pt x="284" y="18"/>
                    <a:pt x="286" y="15"/>
                    <a:pt x="286" y="12"/>
                  </a:cubicBezTo>
                  <a:cubicBezTo>
                    <a:pt x="286" y="9"/>
                    <a:pt x="286" y="9"/>
                    <a:pt x="286" y="9"/>
                  </a:cubicBezTo>
                  <a:cubicBezTo>
                    <a:pt x="286" y="8"/>
                    <a:pt x="287" y="6"/>
                    <a:pt x="288" y="6"/>
                  </a:cubicBezTo>
                  <a:cubicBezTo>
                    <a:pt x="288" y="6"/>
                    <a:pt x="288" y="5"/>
                    <a:pt x="289" y="5"/>
                  </a:cubicBezTo>
                  <a:cubicBezTo>
                    <a:pt x="290" y="5"/>
                    <a:pt x="291" y="4"/>
                    <a:pt x="292" y="3"/>
                  </a:cubicBezTo>
                  <a:cubicBezTo>
                    <a:pt x="293" y="3"/>
                    <a:pt x="294" y="2"/>
                    <a:pt x="295" y="1"/>
                  </a:cubicBezTo>
                  <a:cubicBezTo>
                    <a:pt x="297" y="0"/>
                    <a:pt x="298" y="1"/>
                    <a:pt x="300" y="2"/>
                  </a:cubicBezTo>
                  <a:cubicBezTo>
                    <a:pt x="300" y="2"/>
                    <a:pt x="300" y="2"/>
                    <a:pt x="300" y="2"/>
                  </a:cubicBezTo>
                  <a:cubicBezTo>
                    <a:pt x="300" y="3"/>
                    <a:pt x="301" y="3"/>
                    <a:pt x="301" y="3"/>
                  </a:cubicBezTo>
                  <a:cubicBezTo>
                    <a:pt x="301" y="4"/>
                    <a:pt x="301" y="4"/>
                    <a:pt x="301" y="4"/>
                  </a:cubicBezTo>
                  <a:cubicBezTo>
                    <a:pt x="302" y="4"/>
                    <a:pt x="302" y="5"/>
                    <a:pt x="302" y="6"/>
                  </a:cubicBezTo>
                  <a:cubicBezTo>
                    <a:pt x="303" y="7"/>
                    <a:pt x="303" y="8"/>
                    <a:pt x="303" y="9"/>
                  </a:cubicBezTo>
                  <a:cubicBezTo>
                    <a:pt x="303" y="10"/>
                    <a:pt x="304" y="11"/>
                    <a:pt x="304" y="12"/>
                  </a:cubicBezTo>
                  <a:cubicBezTo>
                    <a:pt x="304" y="12"/>
                    <a:pt x="304" y="13"/>
                    <a:pt x="304" y="13"/>
                  </a:cubicBezTo>
                  <a:cubicBezTo>
                    <a:pt x="304" y="14"/>
                    <a:pt x="304" y="14"/>
                    <a:pt x="304" y="15"/>
                  </a:cubicBezTo>
                  <a:cubicBezTo>
                    <a:pt x="304" y="16"/>
                    <a:pt x="304" y="17"/>
                    <a:pt x="304" y="18"/>
                  </a:cubicBezTo>
                  <a:cubicBezTo>
                    <a:pt x="304" y="57"/>
                    <a:pt x="304" y="57"/>
                    <a:pt x="304" y="57"/>
                  </a:cubicBezTo>
                  <a:cubicBezTo>
                    <a:pt x="295" y="57"/>
                    <a:pt x="295" y="57"/>
                    <a:pt x="295" y="57"/>
                  </a:cubicBezTo>
                  <a:cubicBezTo>
                    <a:pt x="295" y="18"/>
                    <a:pt x="295" y="18"/>
                    <a:pt x="295" y="18"/>
                  </a:cubicBezTo>
                  <a:cubicBezTo>
                    <a:pt x="295" y="17"/>
                    <a:pt x="295" y="16"/>
                    <a:pt x="295" y="16"/>
                  </a:cubicBezTo>
                  <a:cubicBezTo>
                    <a:pt x="295" y="13"/>
                    <a:pt x="295" y="13"/>
                    <a:pt x="295" y="13"/>
                  </a:cubicBezTo>
                  <a:cubicBezTo>
                    <a:pt x="295" y="13"/>
                    <a:pt x="295" y="13"/>
                    <a:pt x="295" y="13"/>
                  </a:cubicBezTo>
                  <a:cubicBezTo>
                    <a:pt x="294" y="20"/>
                    <a:pt x="288" y="26"/>
                    <a:pt x="282" y="30"/>
                  </a:cubicBezTo>
                  <a:cubicBezTo>
                    <a:pt x="279" y="31"/>
                    <a:pt x="275" y="33"/>
                    <a:pt x="271" y="33"/>
                  </a:cubicBezTo>
                  <a:cubicBezTo>
                    <a:pt x="268" y="33"/>
                    <a:pt x="265" y="32"/>
                    <a:pt x="263" y="30"/>
                  </a:cubicBezTo>
                  <a:cubicBezTo>
                    <a:pt x="262" y="31"/>
                    <a:pt x="262" y="31"/>
                    <a:pt x="262" y="31"/>
                  </a:cubicBezTo>
                  <a:cubicBezTo>
                    <a:pt x="262" y="31"/>
                    <a:pt x="261" y="31"/>
                    <a:pt x="261" y="31"/>
                  </a:cubicBezTo>
                  <a:cubicBezTo>
                    <a:pt x="36" y="161"/>
                    <a:pt x="36" y="161"/>
                    <a:pt x="36" y="16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9" y="177"/>
                    <a:pt x="4" y="178"/>
                    <a:pt x="0" y="178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5" y="168"/>
                    <a:pt x="9" y="167"/>
                    <a:pt x="12" y="165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0" name="iṡḷîḑe"/>
            <p:cNvSpPr/>
            <p:nvPr/>
          </p:nvSpPr>
          <p:spPr bwMode="auto">
            <a:xfrm>
              <a:off x="5714438" y="4478294"/>
              <a:ext cx="1118226" cy="672607"/>
            </a:xfrm>
            <a:custGeom>
              <a:avLst/>
              <a:gdLst>
                <a:gd name="T0" fmla="*/ 0 w 386"/>
                <a:gd name="T1" fmla="*/ 0 h 233"/>
                <a:gd name="T2" fmla="*/ 0 w 386"/>
                <a:gd name="T3" fmla="*/ 10 h 233"/>
                <a:gd name="T4" fmla="*/ 5 w 386"/>
                <a:gd name="T5" fmla="*/ 16 h 233"/>
                <a:gd name="T6" fmla="*/ 5 w 386"/>
                <a:gd name="T7" fmla="*/ 16 h 233"/>
                <a:gd name="T8" fmla="*/ 351 w 386"/>
                <a:gd name="T9" fmla="*/ 216 h 233"/>
                <a:gd name="T10" fmla="*/ 375 w 386"/>
                <a:gd name="T11" fmla="*/ 230 h 233"/>
                <a:gd name="T12" fmla="*/ 375 w 386"/>
                <a:gd name="T13" fmla="*/ 230 h 233"/>
                <a:gd name="T14" fmla="*/ 375 w 386"/>
                <a:gd name="T15" fmla="*/ 230 h 233"/>
                <a:gd name="T16" fmla="*/ 386 w 386"/>
                <a:gd name="T17" fmla="*/ 233 h 233"/>
                <a:gd name="T18" fmla="*/ 386 w 386"/>
                <a:gd name="T19" fmla="*/ 223 h 233"/>
                <a:gd name="T20" fmla="*/ 375 w 386"/>
                <a:gd name="T21" fmla="*/ 220 h 233"/>
                <a:gd name="T22" fmla="*/ 360 w 386"/>
                <a:gd name="T23" fmla="*/ 211 h 233"/>
                <a:gd name="T24" fmla="*/ 360 w 386"/>
                <a:gd name="T25" fmla="*/ 211 h 233"/>
                <a:gd name="T26" fmla="*/ 5 w 386"/>
                <a:gd name="T27" fmla="*/ 6 h 233"/>
                <a:gd name="T28" fmla="*/ 0 w 386"/>
                <a:gd name="T2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6" h="233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51" y="216"/>
                    <a:pt x="351" y="216"/>
                    <a:pt x="351" y="216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8" y="232"/>
                    <a:pt x="382" y="233"/>
                    <a:pt x="386" y="233"/>
                  </a:cubicBezTo>
                  <a:cubicBezTo>
                    <a:pt x="386" y="223"/>
                    <a:pt x="386" y="223"/>
                    <a:pt x="386" y="223"/>
                  </a:cubicBezTo>
                  <a:cubicBezTo>
                    <a:pt x="382" y="223"/>
                    <a:pt x="378" y="222"/>
                    <a:pt x="375" y="220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1" name="ï$1íḓé"/>
            <p:cNvSpPr/>
            <p:nvPr/>
          </p:nvSpPr>
          <p:spPr bwMode="auto">
            <a:xfrm>
              <a:off x="5714438" y="4478294"/>
              <a:ext cx="1118226" cy="672607"/>
            </a:xfrm>
            <a:custGeom>
              <a:avLst/>
              <a:gdLst>
                <a:gd name="T0" fmla="*/ 0 w 386"/>
                <a:gd name="T1" fmla="*/ 0 h 233"/>
                <a:gd name="T2" fmla="*/ 0 w 386"/>
                <a:gd name="T3" fmla="*/ 10 h 233"/>
                <a:gd name="T4" fmla="*/ 5 w 386"/>
                <a:gd name="T5" fmla="*/ 16 h 233"/>
                <a:gd name="T6" fmla="*/ 5 w 386"/>
                <a:gd name="T7" fmla="*/ 16 h 233"/>
                <a:gd name="T8" fmla="*/ 351 w 386"/>
                <a:gd name="T9" fmla="*/ 216 h 233"/>
                <a:gd name="T10" fmla="*/ 375 w 386"/>
                <a:gd name="T11" fmla="*/ 230 h 233"/>
                <a:gd name="T12" fmla="*/ 375 w 386"/>
                <a:gd name="T13" fmla="*/ 230 h 233"/>
                <a:gd name="T14" fmla="*/ 375 w 386"/>
                <a:gd name="T15" fmla="*/ 230 h 233"/>
                <a:gd name="T16" fmla="*/ 386 w 386"/>
                <a:gd name="T17" fmla="*/ 233 h 233"/>
                <a:gd name="T18" fmla="*/ 386 w 386"/>
                <a:gd name="T19" fmla="*/ 233 h 233"/>
                <a:gd name="T20" fmla="*/ 386 w 386"/>
                <a:gd name="T21" fmla="*/ 223 h 233"/>
                <a:gd name="T22" fmla="*/ 386 w 386"/>
                <a:gd name="T23" fmla="*/ 223 h 233"/>
                <a:gd name="T24" fmla="*/ 375 w 386"/>
                <a:gd name="T25" fmla="*/ 220 h 233"/>
                <a:gd name="T26" fmla="*/ 360 w 386"/>
                <a:gd name="T27" fmla="*/ 211 h 233"/>
                <a:gd name="T28" fmla="*/ 360 w 386"/>
                <a:gd name="T29" fmla="*/ 211 h 233"/>
                <a:gd name="T30" fmla="*/ 56 w 386"/>
                <a:gd name="T31" fmla="*/ 36 h 233"/>
                <a:gd name="T32" fmla="*/ 5 w 386"/>
                <a:gd name="T33" fmla="*/ 6 h 233"/>
                <a:gd name="T34" fmla="*/ 0 w 386"/>
                <a:gd name="T35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6" h="233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5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51" y="216"/>
                    <a:pt x="351" y="216"/>
                    <a:pt x="351" y="216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5" y="230"/>
                    <a:pt x="375" y="230"/>
                    <a:pt x="375" y="230"/>
                  </a:cubicBezTo>
                  <a:cubicBezTo>
                    <a:pt x="378" y="232"/>
                    <a:pt x="382" y="233"/>
                    <a:pt x="386" y="233"/>
                  </a:cubicBezTo>
                  <a:cubicBezTo>
                    <a:pt x="386" y="233"/>
                    <a:pt x="386" y="233"/>
                    <a:pt x="386" y="233"/>
                  </a:cubicBezTo>
                  <a:cubicBezTo>
                    <a:pt x="386" y="223"/>
                    <a:pt x="386" y="223"/>
                    <a:pt x="386" y="223"/>
                  </a:cubicBezTo>
                  <a:cubicBezTo>
                    <a:pt x="386" y="223"/>
                    <a:pt x="386" y="223"/>
                    <a:pt x="386" y="223"/>
                  </a:cubicBezTo>
                  <a:cubicBezTo>
                    <a:pt x="382" y="223"/>
                    <a:pt x="378" y="222"/>
                    <a:pt x="375" y="220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360" y="211"/>
                    <a:pt x="360" y="211"/>
                    <a:pt x="360" y="211"/>
                  </a:cubicBezTo>
                  <a:cubicBezTo>
                    <a:pt x="56" y="36"/>
                    <a:pt x="56" y="36"/>
                    <a:pt x="56" y="3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4"/>
                    <a:pt x="0" y="2"/>
                    <a:pt x="0" y="0"/>
                  </a:cubicBezTo>
                </a:path>
              </a:pathLst>
            </a:custGeom>
            <a:solidFill>
              <a:srgbClr val="FFA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2" name="î$ḷîďè"/>
            <p:cNvSpPr/>
            <p:nvPr/>
          </p:nvSpPr>
          <p:spPr bwMode="auto">
            <a:xfrm>
              <a:off x="5802170" y="3978365"/>
              <a:ext cx="1878563" cy="1072271"/>
            </a:xfrm>
            <a:custGeom>
              <a:avLst/>
              <a:gdLst>
                <a:gd name="T0" fmla="*/ 224 w 649"/>
                <a:gd name="T1" fmla="*/ 22 h 371"/>
                <a:gd name="T2" fmla="*/ 236 w 649"/>
                <a:gd name="T3" fmla="*/ 21 h 371"/>
                <a:gd name="T4" fmla="*/ 240 w 649"/>
                <a:gd name="T5" fmla="*/ 23 h 371"/>
                <a:gd name="T6" fmla="*/ 249 w 649"/>
                <a:gd name="T7" fmla="*/ 13 h 371"/>
                <a:gd name="T8" fmla="*/ 249 w 649"/>
                <a:gd name="T9" fmla="*/ 10 h 371"/>
                <a:gd name="T10" fmla="*/ 250 w 649"/>
                <a:gd name="T11" fmla="*/ 8 h 371"/>
                <a:gd name="T12" fmla="*/ 251 w 649"/>
                <a:gd name="T13" fmla="*/ 6 h 371"/>
                <a:gd name="T14" fmla="*/ 251 w 649"/>
                <a:gd name="T15" fmla="*/ 6 h 371"/>
                <a:gd name="T16" fmla="*/ 253 w 649"/>
                <a:gd name="T17" fmla="*/ 5 h 371"/>
                <a:gd name="T18" fmla="*/ 254 w 649"/>
                <a:gd name="T19" fmla="*/ 5 h 371"/>
                <a:gd name="T20" fmla="*/ 258 w 649"/>
                <a:gd name="T21" fmla="*/ 2 h 371"/>
                <a:gd name="T22" fmla="*/ 279 w 649"/>
                <a:gd name="T23" fmla="*/ 4 h 371"/>
                <a:gd name="T24" fmla="*/ 649 w 649"/>
                <a:gd name="T25" fmla="*/ 218 h 371"/>
                <a:gd name="T26" fmla="*/ 649 w 649"/>
                <a:gd name="T27" fmla="*/ 218 h 371"/>
                <a:gd name="T28" fmla="*/ 388 w 649"/>
                <a:gd name="T29" fmla="*/ 369 h 371"/>
                <a:gd name="T30" fmla="*/ 372 w 649"/>
                <a:gd name="T31" fmla="*/ 369 h 371"/>
                <a:gd name="T32" fmla="*/ 0 w 649"/>
                <a:gd name="T33" fmla="*/ 152 h 371"/>
                <a:gd name="T34" fmla="*/ 224 w 649"/>
                <a:gd name="T35" fmla="*/ 2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9" h="371">
                  <a:moveTo>
                    <a:pt x="224" y="22"/>
                  </a:moveTo>
                  <a:cubicBezTo>
                    <a:pt x="228" y="20"/>
                    <a:pt x="233" y="19"/>
                    <a:pt x="236" y="21"/>
                  </a:cubicBezTo>
                  <a:cubicBezTo>
                    <a:pt x="238" y="22"/>
                    <a:pt x="240" y="23"/>
                    <a:pt x="240" y="23"/>
                  </a:cubicBezTo>
                  <a:cubicBezTo>
                    <a:pt x="245" y="20"/>
                    <a:pt x="249" y="16"/>
                    <a:pt x="249" y="13"/>
                  </a:cubicBezTo>
                  <a:cubicBezTo>
                    <a:pt x="249" y="10"/>
                    <a:pt x="249" y="10"/>
                    <a:pt x="249" y="10"/>
                  </a:cubicBezTo>
                  <a:cubicBezTo>
                    <a:pt x="249" y="10"/>
                    <a:pt x="250" y="9"/>
                    <a:pt x="250" y="8"/>
                  </a:cubicBezTo>
                  <a:cubicBezTo>
                    <a:pt x="250" y="7"/>
                    <a:pt x="251" y="7"/>
                    <a:pt x="251" y="6"/>
                  </a:cubicBezTo>
                  <a:cubicBezTo>
                    <a:pt x="251" y="6"/>
                    <a:pt x="251" y="6"/>
                    <a:pt x="251" y="6"/>
                  </a:cubicBezTo>
                  <a:cubicBezTo>
                    <a:pt x="252" y="6"/>
                    <a:pt x="253" y="5"/>
                    <a:pt x="253" y="5"/>
                  </a:cubicBezTo>
                  <a:cubicBezTo>
                    <a:pt x="254" y="5"/>
                    <a:pt x="254" y="5"/>
                    <a:pt x="254" y="5"/>
                  </a:cubicBezTo>
                  <a:cubicBezTo>
                    <a:pt x="258" y="2"/>
                    <a:pt x="258" y="2"/>
                    <a:pt x="258" y="2"/>
                  </a:cubicBezTo>
                  <a:cubicBezTo>
                    <a:pt x="263" y="0"/>
                    <a:pt x="272" y="0"/>
                    <a:pt x="279" y="4"/>
                  </a:cubicBezTo>
                  <a:cubicBezTo>
                    <a:pt x="649" y="218"/>
                    <a:pt x="649" y="218"/>
                    <a:pt x="649" y="218"/>
                  </a:cubicBezTo>
                  <a:cubicBezTo>
                    <a:pt x="649" y="218"/>
                    <a:pt x="649" y="218"/>
                    <a:pt x="649" y="218"/>
                  </a:cubicBezTo>
                  <a:cubicBezTo>
                    <a:pt x="388" y="369"/>
                    <a:pt x="388" y="369"/>
                    <a:pt x="388" y="369"/>
                  </a:cubicBezTo>
                  <a:cubicBezTo>
                    <a:pt x="383" y="371"/>
                    <a:pt x="377" y="371"/>
                    <a:pt x="372" y="369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224" y="22"/>
                    <a:pt x="224" y="22"/>
                    <a:pt x="224" y="22"/>
                  </a:cubicBezTo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3" name="ísliḓê"/>
            <p:cNvSpPr/>
            <p:nvPr/>
          </p:nvSpPr>
          <p:spPr bwMode="auto">
            <a:xfrm>
              <a:off x="6956601" y="4960120"/>
              <a:ext cx="32029" cy="20889"/>
            </a:xfrm>
            <a:custGeom>
              <a:avLst/>
              <a:gdLst>
                <a:gd name="T0" fmla="*/ 10 w 11"/>
                <a:gd name="T1" fmla="*/ 7 h 7"/>
                <a:gd name="T2" fmla="*/ 0 w 11"/>
                <a:gd name="T3" fmla="*/ 1 h 7"/>
                <a:gd name="T4" fmla="*/ 8 w 11"/>
                <a:gd name="T5" fmla="*/ 1 h 7"/>
                <a:gd name="T6" fmla="*/ 10 w 11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7">
                  <a:moveTo>
                    <a:pt x="10" y="7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5" y="0"/>
                    <a:pt x="8" y="1"/>
                  </a:cubicBezTo>
                  <a:cubicBezTo>
                    <a:pt x="11" y="2"/>
                    <a:pt x="10" y="7"/>
                    <a:pt x="10" y="7"/>
                  </a:cubicBezTo>
                  <a:close/>
                </a:path>
              </a:pathLst>
            </a:custGeom>
            <a:solidFill>
              <a:srgbClr val="234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4" name="i$ḻídé"/>
            <p:cNvSpPr/>
            <p:nvPr/>
          </p:nvSpPr>
          <p:spPr bwMode="auto">
            <a:xfrm>
              <a:off x="6902292" y="4809723"/>
              <a:ext cx="110013" cy="203314"/>
            </a:xfrm>
            <a:custGeom>
              <a:avLst/>
              <a:gdLst>
                <a:gd name="T0" fmla="*/ 35 w 38"/>
                <a:gd name="T1" fmla="*/ 53 h 70"/>
                <a:gd name="T2" fmla="*/ 18 w 38"/>
                <a:gd name="T3" fmla="*/ 53 h 70"/>
                <a:gd name="T4" fmla="*/ 4 w 38"/>
                <a:gd name="T5" fmla="*/ 70 h 70"/>
                <a:gd name="T6" fmla="*/ 0 w 38"/>
                <a:gd name="T7" fmla="*/ 0 h 70"/>
                <a:gd name="T8" fmla="*/ 38 w 38"/>
                <a:gd name="T9" fmla="*/ 35 h 70"/>
                <a:gd name="T10" fmla="*/ 35 w 38"/>
                <a:gd name="T11" fmla="*/ 5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70">
                  <a:moveTo>
                    <a:pt x="35" y="53"/>
                  </a:moveTo>
                  <a:cubicBezTo>
                    <a:pt x="35" y="53"/>
                    <a:pt x="27" y="44"/>
                    <a:pt x="18" y="53"/>
                  </a:cubicBezTo>
                  <a:cubicBezTo>
                    <a:pt x="8" y="62"/>
                    <a:pt x="8" y="70"/>
                    <a:pt x="4" y="70"/>
                  </a:cubicBezTo>
                  <a:cubicBezTo>
                    <a:pt x="0" y="70"/>
                    <a:pt x="0" y="0"/>
                    <a:pt x="0" y="0"/>
                  </a:cubicBezTo>
                  <a:cubicBezTo>
                    <a:pt x="38" y="35"/>
                    <a:pt x="38" y="35"/>
                    <a:pt x="38" y="35"/>
                  </a:cubicBezTo>
                  <a:lnTo>
                    <a:pt x="35" y="53"/>
                  </a:lnTo>
                  <a:close/>
                </a:path>
              </a:pathLst>
            </a:custGeom>
            <a:solidFill>
              <a:srgbClr val="234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5" name="iṥ1ïḋe"/>
            <p:cNvSpPr/>
            <p:nvPr/>
          </p:nvSpPr>
          <p:spPr bwMode="auto">
            <a:xfrm>
              <a:off x="5850909" y="3775051"/>
              <a:ext cx="1902236" cy="1171143"/>
            </a:xfrm>
            <a:custGeom>
              <a:avLst/>
              <a:gdLst>
                <a:gd name="T0" fmla="*/ 1 w 657"/>
                <a:gd name="T1" fmla="*/ 155 h 405"/>
                <a:gd name="T2" fmla="*/ 0 w 657"/>
                <a:gd name="T3" fmla="*/ 154 h 405"/>
                <a:gd name="T4" fmla="*/ 6 w 657"/>
                <a:gd name="T5" fmla="*/ 151 h 405"/>
                <a:gd name="T6" fmla="*/ 268 w 657"/>
                <a:gd name="T7" fmla="*/ 0 h 405"/>
                <a:gd name="T8" fmla="*/ 650 w 657"/>
                <a:gd name="T9" fmla="*/ 247 h 405"/>
                <a:gd name="T10" fmla="*/ 652 w 657"/>
                <a:gd name="T11" fmla="*/ 258 h 405"/>
                <a:gd name="T12" fmla="*/ 643 w 657"/>
                <a:gd name="T13" fmla="*/ 263 h 405"/>
                <a:gd name="T14" fmla="*/ 398 w 657"/>
                <a:gd name="T15" fmla="*/ 405 h 405"/>
                <a:gd name="T16" fmla="*/ 397 w 657"/>
                <a:gd name="T17" fmla="*/ 404 h 405"/>
                <a:gd name="T18" fmla="*/ 1 w 657"/>
                <a:gd name="T19" fmla="*/ 15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7" h="405">
                  <a:moveTo>
                    <a:pt x="1" y="155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650" y="247"/>
                    <a:pt x="650" y="247"/>
                    <a:pt x="650" y="247"/>
                  </a:cubicBezTo>
                  <a:cubicBezTo>
                    <a:pt x="656" y="250"/>
                    <a:pt x="657" y="255"/>
                    <a:pt x="652" y="258"/>
                  </a:cubicBezTo>
                  <a:cubicBezTo>
                    <a:pt x="643" y="263"/>
                    <a:pt x="643" y="263"/>
                    <a:pt x="643" y="263"/>
                  </a:cubicBezTo>
                  <a:cubicBezTo>
                    <a:pt x="398" y="405"/>
                    <a:pt x="398" y="405"/>
                    <a:pt x="398" y="405"/>
                  </a:cubicBezTo>
                  <a:cubicBezTo>
                    <a:pt x="397" y="404"/>
                    <a:pt x="397" y="404"/>
                    <a:pt x="397" y="404"/>
                  </a:cubicBezTo>
                  <a:cubicBezTo>
                    <a:pt x="1" y="155"/>
                    <a:pt x="1" y="155"/>
                    <a:pt x="1" y="155"/>
                  </a:cubicBezTo>
                </a:path>
              </a:pathLst>
            </a:custGeom>
            <a:solidFill>
              <a:srgbClr val="4C9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6" name="iṡ1îḋè"/>
            <p:cNvSpPr/>
            <p:nvPr/>
          </p:nvSpPr>
          <p:spPr bwMode="auto">
            <a:xfrm>
              <a:off x="6907862" y="4699711"/>
              <a:ext cx="58488" cy="275727"/>
            </a:xfrm>
            <a:custGeom>
              <a:avLst/>
              <a:gdLst>
                <a:gd name="T0" fmla="*/ 1 w 20"/>
                <a:gd name="T1" fmla="*/ 4 h 95"/>
                <a:gd name="T2" fmla="*/ 20 w 20"/>
                <a:gd name="T3" fmla="*/ 0 h 95"/>
                <a:gd name="T4" fmla="*/ 20 w 20"/>
                <a:gd name="T5" fmla="*/ 76 h 95"/>
                <a:gd name="T6" fmla="*/ 0 w 20"/>
                <a:gd name="T7" fmla="*/ 95 h 95"/>
                <a:gd name="T8" fmla="*/ 1 w 20"/>
                <a:gd name="T9" fmla="*/ 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5">
                  <a:moveTo>
                    <a:pt x="1" y="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8" y="81"/>
                    <a:pt x="1" y="86"/>
                    <a:pt x="0" y="95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7" name="îṩlíḑe"/>
            <p:cNvSpPr/>
            <p:nvPr/>
          </p:nvSpPr>
          <p:spPr bwMode="auto">
            <a:xfrm>
              <a:off x="6945461" y="4263840"/>
              <a:ext cx="767301" cy="658681"/>
            </a:xfrm>
            <a:custGeom>
              <a:avLst/>
              <a:gdLst>
                <a:gd name="T0" fmla="*/ 15 w 265"/>
                <a:gd name="T1" fmla="*/ 228 h 228"/>
                <a:gd name="T2" fmla="*/ 258 w 265"/>
                <a:gd name="T3" fmla="*/ 88 h 228"/>
                <a:gd name="T4" fmla="*/ 265 w 265"/>
                <a:gd name="T5" fmla="*/ 75 h 228"/>
                <a:gd name="T6" fmla="*/ 265 w 265"/>
                <a:gd name="T7" fmla="*/ 0 h 228"/>
                <a:gd name="T8" fmla="*/ 20 w 265"/>
                <a:gd name="T9" fmla="*/ 143 h 228"/>
                <a:gd name="T10" fmla="*/ 9 w 265"/>
                <a:gd name="T11" fmla="*/ 157 h 228"/>
                <a:gd name="T12" fmla="*/ 7 w 265"/>
                <a:gd name="T13" fmla="*/ 164 h 228"/>
                <a:gd name="T14" fmla="*/ 7 w 265"/>
                <a:gd name="T15" fmla="*/ 227 h 228"/>
                <a:gd name="T16" fmla="*/ 15 w 265"/>
                <a:gd name="T17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5" h="228">
                  <a:moveTo>
                    <a:pt x="15" y="228"/>
                  </a:moveTo>
                  <a:cubicBezTo>
                    <a:pt x="258" y="88"/>
                    <a:pt x="258" y="88"/>
                    <a:pt x="258" y="88"/>
                  </a:cubicBezTo>
                  <a:cubicBezTo>
                    <a:pt x="262" y="86"/>
                    <a:pt x="265" y="80"/>
                    <a:pt x="265" y="75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0" y="143"/>
                    <a:pt x="20" y="143"/>
                    <a:pt x="20" y="143"/>
                  </a:cubicBezTo>
                  <a:cubicBezTo>
                    <a:pt x="20" y="143"/>
                    <a:pt x="17" y="154"/>
                    <a:pt x="9" y="157"/>
                  </a:cubicBezTo>
                  <a:cubicBezTo>
                    <a:pt x="0" y="160"/>
                    <a:pt x="7" y="164"/>
                    <a:pt x="7" y="164"/>
                  </a:cubicBezTo>
                  <a:cubicBezTo>
                    <a:pt x="7" y="227"/>
                    <a:pt x="7" y="227"/>
                    <a:pt x="7" y="227"/>
                  </a:cubicBezTo>
                  <a:cubicBezTo>
                    <a:pt x="14" y="227"/>
                    <a:pt x="15" y="228"/>
                    <a:pt x="15" y="228"/>
                  </a:cubicBez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8" name="îṩḷîḋê"/>
            <p:cNvSpPr/>
            <p:nvPr/>
          </p:nvSpPr>
          <p:spPr bwMode="auto">
            <a:xfrm>
              <a:off x="5781281" y="4000646"/>
              <a:ext cx="1231023" cy="719954"/>
            </a:xfrm>
            <a:custGeom>
              <a:avLst/>
              <a:gdLst>
                <a:gd name="T0" fmla="*/ 395 w 425"/>
                <a:gd name="T1" fmla="*/ 244 h 249"/>
                <a:gd name="T2" fmla="*/ 399 w 425"/>
                <a:gd name="T3" fmla="*/ 244 h 249"/>
                <a:gd name="T4" fmla="*/ 399 w 425"/>
                <a:gd name="T5" fmla="*/ 246 h 249"/>
                <a:gd name="T6" fmla="*/ 408 w 425"/>
                <a:gd name="T7" fmla="*/ 246 h 249"/>
                <a:gd name="T8" fmla="*/ 417 w 425"/>
                <a:gd name="T9" fmla="*/ 236 h 249"/>
                <a:gd name="T10" fmla="*/ 417 w 425"/>
                <a:gd name="T11" fmla="*/ 233 h 249"/>
                <a:gd name="T12" fmla="*/ 425 w 425"/>
                <a:gd name="T13" fmla="*/ 227 h 249"/>
                <a:gd name="T14" fmla="*/ 30 w 425"/>
                <a:gd name="T15" fmla="*/ 0 h 249"/>
                <a:gd name="T16" fmla="*/ 24 w 425"/>
                <a:gd name="T17" fmla="*/ 4 h 249"/>
                <a:gd name="T18" fmla="*/ 22 w 425"/>
                <a:gd name="T19" fmla="*/ 7 h 249"/>
                <a:gd name="T20" fmla="*/ 22 w 425"/>
                <a:gd name="T21" fmla="*/ 10 h 249"/>
                <a:gd name="T22" fmla="*/ 14 w 425"/>
                <a:gd name="T23" fmla="*/ 20 h 249"/>
                <a:gd name="T24" fmla="*/ 5 w 425"/>
                <a:gd name="T25" fmla="*/ 20 h 249"/>
                <a:gd name="T26" fmla="*/ 5 w 425"/>
                <a:gd name="T27" fmla="*/ 18 h 249"/>
                <a:gd name="T28" fmla="*/ 0 w 425"/>
                <a:gd name="T29" fmla="*/ 18 h 249"/>
                <a:gd name="T30" fmla="*/ 395 w 425"/>
                <a:gd name="T31" fmla="*/ 244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5" h="249">
                  <a:moveTo>
                    <a:pt x="395" y="244"/>
                  </a:moveTo>
                  <a:cubicBezTo>
                    <a:pt x="397" y="242"/>
                    <a:pt x="399" y="242"/>
                    <a:pt x="399" y="244"/>
                  </a:cubicBezTo>
                  <a:cubicBezTo>
                    <a:pt x="399" y="246"/>
                    <a:pt x="399" y="246"/>
                    <a:pt x="399" y="246"/>
                  </a:cubicBezTo>
                  <a:cubicBezTo>
                    <a:pt x="399" y="249"/>
                    <a:pt x="403" y="249"/>
                    <a:pt x="408" y="246"/>
                  </a:cubicBezTo>
                  <a:cubicBezTo>
                    <a:pt x="413" y="243"/>
                    <a:pt x="417" y="238"/>
                    <a:pt x="417" y="236"/>
                  </a:cubicBezTo>
                  <a:cubicBezTo>
                    <a:pt x="417" y="233"/>
                    <a:pt x="417" y="233"/>
                    <a:pt x="417" y="233"/>
                  </a:cubicBezTo>
                  <a:cubicBezTo>
                    <a:pt x="417" y="232"/>
                    <a:pt x="421" y="229"/>
                    <a:pt x="425" y="227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8" y="2"/>
                    <a:pt x="24" y="4"/>
                    <a:pt x="24" y="4"/>
                  </a:cubicBezTo>
                  <a:cubicBezTo>
                    <a:pt x="23" y="5"/>
                    <a:pt x="22" y="7"/>
                    <a:pt x="22" y="7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2"/>
                    <a:pt x="18" y="17"/>
                    <a:pt x="14" y="20"/>
                  </a:cubicBezTo>
                  <a:cubicBezTo>
                    <a:pt x="9" y="22"/>
                    <a:pt x="5" y="23"/>
                    <a:pt x="5" y="20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6"/>
                    <a:pt x="3" y="16"/>
                    <a:pt x="0" y="18"/>
                  </a:cubicBezTo>
                  <a:cubicBezTo>
                    <a:pt x="395" y="244"/>
                    <a:pt x="395" y="244"/>
                    <a:pt x="395" y="244"/>
                  </a:cubicBezTo>
                </a:path>
              </a:pathLst>
            </a:custGeom>
            <a:solidFill>
              <a:srgbClr val="246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59" name="ïşḷïḋè"/>
            <p:cNvSpPr/>
            <p:nvPr/>
          </p:nvSpPr>
          <p:spPr bwMode="auto">
            <a:xfrm>
              <a:off x="5850909" y="3564775"/>
              <a:ext cx="1902236" cy="1112656"/>
            </a:xfrm>
            <a:custGeom>
              <a:avLst/>
              <a:gdLst>
                <a:gd name="T0" fmla="*/ 1 w 657"/>
                <a:gd name="T1" fmla="*/ 155 h 385"/>
                <a:gd name="T2" fmla="*/ 0 w 657"/>
                <a:gd name="T3" fmla="*/ 155 h 385"/>
                <a:gd name="T4" fmla="*/ 6 w 657"/>
                <a:gd name="T5" fmla="*/ 151 h 385"/>
                <a:gd name="T6" fmla="*/ 268 w 657"/>
                <a:gd name="T7" fmla="*/ 0 h 385"/>
                <a:gd name="T8" fmla="*/ 650 w 657"/>
                <a:gd name="T9" fmla="*/ 221 h 385"/>
                <a:gd name="T10" fmla="*/ 652 w 657"/>
                <a:gd name="T11" fmla="*/ 232 h 385"/>
                <a:gd name="T12" fmla="*/ 643 w 657"/>
                <a:gd name="T13" fmla="*/ 237 h 385"/>
                <a:gd name="T14" fmla="*/ 398 w 657"/>
                <a:gd name="T15" fmla="*/ 385 h 385"/>
                <a:gd name="T16" fmla="*/ 1 w 657"/>
                <a:gd name="T17" fmla="*/ 155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7" h="385">
                  <a:moveTo>
                    <a:pt x="1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6" y="151"/>
                    <a:pt x="6" y="151"/>
                    <a:pt x="6" y="151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650" y="221"/>
                    <a:pt x="650" y="221"/>
                    <a:pt x="650" y="221"/>
                  </a:cubicBezTo>
                  <a:cubicBezTo>
                    <a:pt x="656" y="224"/>
                    <a:pt x="657" y="230"/>
                    <a:pt x="652" y="232"/>
                  </a:cubicBezTo>
                  <a:cubicBezTo>
                    <a:pt x="643" y="237"/>
                    <a:pt x="643" y="237"/>
                    <a:pt x="643" y="237"/>
                  </a:cubicBezTo>
                  <a:cubicBezTo>
                    <a:pt x="398" y="385"/>
                    <a:pt x="398" y="385"/>
                    <a:pt x="398" y="385"/>
                  </a:cubicBezTo>
                  <a:cubicBezTo>
                    <a:pt x="1" y="155"/>
                    <a:pt x="1" y="155"/>
                    <a:pt x="1" y="155"/>
                  </a:cubicBezTo>
                </a:path>
              </a:pathLst>
            </a:custGeom>
            <a:solidFill>
              <a:srgbClr val="4C9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0" name="iṩlîḍe"/>
            <p:cNvSpPr/>
            <p:nvPr/>
          </p:nvSpPr>
          <p:spPr bwMode="auto">
            <a:xfrm>
              <a:off x="5759000" y="4043816"/>
              <a:ext cx="1178105" cy="690710"/>
            </a:xfrm>
            <a:custGeom>
              <a:avLst/>
              <a:gdLst>
                <a:gd name="T0" fmla="*/ 13 w 407"/>
                <a:gd name="T1" fmla="*/ 0 h 239"/>
                <a:gd name="T2" fmla="*/ 407 w 407"/>
                <a:gd name="T3" fmla="*/ 228 h 239"/>
                <a:gd name="T4" fmla="*/ 393 w 407"/>
                <a:gd name="T5" fmla="*/ 239 h 239"/>
                <a:gd name="T6" fmla="*/ 0 w 407"/>
                <a:gd name="T7" fmla="*/ 12 h 239"/>
                <a:gd name="T8" fmla="*/ 5 w 407"/>
                <a:gd name="T9" fmla="*/ 4 h 239"/>
                <a:gd name="T10" fmla="*/ 13 w 407"/>
                <a:gd name="T11" fmla="*/ 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39">
                  <a:moveTo>
                    <a:pt x="13" y="0"/>
                  </a:moveTo>
                  <a:cubicBezTo>
                    <a:pt x="407" y="228"/>
                    <a:pt x="407" y="228"/>
                    <a:pt x="407" y="228"/>
                  </a:cubicBezTo>
                  <a:cubicBezTo>
                    <a:pt x="393" y="239"/>
                    <a:pt x="393" y="239"/>
                    <a:pt x="393" y="23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" y="8"/>
                    <a:pt x="3" y="6"/>
                    <a:pt x="5" y="4"/>
                  </a:cubicBezTo>
                  <a:cubicBezTo>
                    <a:pt x="13" y="0"/>
                    <a:pt x="13" y="0"/>
                    <a:pt x="13" y="0"/>
                  </a:cubicBezTo>
                </a:path>
              </a:pathLst>
            </a:custGeom>
            <a:solidFill>
              <a:srgbClr val="4C9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1" name="îŝḻîḑé"/>
            <p:cNvSpPr/>
            <p:nvPr/>
          </p:nvSpPr>
          <p:spPr bwMode="auto">
            <a:xfrm>
              <a:off x="5746468" y="4078629"/>
              <a:ext cx="1155824" cy="951119"/>
            </a:xfrm>
            <a:custGeom>
              <a:avLst/>
              <a:gdLst>
                <a:gd name="T0" fmla="*/ 6 w 399"/>
                <a:gd name="T1" fmla="*/ 102 h 329"/>
                <a:gd name="T2" fmla="*/ 5 w 399"/>
                <a:gd name="T3" fmla="*/ 101 h 329"/>
                <a:gd name="T4" fmla="*/ 4 w 399"/>
                <a:gd name="T5" fmla="*/ 101 h 329"/>
                <a:gd name="T6" fmla="*/ 4 w 399"/>
                <a:gd name="T7" fmla="*/ 100 h 329"/>
                <a:gd name="T8" fmla="*/ 3 w 399"/>
                <a:gd name="T9" fmla="*/ 99 h 329"/>
                <a:gd name="T10" fmla="*/ 2 w 399"/>
                <a:gd name="T11" fmla="*/ 97 h 329"/>
                <a:gd name="T12" fmla="*/ 1 w 399"/>
                <a:gd name="T13" fmla="*/ 94 h 329"/>
                <a:gd name="T14" fmla="*/ 1 w 399"/>
                <a:gd name="T15" fmla="*/ 91 h 329"/>
                <a:gd name="T16" fmla="*/ 1 w 399"/>
                <a:gd name="T17" fmla="*/ 90 h 329"/>
                <a:gd name="T18" fmla="*/ 0 w 399"/>
                <a:gd name="T19" fmla="*/ 88 h 329"/>
                <a:gd name="T20" fmla="*/ 0 w 399"/>
                <a:gd name="T21" fmla="*/ 85 h 329"/>
                <a:gd name="T22" fmla="*/ 0 w 399"/>
                <a:gd name="T23" fmla="*/ 20 h 329"/>
                <a:gd name="T24" fmla="*/ 4 w 399"/>
                <a:gd name="T25" fmla="*/ 0 h 329"/>
                <a:gd name="T26" fmla="*/ 397 w 399"/>
                <a:gd name="T27" fmla="*/ 227 h 329"/>
                <a:gd name="T28" fmla="*/ 399 w 399"/>
                <a:gd name="T29" fmla="*/ 329 h 329"/>
                <a:gd name="T30" fmla="*/ 6 w 399"/>
                <a:gd name="T31" fmla="*/ 102 h 329"/>
                <a:gd name="T32" fmla="*/ 6 w 399"/>
                <a:gd name="T33" fmla="*/ 10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329">
                  <a:moveTo>
                    <a:pt x="6" y="102"/>
                  </a:moveTo>
                  <a:cubicBezTo>
                    <a:pt x="5" y="101"/>
                    <a:pt x="5" y="101"/>
                    <a:pt x="5" y="101"/>
                  </a:cubicBezTo>
                  <a:cubicBezTo>
                    <a:pt x="4" y="101"/>
                    <a:pt x="4" y="101"/>
                    <a:pt x="4" y="101"/>
                  </a:cubicBezTo>
                  <a:cubicBezTo>
                    <a:pt x="4" y="100"/>
                    <a:pt x="4" y="100"/>
                    <a:pt x="4" y="100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2" y="98"/>
                    <a:pt x="2" y="97"/>
                  </a:cubicBezTo>
                  <a:cubicBezTo>
                    <a:pt x="2" y="96"/>
                    <a:pt x="2" y="95"/>
                    <a:pt x="1" y="94"/>
                  </a:cubicBezTo>
                  <a:cubicBezTo>
                    <a:pt x="1" y="93"/>
                    <a:pt x="1" y="92"/>
                    <a:pt x="1" y="91"/>
                  </a:cubicBezTo>
                  <a:cubicBezTo>
                    <a:pt x="1" y="91"/>
                    <a:pt x="1" y="90"/>
                    <a:pt x="1" y="90"/>
                  </a:cubicBezTo>
                  <a:cubicBezTo>
                    <a:pt x="1" y="89"/>
                    <a:pt x="1" y="89"/>
                    <a:pt x="0" y="88"/>
                  </a:cubicBezTo>
                  <a:cubicBezTo>
                    <a:pt x="0" y="87"/>
                    <a:pt x="0" y="86"/>
                    <a:pt x="0" y="85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2"/>
                    <a:pt x="2" y="5"/>
                    <a:pt x="4" y="0"/>
                  </a:cubicBezTo>
                  <a:cubicBezTo>
                    <a:pt x="397" y="227"/>
                    <a:pt x="397" y="227"/>
                    <a:pt x="397" y="227"/>
                  </a:cubicBezTo>
                  <a:cubicBezTo>
                    <a:pt x="399" y="329"/>
                    <a:pt x="399" y="329"/>
                    <a:pt x="399" y="329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102"/>
                    <a:pt x="6" y="102"/>
                    <a:pt x="6" y="102"/>
                  </a:cubicBezTo>
                </a:path>
              </a:pathLst>
            </a:custGeom>
            <a:solidFill>
              <a:srgbClr val="234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2" name="íšḻïḍè"/>
            <p:cNvSpPr/>
            <p:nvPr/>
          </p:nvSpPr>
          <p:spPr bwMode="auto">
            <a:xfrm>
              <a:off x="5746468" y="4128761"/>
              <a:ext cx="72413" cy="277120"/>
            </a:xfrm>
            <a:custGeom>
              <a:avLst/>
              <a:gdLst>
                <a:gd name="T0" fmla="*/ 6 w 25"/>
                <a:gd name="T1" fmla="*/ 85 h 96"/>
                <a:gd name="T2" fmla="*/ 25 w 25"/>
                <a:gd name="T3" fmla="*/ 96 h 96"/>
                <a:gd name="T4" fmla="*/ 25 w 25"/>
                <a:gd name="T5" fmla="*/ 96 h 96"/>
                <a:gd name="T6" fmla="*/ 6 w 25"/>
                <a:gd name="T7" fmla="*/ 85 h 96"/>
                <a:gd name="T8" fmla="*/ 0 w 25"/>
                <a:gd name="T9" fmla="*/ 0 h 96"/>
                <a:gd name="T10" fmla="*/ 0 w 25"/>
                <a:gd name="T11" fmla="*/ 3 h 96"/>
                <a:gd name="T12" fmla="*/ 0 w 25"/>
                <a:gd name="T13" fmla="*/ 3 h 96"/>
                <a:gd name="T14" fmla="*/ 0 w 25"/>
                <a:gd name="T15" fmla="*/ 0 h 96"/>
                <a:gd name="T16" fmla="*/ 0 w 25"/>
                <a:gd name="T1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96">
                  <a:moveTo>
                    <a:pt x="6" y="85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6" y="85"/>
                    <a:pt x="6" y="85"/>
                    <a:pt x="6" y="85"/>
                  </a:cubicBezTo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650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3" name="îṧļîḓé"/>
            <p:cNvSpPr/>
            <p:nvPr/>
          </p:nvSpPr>
          <p:spPr bwMode="auto">
            <a:xfrm>
              <a:off x="5818881" y="4405881"/>
              <a:ext cx="1393" cy="1393"/>
            </a:xfrm>
            <a:prstGeom prst="rect">
              <a:avLst/>
            </a:prstGeom>
            <a:solidFill>
              <a:srgbClr val="3648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4" name="ïṥlidè"/>
            <p:cNvSpPr/>
            <p:nvPr/>
          </p:nvSpPr>
          <p:spPr bwMode="auto">
            <a:xfrm>
              <a:off x="5818881" y="4405881"/>
              <a:ext cx="1393" cy="1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5" name="í$1ïḍé"/>
            <p:cNvSpPr/>
            <p:nvPr/>
          </p:nvSpPr>
          <p:spPr bwMode="auto">
            <a:xfrm>
              <a:off x="5818881" y="4405881"/>
              <a:ext cx="90517" cy="51525"/>
            </a:xfrm>
            <a:custGeom>
              <a:avLst/>
              <a:gdLst>
                <a:gd name="T0" fmla="*/ 0 w 31"/>
                <a:gd name="T1" fmla="*/ 0 h 18"/>
                <a:gd name="T2" fmla="*/ 0 w 31"/>
                <a:gd name="T3" fmla="*/ 0 h 18"/>
                <a:gd name="T4" fmla="*/ 31 w 31"/>
                <a:gd name="T5" fmla="*/ 18 h 18"/>
                <a:gd name="T6" fmla="*/ 31 w 31"/>
                <a:gd name="T7" fmla="*/ 18 h 18"/>
                <a:gd name="T8" fmla="*/ 0 w 31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3643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6" name="i$1ïḓê"/>
            <p:cNvSpPr/>
            <p:nvPr/>
          </p:nvSpPr>
          <p:spPr bwMode="auto">
            <a:xfrm>
              <a:off x="5746468" y="4128761"/>
              <a:ext cx="1150254" cy="605764"/>
            </a:xfrm>
            <a:custGeom>
              <a:avLst/>
              <a:gdLst>
                <a:gd name="T0" fmla="*/ 370 w 397"/>
                <a:gd name="T1" fmla="*/ 194 h 210"/>
                <a:gd name="T2" fmla="*/ 367 w 397"/>
                <a:gd name="T3" fmla="*/ 195 h 210"/>
                <a:gd name="T4" fmla="*/ 397 w 397"/>
                <a:gd name="T5" fmla="*/ 210 h 210"/>
                <a:gd name="T6" fmla="*/ 370 w 397"/>
                <a:gd name="T7" fmla="*/ 194 h 210"/>
                <a:gd name="T8" fmla="*/ 226 w 397"/>
                <a:gd name="T9" fmla="*/ 120 h 210"/>
                <a:gd name="T10" fmla="*/ 310 w 397"/>
                <a:gd name="T11" fmla="*/ 169 h 210"/>
                <a:gd name="T12" fmla="*/ 310 w 397"/>
                <a:gd name="T13" fmla="*/ 169 h 210"/>
                <a:gd name="T14" fmla="*/ 226 w 397"/>
                <a:gd name="T15" fmla="*/ 120 h 210"/>
                <a:gd name="T16" fmla="*/ 0 w 397"/>
                <a:gd name="T17" fmla="*/ 0 h 210"/>
                <a:gd name="T18" fmla="*/ 0 w 397"/>
                <a:gd name="T19" fmla="*/ 3 h 210"/>
                <a:gd name="T20" fmla="*/ 0 w 397"/>
                <a:gd name="T21" fmla="*/ 68 h 210"/>
                <a:gd name="T22" fmla="*/ 0 w 397"/>
                <a:gd name="T23" fmla="*/ 71 h 210"/>
                <a:gd name="T24" fmla="*/ 1 w 397"/>
                <a:gd name="T25" fmla="*/ 73 h 210"/>
                <a:gd name="T26" fmla="*/ 1 w 397"/>
                <a:gd name="T27" fmla="*/ 74 h 210"/>
                <a:gd name="T28" fmla="*/ 1 w 397"/>
                <a:gd name="T29" fmla="*/ 77 h 210"/>
                <a:gd name="T30" fmla="*/ 2 w 397"/>
                <a:gd name="T31" fmla="*/ 80 h 210"/>
                <a:gd name="T32" fmla="*/ 3 w 397"/>
                <a:gd name="T33" fmla="*/ 82 h 210"/>
                <a:gd name="T34" fmla="*/ 4 w 397"/>
                <a:gd name="T35" fmla="*/ 83 h 210"/>
                <a:gd name="T36" fmla="*/ 4 w 397"/>
                <a:gd name="T37" fmla="*/ 84 h 210"/>
                <a:gd name="T38" fmla="*/ 5 w 397"/>
                <a:gd name="T39" fmla="*/ 84 h 210"/>
                <a:gd name="T40" fmla="*/ 6 w 397"/>
                <a:gd name="T41" fmla="*/ 85 h 210"/>
                <a:gd name="T42" fmla="*/ 6 w 397"/>
                <a:gd name="T43" fmla="*/ 85 h 210"/>
                <a:gd name="T44" fmla="*/ 25 w 397"/>
                <a:gd name="T45" fmla="*/ 96 h 210"/>
                <a:gd name="T46" fmla="*/ 25 w 397"/>
                <a:gd name="T47" fmla="*/ 96 h 210"/>
                <a:gd name="T48" fmla="*/ 56 w 397"/>
                <a:gd name="T49" fmla="*/ 114 h 210"/>
                <a:gd name="T50" fmla="*/ 36 w 397"/>
                <a:gd name="T51" fmla="*/ 80 h 210"/>
                <a:gd name="T52" fmla="*/ 50 w 397"/>
                <a:gd name="T53" fmla="*/ 49 h 210"/>
                <a:gd name="T54" fmla="*/ 59 w 397"/>
                <a:gd name="T55" fmla="*/ 52 h 210"/>
                <a:gd name="T56" fmla="*/ 217 w 397"/>
                <a:gd name="T57" fmla="*/ 125 h 210"/>
                <a:gd name="T58" fmla="*/ 0 w 397"/>
                <a:gd name="T59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97" h="210">
                  <a:moveTo>
                    <a:pt x="370" y="194"/>
                  </a:moveTo>
                  <a:cubicBezTo>
                    <a:pt x="367" y="195"/>
                    <a:pt x="367" y="195"/>
                    <a:pt x="367" y="195"/>
                  </a:cubicBezTo>
                  <a:cubicBezTo>
                    <a:pt x="385" y="204"/>
                    <a:pt x="397" y="210"/>
                    <a:pt x="397" y="210"/>
                  </a:cubicBezTo>
                  <a:cubicBezTo>
                    <a:pt x="370" y="194"/>
                    <a:pt x="370" y="194"/>
                    <a:pt x="370" y="194"/>
                  </a:cubicBezTo>
                  <a:moveTo>
                    <a:pt x="226" y="120"/>
                  </a:moveTo>
                  <a:cubicBezTo>
                    <a:pt x="310" y="169"/>
                    <a:pt x="310" y="169"/>
                    <a:pt x="310" y="169"/>
                  </a:cubicBezTo>
                  <a:cubicBezTo>
                    <a:pt x="310" y="169"/>
                    <a:pt x="310" y="169"/>
                    <a:pt x="310" y="169"/>
                  </a:cubicBezTo>
                  <a:cubicBezTo>
                    <a:pt x="226" y="120"/>
                    <a:pt x="226" y="120"/>
                    <a:pt x="226" y="120"/>
                  </a:cubicBezTo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9"/>
                    <a:pt x="0" y="70"/>
                    <a:pt x="0" y="71"/>
                  </a:cubicBezTo>
                  <a:cubicBezTo>
                    <a:pt x="1" y="72"/>
                    <a:pt x="1" y="72"/>
                    <a:pt x="1" y="73"/>
                  </a:cubicBezTo>
                  <a:cubicBezTo>
                    <a:pt x="1" y="73"/>
                    <a:pt x="1" y="74"/>
                    <a:pt x="1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2" y="78"/>
                    <a:pt x="2" y="79"/>
                    <a:pt x="2" y="80"/>
                  </a:cubicBezTo>
                  <a:cubicBezTo>
                    <a:pt x="2" y="81"/>
                    <a:pt x="3" y="82"/>
                    <a:pt x="3" y="8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4" y="83"/>
                    <a:pt x="4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6" y="85"/>
                    <a:pt x="6" y="85"/>
                    <a:pt x="6" y="85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56" y="114"/>
                    <a:pt x="56" y="114"/>
                    <a:pt x="56" y="114"/>
                  </a:cubicBezTo>
                  <a:cubicBezTo>
                    <a:pt x="56" y="114"/>
                    <a:pt x="40" y="97"/>
                    <a:pt x="36" y="80"/>
                  </a:cubicBezTo>
                  <a:cubicBezTo>
                    <a:pt x="32" y="65"/>
                    <a:pt x="38" y="49"/>
                    <a:pt x="50" y="49"/>
                  </a:cubicBezTo>
                  <a:cubicBezTo>
                    <a:pt x="53" y="49"/>
                    <a:pt x="56" y="50"/>
                    <a:pt x="59" y="52"/>
                  </a:cubicBezTo>
                  <a:cubicBezTo>
                    <a:pt x="72" y="58"/>
                    <a:pt x="143" y="91"/>
                    <a:pt x="217" y="12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728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7" name="íşḻiḋè"/>
            <p:cNvSpPr/>
            <p:nvPr/>
          </p:nvSpPr>
          <p:spPr bwMode="auto">
            <a:xfrm>
              <a:off x="6884188" y="4223455"/>
              <a:ext cx="863387" cy="569557"/>
            </a:xfrm>
            <a:custGeom>
              <a:avLst/>
              <a:gdLst>
                <a:gd name="T0" fmla="*/ 0 w 298"/>
                <a:gd name="T1" fmla="*/ 197 h 197"/>
                <a:gd name="T2" fmla="*/ 9 w 298"/>
                <a:gd name="T3" fmla="*/ 197 h 197"/>
                <a:gd name="T4" fmla="*/ 13 w 298"/>
                <a:gd name="T5" fmla="*/ 177 h 197"/>
                <a:gd name="T6" fmla="*/ 21 w 298"/>
                <a:gd name="T7" fmla="*/ 180 h 197"/>
                <a:gd name="T8" fmla="*/ 32 w 298"/>
                <a:gd name="T9" fmla="*/ 176 h 197"/>
                <a:gd name="T10" fmla="*/ 42 w 298"/>
                <a:gd name="T11" fmla="*/ 167 h 197"/>
                <a:gd name="T12" fmla="*/ 42 w 298"/>
                <a:gd name="T13" fmla="*/ 167 h 197"/>
                <a:gd name="T14" fmla="*/ 45 w 298"/>
                <a:gd name="T15" fmla="*/ 159 h 197"/>
                <a:gd name="T16" fmla="*/ 277 w 298"/>
                <a:gd name="T17" fmla="*/ 25 h 197"/>
                <a:gd name="T18" fmla="*/ 285 w 298"/>
                <a:gd name="T19" fmla="*/ 20 h 197"/>
                <a:gd name="T20" fmla="*/ 295 w 298"/>
                <a:gd name="T21" fmla="*/ 15 h 197"/>
                <a:gd name="T22" fmla="*/ 298 w 298"/>
                <a:gd name="T23" fmla="*/ 10 h 197"/>
                <a:gd name="T24" fmla="*/ 298 w 298"/>
                <a:gd name="T25" fmla="*/ 0 h 197"/>
                <a:gd name="T26" fmla="*/ 295 w 298"/>
                <a:gd name="T27" fmla="*/ 4 h 197"/>
                <a:gd name="T28" fmla="*/ 295 w 298"/>
                <a:gd name="T29" fmla="*/ 4 h 197"/>
                <a:gd name="T30" fmla="*/ 268 w 298"/>
                <a:gd name="T31" fmla="*/ 20 h 197"/>
                <a:gd name="T32" fmla="*/ 44 w 298"/>
                <a:gd name="T33" fmla="*/ 150 h 197"/>
                <a:gd name="T34" fmla="*/ 36 w 298"/>
                <a:gd name="T35" fmla="*/ 156 h 197"/>
                <a:gd name="T36" fmla="*/ 36 w 298"/>
                <a:gd name="T37" fmla="*/ 159 h 197"/>
                <a:gd name="T38" fmla="*/ 34 w 298"/>
                <a:gd name="T39" fmla="*/ 163 h 197"/>
                <a:gd name="T40" fmla="*/ 27 w 298"/>
                <a:gd name="T41" fmla="*/ 169 h 197"/>
                <a:gd name="T42" fmla="*/ 18 w 298"/>
                <a:gd name="T43" fmla="*/ 169 h 197"/>
                <a:gd name="T44" fmla="*/ 18 w 298"/>
                <a:gd name="T45" fmla="*/ 167 h 197"/>
                <a:gd name="T46" fmla="*/ 14 w 298"/>
                <a:gd name="T47" fmla="*/ 167 h 197"/>
                <a:gd name="T48" fmla="*/ 9 w 298"/>
                <a:gd name="T49" fmla="*/ 169 h 197"/>
                <a:gd name="T50" fmla="*/ 0 w 298"/>
                <a:gd name="T51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98" h="197">
                  <a:moveTo>
                    <a:pt x="0" y="197"/>
                  </a:moveTo>
                  <a:cubicBezTo>
                    <a:pt x="9" y="197"/>
                    <a:pt x="9" y="197"/>
                    <a:pt x="9" y="197"/>
                  </a:cubicBezTo>
                  <a:cubicBezTo>
                    <a:pt x="9" y="187"/>
                    <a:pt x="12" y="179"/>
                    <a:pt x="13" y="177"/>
                  </a:cubicBezTo>
                  <a:cubicBezTo>
                    <a:pt x="15" y="179"/>
                    <a:pt x="18" y="180"/>
                    <a:pt x="21" y="180"/>
                  </a:cubicBezTo>
                  <a:cubicBezTo>
                    <a:pt x="25" y="180"/>
                    <a:pt x="29" y="178"/>
                    <a:pt x="32" y="176"/>
                  </a:cubicBezTo>
                  <a:cubicBezTo>
                    <a:pt x="35" y="174"/>
                    <a:pt x="39" y="171"/>
                    <a:pt x="42" y="167"/>
                  </a:cubicBezTo>
                  <a:cubicBezTo>
                    <a:pt x="42" y="167"/>
                    <a:pt x="42" y="167"/>
                    <a:pt x="42" y="167"/>
                  </a:cubicBezTo>
                  <a:cubicBezTo>
                    <a:pt x="44" y="164"/>
                    <a:pt x="45" y="162"/>
                    <a:pt x="45" y="159"/>
                  </a:cubicBezTo>
                  <a:cubicBezTo>
                    <a:pt x="277" y="25"/>
                    <a:pt x="277" y="25"/>
                    <a:pt x="277" y="25"/>
                  </a:cubicBezTo>
                  <a:cubicBezTo>
                    <a:pt x="285" y="20"/>
                    <a:pt x="285" y="20"/>
                    <a:pt x="285" y="20"/>
                  </a:cubicBezTo>
                  <a:cubicBezTo>
                    <a:pt x="295" y="15"/>
                    <a:pt x="295" y="15"/>
                    <a:pt x="295" y="15"/>
                  </a:cubicBezTo>
                  <a:cubicBezTo>
                    <a:pt x="297" y="13"/>
                    <a:pt x="298" y="12"/>
                    <a:pt x="298" y="10"/>
                  </a:cubicBezTo>
                  <a:cubicBezTo>
                    <a:pt x="298" y="0"/>
                    <a:pt x="298" y="0"/>
                    <a:pt x="298" y="0"/>
                  </a:cubicBezTo>
                  <a:cubicBezTo>
                    <a:pt x="298" y="2"/>
                    <a:pt x="297" y="3"/>
                    <a:pt x="295" y="4"/>
                  </a:cubicBezTo>
                  <a:cubicBezTo>
                    <a:pt x="295" y="4"/>
                    <a:pt x="295" y="4"/>
                    <a:pt x="295" y="4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44" y="150"/>
                    <a:pt x="44" y="150"/>
                    <a:pt x="44" y="150"/>
                  </a:cubicBezTo>
                  <a:cubicBezTo>
                    <a:pt x="40" y="152"/>
                    <a:pt x="36" y="155"/>
                    <a:pt x="36" y="156"/>
                  </a:cubicBezTo>
                  <a:cubicBezTo>
                    <a:pt x="36" y="159"/>
                    <a:pt x="36" y="159"/>
                    <a:pt x="36" y="159"/>
                  </a:cubicBezTo>
                  <a:cubicBezTo>
                    <a:pt x="36" y="160"/>
                    <a:pt x="35" y="161"/>
                    <a:pt x="34" y="163"/>
                  </a:cubicBezTo>
                  <a:cubicBezTo>
                    <a:pt x="32" y="165"/>
                    <a:pt x="30" y="167"/>
                    <a:pt x="27" y="169"/>
                  </a:cubicBezTo>
                  <a:cubicBezTo>
                    <a:pt x="22" y="172"/>
                    <a:pt x="18" y="172"/>
                    <a:pt x="18" y="169"/>
                  </a:cubicBezTo>
                  <a:cubicBezTo>
                    <a:pt x="18" y="167"/>
                    <a:pt x="18" y="167"/>
                    <a:pt x="18" y="167"/>
                  </a:cubicBezTo>
                  <a:cubicBezTo>
                    <a:pt x="18" y="165"/>
                    <a:pt x="16" y="165"/>
                    <a:pt x="14" y="167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4" y="172"/>
                    <a:pt x="0" y="184"/>
                    <a:pt x="0" y="197"/>
                  </a:cubicBezTo>
                  <a:close/>
                </a:path>
              </a:pathLst>
            </a:custGeom>
            <a:solidFill>
              <a:srgbClr val="246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8" name="işļídé"/>
            <p:cNvSpPr/>
            <p:nvPr/>
          </p:nvSpPr>
          <p:spPr bwMode="auto">
            <a:xfrm>
              <a:off x="6884188" y="4510323"/>
              <a:ext cx="863387" cy="519425"/>
            </a:xfrm>
            <a:custGeom>
              <a:avLst/>
              <a:gdLst>
                <a:gd name="T0" fmla="*/ 9 w 298"/>
                <a:gd name="T1" fmla="*/ 98 h 180"/>
                <a:gd name="T2" fmla="*/ 9 w 298"/>
                <a:gd name="T3" fmla="*/ 163 h 180"/>
                <a:gd name="T4" fmla="*/ 9 w 298"/>
                <a:gd name="T5" fmla="*/ 165 h 180"/>
                <a:gd name="T6" fmla="*/ 9 w 298"/>
                <a:gd name="T7" fmla="*/ 168 h 180"/>
                <a:gd name="T8" fmla="*/ 9 w 298"/>
                <a:gd name="T9" fmla="*/ 168 h 180"/>
                <a:gd name="T10" fmla="*/ 23 w 298"/>
                <a:gd name="T11" fmla="*/ 151 h 180"/>
                <a:gd name="T12" fmla="*/ 34 w 298"/>
                <a:gd name="T13" fmla="*/ 148 h 180"/>
                <a:gd name="T14" fmla="*/ 41 w 298"/>
                <a:gd name="T15" fmla="*/ 151 h 180"/>
                <a:gd name="T16" fmla="*/ 42 w 298"/>
                <a:gd name="T17" fmla="*/ 150 h 180"/>
                <a:gd name="T18" fmla="*/ 44 w 298"/>
                <a:gd name="T19" fmla="*/ 149 h 180"/>
                <a:gd name="T20" fmla="*/ 268 w 298"/>
                <a:gd name="T21" fmla="*/ 20 h 180"/>
                <a:gd name="T22" fmla="*/ 281 w 298"/>
                <a:gd name="T23" fmla="*/ 12 h 180"/>
                <a:gd name="T24" fmla="*/ 285 w 298"/>
                <a:gd name="T25" fmla="*/ 10 h 180"/>
                <a:gd name="T26" fmla="*/ 296 w 298"/>
                <a:gd name="T27" fmla="*/ 4 h 180"/>
                <a:gd name="T28" fmla="*/ 298 w 298"/>
                <a:gd name="T29" fmla="*/ 0 h 180"/>
                <a:gd name="T30" fmla="*/ 298 w 298"/>
                <a:gd name="T31" fmla="*/ 2 h 180"/>
                <a:gd name="T32" fmla="*/ 298 w 298"/>
                <a:gd name="T33" fmla="*/ 10 h 180"/>
                <a:gd name="T34" fmla="*/ 296 w 298"/>
                <a:gd name="T35" fmla="*/ 14 h 180"/>
                <a:gd name="T36" fmla="*/ 296 w 298"/>
                <a:gd name="T37" fmla="*/ 14 h 180"/>
                <a:gd name="T38" fmla="*/ 292 w 298"/>
                <a:gd name="T39" fmla="*/ 16 h 180"/>
                <a:gd name="T40" fmla="*/ 289 w 298"/>
                <a:gd name="T41" fmla="*/ 18 h 180"/>
                <a:gd name="T42" fmla="*/ 285 w 298"/>
                <a:gd name="T43" fmla="*/ 20 h 180"/>
                <a:gd name="T44" fmla="*/ 282 w 298"/>
                <a:gd name="T45" fmla="*/ 22 h 180"/>
                <a:gd name="T46" fmla="*/ 280 w 298"/>
                <a:gd name="T47" fmla="*/ 23 h 180"/>
                <a:gd name="T48" fmla="*/ 277 w 298"/>
                <a:gd name="T49" fmla="*/ 25 h 180"/>
                <a:gd name="T50" fmla="*/ 99 w 298"/>
                <a:gd name="T51" fmla="*/ 128 h 180"/>
                <a:gd name="T52" fmla="*/ 42 w 298"/>
                <a:gd name="T53" fmla="*/ 161 h 180"/>
                <a:gd name="T54" fmla="*/ 34 w 298"/>
                <a:gd name="T55" fmla="*/ 163 h 180"/>
                <a:gd name="T56" fmla="*/ 34 w 298"/>
                <a:gd name="T57" fmla="*/ 162 h 180"/>
                <a:gd name="T58" fmla="*/ 34 w 298"/>
                <a:gd name="T59" fmla="*/ 160 h 180"/>
                <a:gd name="T60" fmla="*/ 25 w 298"/>
                <a:gd name="T61" fmla="*/ 160 h 180"/>
                <a:gd name="T62" fmla="*/ 18 w 298"/>
                <a:gd name="T63" fmla="*/ 169 h 180"/>
                <a:gd name="T64" fmla="*/ 18 w 298"/>
                <a:gd name="T65" fmla="*/ 172 h 180"/>
                <a:gd name="T66" fmla="*/ 17 w 298"/>
                <a:gd name="T67" fmla="*/ 175 h 180"/>
                <a:gd name="T68" fmla="*/ 16 w 298"/>
                <a:gd name="T69" fmla="*/ 176 h 180"/>
                <a:gd name="T70" fmla="*/ 13 w 298"/>
                <a:gd name="T71" fmla="*/ 177 h 180"/>
                <a:gd name="T72" fmla="*/ 9 w 298"/>
                <a:gd name="T73" fmla="*/ 180 h 180"/>
                <a:gd name="T74" fmla="*/ 5 w 298"/>
                <a:gd name="T75" fmla="*/ 179 h 180"/>
                <a:gd name="T76" fmla="*/ 4 w 298"/>
                <a:gd name="T77" fmla="*/ 179 h 180"/>
                <a:gd name="T78" fmla="*/ 4 w 298"/>
                <a:gd name="T79" fmla="*/ 178 h 180"/>
                <a:gd name="T80" fmla="*/ 4 w 298"/>
                <a:gd name="T81" fmla="*/ 178 h 180"/>
                <a:gd name="T82" fmla="*/ 3 w 298"/>
                <a:gd name="T83" fmla="*/ 177 h 180"/>
                <a:gd name="T84" fmla="*/ 2 w 298"/>
                <a:gd name="T85" fmla="*/ 175 h 180"/>
                <a:gd name="T86" fmla="*/ 1 w 298"/>
                <a:gd name="T87" fmla="*/ 172 h 180"/>
                <a:gd name="T88" fmla="*/ 1 w 298"/>
                <a:gd name="T89" fmla="*/ 169 h 180"/>
                <a:gd name="T90" fmla="*/ 1 w 298"/>
                <a:gd name="T91" fmla="*/ 168 h 180"/>
                <a:gd name="T92" fmla="*/ 0 w 298"/>
                <a:gd name="T93" fmla="*/ 166 h 180"/>
                <a:gd name="T94" fmla="*/ 0 w 298"/>
                <a:gd name="T95" fmla="*/ 163 h 180"/>
                <a:gd name="T96" fmla="*/ 0 w 298"/>
                <a:gd name="T97" fmla="*/ 98 h 180"/>
                <a:gd name="T98" fmla="*/ 9 w 298"/>
                <a:gd name="T99" fmla="*/ 9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180">
                  <a:moveTo>
                    <a:pt x="9" y="98"/>
                  </a:moveTo>
                  <a:cubicBezTo>
                    <a:pt x="9" y="163"/>
                    <a:pt x="9" y="163"/>
                    <a:pt x="9" y="163"/>
                  </a:cubicBezTo>
                  <a:cubicBezTo>
                    <a:pt x="9" y="164"/>
                    <a:pt x="9" y="165"/>
                    <a:pt x="9" y="165"/>
                  </a:cubicBezTo>
                  <a:cubicBezTo>
                    <a:pt x="9" y="168"/>
                    <a:pt x="9" y="168"/>
                    <a:pt x="9" y="168"/>
                  </a:cubicBezTo>
                  <a:cubicBezTo>
                    <a:pt x="9" y="168"/>
                    <a:pt x="9" y="168"/>
                    <a:pt x="9" y="168"/>
                  </a:cubicBezTo>
                  <a:cubicBezTo>
                    <a:pt x="10" y="161"/>
                    <a:pt x="17" y="155"/>
                    <a:pt x="23" y="151"/>
                  </a:cubicBezTo>
                  <a:cubicBezTo>
                    <a:pt x="25" y="150"/>
                    <a:pt x="29" y="148"/>
                    <a:pt x="34" y="148"/>
                  </a:cubicBezTo>
                  <a:cubicBezTo>
                    <a:pt x="37" y="148"/>
                    <a:pt x="39" y="149"/>
                    <a:pt x="41" y="151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43" y="150"/>
                    <a:pt x="43" y="150"/>
                    <a:pt x="44" y="149"/>
                  </a:cubicBezTo>
                  <a:cubicBezTo>
                    <a:pt x="268" y="20"/>
                    <a:pt x="268" y="20"/>
                    <a:pt x="268" y="20"/>
                  </a:cubicBezTo>
                  <a:cubicBezTo>
                    <a:pt x="268" y="20"/>
                    <a:pt x="274" y="16"/>
                    <a:pt x="281" y="12"/>
                  </a:cubicBezTo>
                  <a:cubicBezTo>
                    <a:pt x="282" y="12"/>
                    <a:pt x="284" y="11"/>
                    <a:pt x="285" y="10"/>
                  </a:cubicBezTo>
                  <a:cubicBezTo>
                    <a:pt x="289" y="8"/>
                    <a:pt x="293" y="6"/>
                    <a:pt x="296" y="4"/>
                  </a:cubicBezTo>
                  <a:cubicBezTo>
                    <a:pt x="297" y="3"/>
                    <a:pt x="298" y="1"/>
                    <a:pt x="298" y="0"/>
                  </a:cubicBezTo>
                  <a:cubicBezTo>
                    <a:pt x="298" y="2"/>
                    <a:pt x="298" y="2"/>
                    <a:pt x="298" y="2"/>
                  </a:cubicBezTo>
                  <a:cubicBezTo>
                    <a:pt x="298" y="10"/>
                    <a:pt x="298" y="10"/>
                    <a:pt x="298" y="10"/>
                  </a:cubicBezTo>
                  <a:cubicBezTo>
                    <a:pt x="298" y="11"/>
                    <a:pt x="297" y="13"/>
                    <a:pt x="296" y="14"/>
                  </a:cubicBezTo>
                  <a:cubicBezTo>
                    <a:pt x="296" y="14"/>
                    <a:pt x="296" y="14"/>
                    <a:pt x="296" y="14"/>
                  </a:cubicBezTo>
                  <a:cubicBezTo>
                    <a:pt x="295" y="15"/>
                    <a:pt x="293" y="16"/>
                    <a:pt x="292" y="16"/>
                  </a:cubicBezTo>
                  <a:cubicBezTo>
                    <a:pt x="291" y="17"/>
                    <a:pt x="290" y="17"/>
                    <a:pt x="289" y="18"/>
                  </a:cubicBezTo>
                  <a:cubicBezTo>
                    <a:pt x="288" y="19"/>
                    <a:pt x="286" y="20"/>
                    <a:pt x="285" y="20"/>
                  </a:cubicBezTo>
                  <a:cubicBezTo>
                    <a:pt x="284" y="21"/>
                    <a:pt x="283" y="21"/>
                    <a:pt x="282" y="22"/>
                  </a:cubicBezTo>
                  <a:cubicBezTo>
                    <a:pt x="282" y="22"/>
                    <a:pt x="281" y="23"/>
                    <a:pt x="280" y="23"/>
                  </a:cubicBezTo>
                  <a:cubicBezTo>
                    <a:pt x="278" y="24"/>
                    <a:pt x="277" y="25"/>
                    <a:pt x="277" y="25"/>
                  </a:cubicBezTo>
                  <a:cubicBezTo>
                    <a:pt x="99" y="128"/>
                    <a:pt x="99" y="128"/>
                    <a:pt x="99" y="128"/>
                  </a:cubicBezTo>
                  <a:cubicBezTo>
                    <a:pt x="42" y="161"/>
                    <a:pt x="42" y="161"/>
                    <a:pt x="42" y="161"/>
                  </a:cubicBezTo>
                  <a:cubicBezTo>
                    <a:pt x="38" y="163"/>
                    <a:pt x="34" y="164"/>
                    <a:pt x="34" y="163"/>
                  </a:cubicBezTo>
                  <a:cubicBezTo>
                    <a:pt x="34" y="162"/>
                    <a:pt x="34" y="162"/>
                    <a:pt x="34" y="162"/>
                  </a:cubicBezTo>
                  <a:cubicBezTo>
                    <a:pt x="34" y="160"/>
                    <a:pt x="34" y="160"/>
                    <a:pt x="34" y="160"/>
                  </a:cubicBezTo>
                  <a:cubicBezTo>
                    <a:pt x="34" y="157"/>
                    <a:pt x="30" y="157"/>
                    <a:pt x="25" y="160"/>
                  </a:cubicBezTo>
                  <a:cubicBezTo>
                    <a:pt x="20" y="163"/>
                    <a:pt x="18" y="166"/>
                    <a:pt x="18" y="169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8" y="173"/>
                    <a:pt x="18" y="175"/>
                    <a:pt x="17" y="175"/>
                  </a:cubicBezTo>
                  <a:cubicBezTo>
                    <a:pt x="17" y="175"/>
                    <a:pt x="16" y="176"/>
                    <a:pt x="16" y="176"/>
                  </a:cubicBezTo>
                  <a:cubicBezTo>
                    <a:pt x="15" y="176"/>
                    <a:pt x="14" y="177"/>
                    <a:pt x="13" y="177"/>
                  </a:cubicBezTo>
                  <a:cubicBezTo>
                    <a:pt x="12" y="178"/>
                    <a:pt x="11" y="179"/>
                    <a:pt x="9" y="180"/>
                  </a:cubicBezTo>
                  <a:cubicBezTo>
                    <a:pt x="8" y="180"/>
                    <a:pt x="6" y="180"/>
                    <a:pt x="5" y="179"/>
                  </a:cubicBezTo>
                  <a:cubicBezTo>
                    <a:pt x="4" y="179"/>
                    <a:pt x="4" y="179"/>
                    <a:pt x="4" y="179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4" y="178"/>
                    <a:pt x="4" y="178"/>
                    <a:pt x="4" y="178"/>
                  </a:cubicBezTo>
                  <a:cubicBezTo>
                    <a:pt x="3" y="177"/>
                    <a:pt x="3" y="177"/>
                    <a:pt x="3" y="177"/>
                  </a:cubicBezTo>
                  <a:cubicBezTo>
                    <a:pt x="3" y="176"/>
                    <a:pt x="2" y="176"/>
                    <a:pt x="2" y="175"/>
                  </a:cubicBezTo>
                  <a:cubicBezTo>
                    <a:pt x="2" y="174"/>
                    <a:pt x="2" y="173"/>
                    <a:pt x="1" y="172"/>
                  </a:cubicBezTo>
                  <a:cubicBezTo>
                    <a:pt x="1" y="171"/>
                    <a:pt x="1" y="170"/>
                    <a:pt x="1" y="169"/>
                  </a:cubicBezTo>
                  <a:cubicBezTo>
                    <a:pt x="1" y="169"/>
                    <a:pt x="1" y="168"/>
                    <a:pt x="1" y="168"/>
                  </a:cubicBezTo>
                  <a:cubicBezTo>
                    <a:pt x="1" y="167"/>
                    <a:pt x="1" y="167"/>
                    <a:pt x="0" y="166"/>
                  </a:cubicBezTo>
                  <a:cubicBezTo>
                    <a:pt x="0" y="165"/>
                    <a:pt x="0" y="164"/>
                    <a:pt x="0" y="163"/>
                  </a:cubicBezTo>
                  <a:cubicBezTo>
                    <a:pt x="0" y="98"/>
                    <a:pt x="0" y="98"/>
                    <a:pt x="0" y="98"/>
                  </a:cubicBezTo>
                  <a:lnTo>
                    <a:pt x="9" y="98"/>
                  </a:lnTo>
                  <a:close/>
                </a:path>
              </a:pathLst>
            </a:custGeom>
            <a:solidFill>
              <a:srgbClr val="246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69" name="ïṥḷîḑê"/>
            <p:cNvSpPr/>
            <p:nvPr/>
          </p:nvSpPr>
          <p:spPr bwMode="auto">
            <a:xfrm>
              <a:off x="5759000" y="3588448"/>
              <a:ext cx="1910592" cy="1111263"/>
            </a:xfrm>
            <a:custGeom>
              <a:avLst/>
              <a:gdLst>
                <a:gd name="T0" fmla="*/ 0 w 660"/>
                <a:gd name="T1" fmla="*/ 170 h 385"/>
                <a:gd name="T2" fmla="*/ 374 w 660"/>
                <a:gd name="T3" fmla="*/ 385 h 385"/>
                <a:gd name="T4" fmla="*/ 656 w 660"/>
                <a:gd name="T5" fmla="*/ 222 h 385"/>
                <a:gd name="T6" fmla="*/ 656 w 660"/>
                <a:gd name="T7" fmla="*/ 214 h 385"/>
                <a:gd name="T8" fmla="*/ 286 w 660"/>
                <a:gd name="T9" fmla="*/ 0 h 385"/>
                <a:gd name="T10" fmla="*/ 38 w 660"/>
                <a:gd name="T11" fmla="*/ 143 h 385"/>
                <a:gd name="T12" fmla="*/ 38 w 660"/>
                <a:gd name="T13" fmla="*/ 143 h 385"/>
                <a:gd name="T14" fmla="*/ 32 w 660"/>
                <a:gd name="T15" fmla="*/ 147 h 385"/>
                <a:gd name="T16" fmla="*/ 30 w 660"/>
                <a:gd name="T17" fmla="*/ 150 h 385"/>
                <a:gd name="T18" fmla="*/ 30 w 660"/>
                <a:gd name="T19" fmla="*/ 153 h 385"/>
                <a:gd name="T20" fmla="*/ 22 w 660"/>
                <a:gd name="T21" fmla="*/ 163 h 385"/>
                <a:gd name="T22" fmla="*/ 21 w 660"/>
                <a:gd name="T23" fmla="*/ 163 h 385"/>
                <a:gd name="T24" fmla="*/ 13 w 660"/>
                <a:gd name="T25" fmla="*/ 158 h 385"/>
                <a:gd name="T26" fmla="*/ 9 w 660"/>
                <a:gd name="T27" fmla="*/ 160 h 385"/>
                <a:gd name="T28" fmla="*/ 8 w 660"/>
                <a:gd name="T29" fmla="*/ 161 h 385"/>
                <a:gd name="T30" fmla="*/ 8 w 660"/>
                <a:gd name="T31" fmla="*/ 161 h 385"/>
                <a:gd name="T32" fmla="*/ 5 w 660"/>
                <a:gd name="T33" fmla="*/ 162 h 385"/>
                <a:gd name="T34" fmla="*/ 0 w 660"/>
                <a:gd name="T35" fmla="*/ 17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0" h="385">
                  <a:moveTo>
                    <a:pt x="0" y="170"/>
                  </a:moveTo>
                  <a:cubicBezTo>
                    <a:pt x="374" y="385"/>
                    <a:pt x="374" y="385"/>
                    <a:pt x="374" y="385"/>
                  </a:cubicBezTo>
                  <a:cubicBezTo>
                    <a:pt x="656" y="222"/>
                    <a:pt x="656" y="222"/>
                    <a:pt x="656" y="222"/>
                  </a:cubicBezTo>
                  <a:cubicBezTo>
                    <a:pt x="660" y="220"/>
                    <a:pt x="660" y="216"/>
                    <a:pt x="656" y="214"/>
                  </a:cubicBezTo>
                  <a:cubicBezTo>
                    <a:pt x="286" y="0"/>
                    <a:pt x="286" y="0"/>
                    <a:pt x="286" y="0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8" y="143"/>
                    <a:pt x="38" y="143"/>
                    <a:pt x="38" y="143"/>
                  </a:cubicBezTo>
                  <a:cubicBezTo>
                    <a:pt x="36" y="145"/>
                    <a:pt x="32" y="147"/>
                    <a:pt x="32" y="147"/>
                  </a:cubicBezTo>
                  <a:cubicBezTo>
                    <a:pt x="31" y="148"/>
                    <a:pt x="30" y="150"/>
                    <a:pt x="30" y="150"/>
                  </a:cubicBezTo>
                  <a:cubicBezTo>
                    <a:pt x="30" y="153"/>
                    <a:pt x="30" y="153"/>
                    <a:pt x="30" y="153"/>
                  </a:cubicBezTo>
                  <a:cubicBezTo>
                    <a:pt x="30" y="155"/>
                    <a:pt x="26" y="160"/>
                    <a:pt x="22" y="163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13" y="158"/>
                    <a:pt x="13" y="158"/>
                    <a:pt x="13" y="158"/>
                  </a:cubicBezTo>
                  <a:cubicBezTo>
                    <a:pt x="9" y="160"/>
                    <a:pt x="9" y="160"/>
                    <a:pt x="9" y="160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8" y="161"/>
                    <a:pt x="8" y="161"/>
                    <a:pt x="8" y="161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3" y="164"/>
                    <a:pt x="2" y="166"/>
                    <a:pt x="0" y="170"/>
                  </a:cubicBezTo>
                </a:path>
              </a:pathLst>
            </a:custGeom>
            <a:solidFill>
              <a:srgbClr val="246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0" name="iṥļîḍè"/>
            <p:cNvSpPr/>
            <p:nvPr/>
          </p:nvSpPr>
          <p:spPr bwMode="auto">
            <a:xfrm>
              <a:off x="7565150" y="4212315"/>
              <a:ext cx="34814" cy="22281"/>
            </a:xfrm>
            <a:custGeom>
              <a:avLst/>
              <a:gdLst>
                <a:gd name="T0" fmla="*/ 11 w 12"/>
                <a:gd name="T1" fmla="*/ 8 h 8"/>
                <a:gd name="T2" fmla="*/ 0 w 12"/>
                <a:gd name="T3" fmla="*/ 2 h 8"/>
                <a:gd name="T4" fmla="*/ 10 w 12"/>
                <a:gd name="T5" fmla="*/ 0 h 8"/>
                <a:gd name="T6" fmla="*/ 11 w 12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8">
                  <a:moveTo>
                    <a:pt x="11" y="8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2"/>
                    <a:pt x="12" y="5"/>
                    <a:pt x="11" y="8"/>
                  </a:cubicBezTo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1" name="îṥľiḓe"/>
            <p:cNvSpPr/>
            <p:nvPr/>
          </p:nvSpPr>
          <p:spPr bwMode="auto">
            <a:xfrm>
              <a:off x="7576291" y="4220670"/>
              <a:ext cx="20889" cy="13926"/>
            </a:xfrm>
            <a:custGeom>
              <a:avLst/>
              <a:gdLst>
                <a:gd name="T0" fmla="*/ 4 w 7"/>
                <a:gd name="T1" fmla="*/ 0 h 5"/>
                <a:gd name="T2" fmla="*/ 0 w 7"/>
                <a:gd name="T3" fmla="*/ 1 h 5"/>
                <a:gd name="T4" fmla="*/ 7 w 7"/>
                <a:gd name="T5" fmla="*/ 5 h 5"/>
                <a:gd name="T6" fmla="*/ 6 w 7"/>
                <a:gd name="T7" fmla="*/ 4 h 5"/>
                <a:gd name="T8" fmla="*/ 6 w 7"/>
                <a:gd name="T9" fmla="*/ 2 h 5"/>
                <a:gd name="T10" fmla="*/ 4 w 7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4" y="0"/>
                  </a:cubicBezTo>
                </a:path>
              </a:pathLst>
            </a:custGeom>
            <a:solidFill>
              <a:srgbClr val="8FC3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2" name="iŝḻîḋé"/>
            <p:cNvSpPr/>
            <p:nvPr/>
          </p:nvSpPr>
          <p:spPr bwMode="auto">
            <a:xfrm>
              <a:off x="5646203" y="3524390"/>
              <a:ext cx="1898059" cy="1155824"/>
            </a:xfrm>
            <a:custGeom>
              <a:avLst/>
              <a:gdLst>
                <a:gd name="T0" fmla="*/ 376 w 656"/>
                <a:gd name="T1" fmla="*/ 396 h 400"/>
                <a:gd name="T2" fmla="*/ 399 w 656"/>
                <a:gd name="T3" fmla="*/ 396 h 400"/>
                <a:gd name="T4" fmla="*/ 656 w 656"/>
                <a:gd name="T5" fmla="*/ 248 h 400"/>
                <a:gd name="T6" fmla="*/ 271 w 656"/>
                <a:gd name="T7" fmla="*/ 5 h 400"/>
                <a:gd name="T8" fmla="*/ 262 w 656"/>
                <a:gd name="T9" fmla="*/ 0 h 400"/>
                <a:gd name="T10" fmla="*/ 6 w 656"/>
                <a:gd name="T11" fmla="*/ 169 h 400"/>
                <a:gd name="T12" fmla="*/ 6 w 656"/>
                <a:gd name="T13" fmla="*/ 182 h 400"/>
                <a:gd name="T14" fmla="*/ 376 w 656"/>
                <a:gd name="T15" fmla="*/ 39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56" h="400">
                  <a:moveTo>
                    <a:pt x="376" y="396"/>
                  </a:moveTo>
                  <a:cubicBezTo>
                    <a:pt x="382" y="400"/>
                    <a:pt x="393" y="400"/>
                    <a:pt x="399" y="396"/>
                  </a:cubicBezTo>
                  <a:cubicBezTo>
                    <a:pt x="656" y="248"/>
                    <a:pt x="656" y="248"/>
                    <a:pt x="656" y="248"/>
                  </a:cubicBezTo>
                  <a:cubicBezTo>
                    <a:pt x="271" y="5"/>
                    <a:pt x="271" y="5"/>
                    <a:pt x="271" y="5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6" y="169"/>
                    <a:pt x="6" y="169"/>
                    <a:pt x="6" y="169"/>
                  </a:cubicBezTo>
                  <a:cubicBezTo>
                    <a:pt x="0" y="173"/>
                    <a:pt x="0" y="179"/>
                    <a:pt x="6" y="182"/>
                  </a:cubicBezTo>
                  <a:cubicBezTo>
                    <a:pt x="376" y="396"/>
                    <a:pt x="376" y="396"/>
                    <a:pt x="376" y="396"/>
                  </a:cubicBezTo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3" name="îṧlîde"/>
            <p:cNvSpPr/>
            <p:nvPr/>
          </p:nvSpPr>
          <p:spPr bwMode="auto">
            <a:xfrm>
              <a:off x="6921788" y="3798725"/>
              <a:ext cx="712990" cy="456760"/>
            </a:xfrm>
            <a:custGeom>
              <a:avLst/>
              <a:gdLst>
                <a:gd name="T0" fmla="*/ 31 w 246"/>
                <a:gd name="T1" fmla="*/ 0 h 158"/>
                <a:gd name="T2" fmla="*/ 225 w 246"/>
                <a:gd name="T3" fmla="*/ 131 h 158"/>
                <a:gd name="T4" fmla="*/ 121 w 246"/>
                <a:gd name="T5" fmla="*/ 52 h 158"/>
                <a:gd name="T6" fmla="*/ 179 w 246"/>
                <a:gd name="T7" fmla="*/ 18 h 158"/>
                <a:gd name="T8" fmla="*/ 246 w 246"/>
                <a:gd name="T9" fmla="*/ 57 h 158"/>
                <a:gd name="T10" fmla="*/ 246 w 246"/>
                <a:gd name="T11" fmla="*/ 127 h 158"/>
                <a:gd name="T12" fmla="*/ 237 w 246"/>
                <a:gd name="T13" fmla="*/ 140 h 158"/>
                <a:gd name="T14" fmla="*/ 224 w 246"/>
                <a:gd name="T15" fmla="*/ 144 h 158"/>
                <a:gd name="T16" fmla="*/ 206 w 246"/>
                <a:gd name="T17" fmla="*/ 158 h 158"/>
                <a:gd name="T18" fmla="*/ 0 w 246"/>
                <a:gd name="T19" fmla="*/ 18 h 158"/>
                <a:gd name="T20" fmla="*/ 31 w 246"/>
                <a:gd name="T2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6" h="158">
                  <a:moveTo>
                    <a:pt x="31" y="0"/>
                  </a:moveTo>
                  <a:cubicBezTo>
                    <a:pt x="225" y="131"/>
                    <a:pt x="225" y="131"/>
                    <a:pt x="225" y="131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79" y="18"/>
                    <a:pt x="179" y="18"/>
                    <a:pt x="179" y="18"/>
                  </a:cubicBezTo>
                  <a:cubicBezTo>
                    <a:pt x="246" y="57"/>
                    <a:pt x="246" y="57"/>
                    <a:pt x="246" y="57"/>
                  </a:cubicBezTo>
                  <a:cubicBezTo>
                    <a:pt x="246" y="57"/>
                    <a:pt x="246" y="121"/>
                    <a:pt x="246" y="127"/>
                  </a:cubicBezTo>
                  <a:cubicBezTo>
                    <a:pt x="246" y="133"/>
                    <a:pt x="240" y="141"/>
                    <a:pt x="237" y="140"/>
                  </a:cubicBezTo>
                  <a:cubicBezTo>
                    <a:pt x="237" y="140"/>
                    <a:pt x="232" y="141"/>
                    <a:pt x="224" y="144"/>
                  </a:cubicBezTo>
                  <a:cubicBezTo>
                    <a:pt x="217" y="148"/>
                    <a:pt x="206" y="158"/>
                    <a:pt x="206" y="15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1" y="0"/>
                    <a:pt x="31" y="0"/>
                    <a:pt x="31" y="0"/>
                  </a:cubicBezTo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4" name="ïş1îďê"/>
            <p:cNvSpPr/>
            <p:nvPr/>
          </p:nvSpPr>
          <p:spPr bwMode="auto">
            <a:xfrm>
              <a:off x="5648989" y="4032675"/>
              <a:ext cx="103049" cy="96087"/>
            </a:xfrm>
            <a:custGeom>
              <a:avLst/>
              <a:gdLst>
                <a:gd name="T0" fmla="*/ 0 w 36"/>
                <a:gd name="T1" fmla="*/ 0 h 33"/>
                <a:gd name="T2" fmla="*/ 0 w 36"/>
                <a:gd name="T3" fmla="*/ 10 h 33"/>
                <a:gd name="T4" fmla="*/ 5 w 36"/>
                <a:gd name="T5" fmla="*/ 16 h 33"/>
                <a:gd name="T6" fmla="*/ 5 w 36"/>
                <a:gd name="T7" fmla="*/ 16 h 33"/>
                <a:gd name="T8" fmla="*/ 34 w 36"/>
                <a:gd name="T9" fmla="*/ 33 h 33"/>
                <a:gd name="T10" fmla="*/ 36 w 36"/>
                <a:gd name="T11" fmla="*/ 24 h 33"/>
                <a:gd name="T12" fmla="*/ 5 w 36"/>
                <a:gd name="T13" fmla="*/ 6 h 33"/>
                <a:gd name="T14" fmla="*/ 2 w 36"/>
                <a:gd name="T15" fmla="*/ 4 h 33"/>
                <a:gd name="T16" fmla="*/ 1 w 36"/>
                <a:gd name="T17" fmla="*/ 3 h 33"/>
                <a:gd name="T18" fmla="*/ 0 w 36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33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2" y="14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5" y="30"/>
                    <a:pt x="35" y="27"/>
                    <a:pt x="36" y="24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</a:path>
              </a:pathLst>
            </a:custGeom>
            <a:solidFill>
              <a:srgbClr val="D5E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5" name="ïṡļiďè"/>
            <p:cNvSpPr/>
            <p:nvPr/>
          </p:nvSpPr>
          <p:spPr bwMode="auto">
            <a:xfrm>
              <a:off x="6374512" y="4489435"/>
              <a:ext cx="394095" cy="217239"/>
            </a:xfrm>
            <a:custGeom>
              <a:avLst/>
              <a:gdLst>
                <a:gd name="T0" fmla="*/ 0 w 136"/>
                <a:gd name="T1" fmla="*/ 0 h 75"/>
                <a:gd name="T2" fmla="*/ 100 w 136"/>
                <a:gd name="T3" fmla="*/ 58 h 75"/>
                <a:gd name="T4" fmla="*/ 124 w 136"/>
                <a:gd name="T5" fmla="*/ 72 h 75"/>
                <a:gd name="T6" fmla="*/ 124 w 136"/>
                <a:gd name="T7" fmla="*/ 72 h 75"/>
                <a:gd name="T8" fmla="*/ 124 w 136"/>
                <a:gd name="T9" fmla="*/ 72 h 75"/>
                <a:gd name="T10" fmla="*/ 136 w 136"/>
                <a:gd name="T11" fmla="*/ 75 h 75"/>
                <a:gd name="T12" fmla="*/ 136 w 136"/>
                <a:gd name="T13" fmla="*/ 65 h 75"/>
                <a:gd name="T14" fmla="*/ 136 w 136"/>
                <a:gd name="T15" fmla="*/ 65 h 75"/>
                <a:gd name="T16" fmla="*/ 124 w 136"/>
                <a:gd name="T17" fmla="*/ 62 h 75"/>
                <a:gd name="T18" fmla="*/ 109 w 136"/>
                <a:gd name="T19" fmla="*/ 53 h 75"/>
                <a:gd name="T20" fmla="*/ 109 w 136"/>
                <a:gd name="T21" fmla="*/ 53 h 75"/>
                <a:gd name="T22" fmla="*/ 93 w 136"/>
                <a:gd name="T23" fmla="*/ 44 h 75"/>
                <a:gd name="T24" fmla="*/ 0 w 136"/>
                <a:gd name="T2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6" h="75">
                  <a:moveTo>
                    <a:pt x="0" y="0"/>
                  </a:moveTo>
                  <a:cubicBezTo>
                    <a:pt x="100" y="58"/>
                    <a:pt x="100" y="58"/>
                    <a:pt x="100" y="58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7" y="74"/>
                    <a:pt x="131" y="75"/>
                    <a:pt x="136" y="7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1" y="65"/>
                    <a:pt x="127" y="64"/>
                    <a:pt x="124" y="6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64" y="30"/>
                    <a:pt x="32" y="15"/>
                    <a:pt x="0" y="0"/>
                  </a:cubicBezTo>
                </a:path>
              </a:pathLst>
            </a:custGeom>
            <a:solidFill>
              <a:srgbClr val="1D3D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6" name="íšļíḑé"/>
            <p:cNvSpPr/>
            <p:nvPr/>
          </p:nvSpPr>
          <p:spPr bwMode="auto">
            <a:xfrm>
              <a:off x="5746468" y="4102303"/>
              <a:ext cx="5570" cy="26459"/>
            </a:xfrm>
            <a:custGeom>
              <a:avLst/>
              <a:gdLst>
                <a:gd name="T0" fmla="*/ 2 w 2"/>
                <a:gd name="T1" fmla="*/ 0 h 9"/>
                <a:gd name="T2" fmla="*/ 0 w 2"/>
                <a:gd name="T3" fmla="*/ 9 h 9"/>
                <a:gd name="T4" fmla="*/ 0 w 2"/>
                <a:gd name="T5" fmla="*/ 9 h 9"/>
                <a:gd name="T6" fmla="*/ 2 w 2"/>
                <a:gd name="T7" fmla="*/ 0 h 9"/>
                <a:gd name="T8" fmla="*/ 2 w 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9">
                  <a:moveTo>
                    <a:pt x="2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6"/>
                    <a:pt x="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2D49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7" name="iš1íḋè"/>
            <p:cNvSpPr/>
            <p:nvPr/>
          </p:nvSpPr>
          <p:spPr bwMode="auto">
            <a:xfrm>
              <a:off x="5746468" y="4102303"/>
              <a:ext cx="898201" cy="513855"/>
            </a:xfrm>
            <a:custGeom>
              <a:avLst/>
              <a:gdLst>
                <a:gd name="T0" fmla="*/ 2 w 310"/>
                <a:gd name="T1" fmla="*/ 0 h 178"/>
                <a:gd name="T2" fmla="*/ 0 w 310"/>
                <a:gd name="T3" fmla="*/ 9 h 178"/>
                <a:gd name="T4" fmla="*/ 217 w 310"/>
                <a:gd name="T5" fmla="*/ 134 h 178"/>
                <a:gd name="T6" fmla="*/ 310 w 310"/>
                <a:gd name="T7" fmla="*/ 178 h 178"/>
                <a:gd name="T8" fmla="*/ 226 w 310"/>
                <a:gd name="T9" fmla="*/ 129 h 178"/>
                <a:gd name="T10" fmla="*/ 2 w 310"/>
                <a:gd name="T1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178">
                  <a:moveTo>
                    <a:pt x="2" y="0"/>
                  </a:moveTo>
                  <a:cubicBezTo>
                    <a:pt x="1" y="3"/>
                    <a:pt x="1" y="6"/>
                    <a:pt x="0" y="9"/>
                  </a:cubicBezTo>
                  <a:cubicBezTo>
                    <a:pt x="217" y="134"/>
                    <a:pt x="217" y="134"/>
                    <a:pt x="217" y="134"/>
                  </a:cubicBezTo>
                  <a:cubicBezTo>
                    <a:pt x="249" y="149"/>
                    <a:pt x="281" y="164"/>
                    <a:pt x="310" y="178"/>
                  </a:cubicBezTo>
                  <a:cubicBezTo>
                    <a:pt x="226" y="129"/>
                    <a:pt x="226" y="129"/>
                    <a:pt x="226" y="129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solidFill>
              <a:srgbClr val="0624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8" name="îslidê"/>
            <p:cNvSpPr/>
            <p:nvPr/>
          </p:nvSpPr>
          <p:spPr bwMode="auto">
            <a:xfrm>
              <a:off x="5648989" y="4029890"/>
              <a:ext cx="1119618" cy="647541"/>
            </a:xfrm>
            <a:custGeom>
              <a:avLst/>
              <a:gdLst>
                <a:gd name="T0" fmla="*/ 360 w 387"/>
                <a:gd name="T1" fmla="*/ 212 h 224"/>
                <a:gd name="T2" fmla="*/ 360 w 387"/>
                <a:gd name="T3" fmla="*/ 212 h 224"/>
                <a:gd name="T4" fmla="*/ 375 w 387"/>
                <a:gd name="T5" fmla="*/ 221 h 224"/>
                <a:gd name="T6" fmla="*/ 387 w 387"/>
                <a:gd name="T7" fmla="*/ 224 h 224"/>
                <a:gd name="T8" fmla="*/ 387 w 387"/>
                <a:gd name="T9" fmla="*/ 224 h 224"/>
                <a:gd name="T10" fmla="*/ 387 w 387"/>
                <a:gd name="T11" fmla="*/ 224 h 224"/>
                <a:gd name="T12" fmla="*/ 375 w 387"/>
                <a:gd name="T13" fmla="*/ 221 h 224"/>
                <a:gd name="T14" fmla="*/ 360 w 387"/>
                <a:gd name="T15" fmla="*/ 212 h 224"/>
                <a:gd name="T16" fmla="*/ 2 w 387"/>
                <a:gd name="T17" fmla="*/ 5 h 224"/>
                <a:gd name="T18" fmla="*/ 5 w 387"/>
                <a:gd name="T19" fmla="*/ 7 h 224"/>
                <a:gd name="T20" fmla="*/ 36 w 387"/>
                <a:gd name="T21" fmla="*/ 25 h 224"/>
                <a:gd name="T22" fmla="*/ 36 w 387"/>
                <a:gd name="T23" fmla="*/ 25 h 224"/>
                <a:gd name="T24" fmla="*/ 260 w 387"/>
                <a:gd name="T25" fmla="*/ 154 h 224"/>
                <a:gd name="T26" fmla="*/ 5 w 387"/>
                <a:gd name="T27" fmla="*/ 7 h 224"/>
                <a:gd name="T28" fmla="*/ 2 w 387"/>
                <a:gd name="T29" fmla="*/ 5 h 224"/>
                <a:gd name="T30" fmla="*/ 0 w 387"/>
                <a:gd name="T31" fmla="*/ 0 h 224"/>
                <a:gd name="T32" fmla="*/ 0 w 387"/>
                <a:gd name="T33" fmla="*/ 1 h 224"/>
                <a:gd name="T34" fmla="*/ 1 w 387"/>
                <a:gd name="T35" fmla="*/ 4 h 224"/>
                <a:gd name="T36" fmla="*/ 0 w 387"/>
                <a:gd name="T3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7" h="224">
                  <a:moveTo>
                    <a:pt x="360" y="212"/>
                  </a:moveTo>
                  <a:cubicBezTo>
                    <a:pt x="360" y="212"/>
                    <a:pt x="360" y="212"/>
                    <a:pt x="360" y="212"/>
                  </a:cubicBezTo>
                  <a:cubicBezTo>
                    <a:pt x="375" y="221"/>
                    <a:pt x="375" y="221"/>
                    <a:pt x="375" y="221"/>
                  </a:cubicBezTo>
                  <a:cubicBezTo>
                    <a:pt x="378" y="223"/>
                    <a:pt x="382" y="224"/>
                    <a:pt x="387" y="224"/>
                  </a:cubicBezTo>
                  <a:cubicBezTo>
                    <a:pt x="387" y="224"/>
                    <a:pt x="387" y="224"/>
                    <a:pt x="387" y="224"/>
                  </a:cubicBezTo>
                  <a:cubicBezTo>
                    <a:pt x="387" y="224"/>
                    <a:pt x="387" y="224"/>
                    <a:pt x="387" y="224"/>
                  </a:cubicBezTo>
                  <a:cubicBezTo>
                    <a:pt x="382" y="224"/>
                    <a:pt x="378" y="223"/>
                    <a:pt x="375" y="221"/>
                  </a:cubicBezTo>
                  <a:cubicBezTo>
                    <a:pt x="360" y="212"/>
                    <a:pt x="360" y="212"/>
                    <a:pt x="360" y="212"/>
                  </a:cubicBezTo>
                  <a:moveTo>
                    <a:pt x="2" y="5"/>
                  </a:moveTo>
                  <a:cubicBezTo>
                    <a:pt x="3" y="6"/>
                    <a:pt x="4" y="6"/>
                    <a:pt x="5" y="7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36" y="25"/>
                    <a:pt x="36" y="25"/>
                    <a:pt x="36" y="25"/>
                  </a:cubicBezTo>
                  <a:cubicBezTo>
                    <a:pt x="260" y="154"/>
                    <a:pt x="260" y="154"/>
                    <a:pt x="260" y="154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3" y="6"/>
                    <a:pt x="2" y="5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3"/>
                    <a:pt x="1" y="4"/>
                  </a:cubicBezTo>
                  <a:cubicBezTo>
                    <a:pt x="1" y="3"/>
                    <a:pt x="0" y="2"/>
                    <a:pt x="0" y="0"/>
                  </a:cubicBezTo>
                </a:path>
              </a:pathLst>
            </a:custGeom>
            <a:solidFill>
              <a:srgbClr val="20CB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79" name="îśľîḓè"/>
            <p:cNvSpPr/>
            <p:nvPr/>
          </p:nvSpPr>
          <p:spPr bwMode="auto">
            <a:xfrm>
              <a:off x="6768606" y="4000646"/>
              <a:ext cx="724131" cy="647541"/>
            </a:xfrm>
            <a:custGeom>
              <a:avLst/>
              <a:gdLst>
                <a:gd name="T0" fmla="*/ 0 w 250"/>
                <a:gd name="T1" fmla="*/ 144 h 224"/>
                <a:gd name="T2" fmla="*/ 0 w 250"/>
                <a:gd name="T3" fmla="*/ 224 h 224"/>
                <a:gd name="T4" fmla="*/ 7 w 250"/>
                <a:gd name="T5" fmla="*/ 223 h 224"/>
                <a:gd name="T6" fmla="*/ 35 w 250"/>
                <a:gd name="T7" fmla="*/ 206 h 224"/>
                <a:gd name="T8" fmla="*/ 250 w 250"/>
                <a:gd name="T9" fmla="*/ 83 h 224"/>
                <a:gd name="T10" fmla="*/ 250 w 250"/>
                <a:gd name="T11" fmla="*/ 0 h 224"/>
                <a:gd name="T12" fmla="*/ 0 w 250"/>
                <a:gd name="T13" fmla="*/ 14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0" h="224">
                  <a:moveTo>
                    <a:pt x="0" y="144"/>
                  </a:moveTo>
                  <a:cubicBezTo>
                    <a:pt x="0" y="224"/>
                    <a:pt x="0" y="224"/>
                    <a:pt x="0" y="224"/>
                  </a:cubicBezTo>
                  <a:cubicBezTo>
                    <a:pt x="2" y="224"/>
                    <a:pt x="5" y="224"/>
                    <a:pt x="7" y="223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250" y="83"/>
                    <a:pt x="250" y="83"/>
                    <a:pt x="250" y="83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144"/>
                    <a:pt x="0" y="144"/>
                    <a:pt x="0" y="14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0" name="íşļîḋè"/>
            <p:cNvSpPr/>
            <p:nvPr/>
          </p:nvSpPr>
          <p:spPr bwMode="auto">
            <a:xfrm>
              <a:off x="5679625" y="3812651"/>
              <a:ext cx="1088982" cy="835536"/>
            </a:xfrm>
            <a:custGeom>
              <a:avLst/>
              <a:gdLst>
                <a:gd name="T0" fmla="*/ 0 w 376"/>
                <a:gd name="T1" fmla="*/ 0 h 289"/>
                <a:gd name="T2" fmla="*/ 0 w 376"/>
                <a:gd name="T3" fmla="*/ 67 h 289"/>
                <a:gd name="T4" fmla="*/ 8 w 376"/>
                <a:gd name="T5" fmla="*/ 80 h 289"/>
                <a:gd name="T6" fmla="*/ 340 w 376"/>
                <a:gd name="T7" fmla="*/ 271 h 289"/>
                <a:gd name="T8" fmla="*/ 368 w 376"/>
                <a:gd name="T9" fmla="*/ 288 h 289"/>
                <a:gd name="T10" fmla="*/ 376 w 376"/>
                <a:gd name="T11" fmla="*/ 289 h 289"/>
                <a:gd name="T12" fmla="*/ 376 w 376"/>
                <a:gd name="T13" fmla="*/ 215 h 289"/>
                <a:gd name="T14" fmla="*/ 0 w 376"/>
                <a:gd name="T15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6" h="289">
                  <a:moveTo>
                    <a:pt x="0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4" y="77"/>
                    <a:pt x="8" y="80"/>
                  </a:cubicBezTo>
                  <a:cubicBezTo>
                    <a:pt x="340" y="271"/>
                    <a:pt x="340" y="271"/>
                    <a:pt x="340" y="271"/>
                  </a:cubicBezTo>
                  <a:cubicBezTo>
                    <a:pt x="368" y="288"/>
                    <a:pt x="368" y="288"/>
                    <a:pt x="368" y="288"/>
                  </a:cubicBezTo>
                  <a:cubicBezTo>
                    <a:pt x="370" y="289"/>
                    <a:pt x="373" y="289"/>
                    <a:pt x="376" y="289"/>
                  </a:cubicBezTo>
                  <a:cubicBezTo>
                    <a:pt x="376" y="215"/>
                    <a:pt x="376" y="215"/>
                    <a:pt x="376" y="21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1" name="îşḷîḍè"/>
            <p:cNvSpPr/>
            <p:nvPr/>
          </p:nvSpPr>
          <p:spPr bwMode="auto">
            <a:xfrm>
              <a:off x="7492737" y="3949122"/>
              <a:ext cx="89124" cy="292438"/>
            </a:xfrm>
            <a:custGeom>
              <a:avLst/>
              <a:gdLst>
                <a:gd name="T0" fmla="*/ 0 w 31"/>
                <a:gd name="T1" fmla="*/ 101 h 101"/>
                <a:gd name="T2" fmla="*/ 3 w 31"/>
                <a:gd name="T3" fmla="*/ 92 h 101"/>
                <a:gd name="T4" fmla="*/ 13 w 31"/>
                <a:gd name="T5" fmla="*/ 83 h 101"/>
                <a:gd name="T6" fmla="*/ 24 w 31"/>
                <a:gd name="T7" fmla="*/ 80 h 101"/>
                <a:gd name="T8" fmla="*/ 31 w 31"/>
                <a:gd name="T9" fmla="*/ 82 h 101"/>
                <a:gd name="T10" fmla="*/ 31 w 31"/>
                <a:gd name="T11" fmla="*/ 0 h 101"/>
                <a:gd name="T12" fmla="*/ 0 w 31"/>
                <a:gd name="T13" fmla="*/ 18 h 101"/>
                <a:gd name="T14" fmla="*/ 0 w 31"/>
                <a:gd name="T1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00">
                  <a:moveTo>
                    <a:pt x="0" y="101"/>
                  </a:moveTo>
                  <a:cubicBezTo>
                    <a:pt x="0" y="98"/>
                    <a:pt x="1" y="95"/>
                    <a:pt x="3" y="92"/>
                  </a:cubicBezTo>
                  <a:cubicBezTo>
                    <a:pt x="6" y="89"/>
                    <a:pt x="9" y="85"/>
                    <a:pt x="13" y="83"/>
                  </a:cubicBezTo>
                  <a:cubicBezTo>
                    <a:pt x="16" y="82"/>
                    <a:pt x="20" y="80"/>
                    <a:pt x="24" y="80"/>
                  </a:cubicBezTo>
                  <a:cubicBezTo>
                    <a:pt x="27" y="80"/>
                    <a:pt x="29" y="80"/>
                    <a:pt x="31" y="8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01"/>
                    <a:pt x="0" y="101"/>
                    <a:pt x="0" y="101"/>
                  </a:cubicBezTo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2" name="iślîḓe"/>
            <p:cNvSpPr/>
            <p:nvPr/>
          </p:nvSpPr>
          <p:spPr bwMode="auto">
            <a:xfrm>
              <a:off x="7492737" y="4010394"/>
              <a:ext cx="34814" cy="231165"/>
            </a:xfrm>
            <a:custGeom>
              <a:avLst/>
              <a:gdLst>
                <a:gd name="T0" fmla="*/ 12 w 12"/>
                <a:gd name="T1" fmla="*/ 63 h 80"/>
                <a:gd name="T2" fmla="*/ 3 w 12"/>
                <a:gd name="T3" fmla="*/ 71 h 80"/>
                <a:gd name="T4" fmla="*/ 0 w 12"/>
                <a:gd name="T5" fmla="*/ 80 h 80"/>
                <a:gd name="T6" fmla="*/ 0 w 12"/>
                <a:gd name="T7" fmla="*/ 0 h 80"/>
                <a:gd name="T8" fmla="*/ 12 w 12"/>
                <a:gd name="T9" fmla="*/ 0 h 80"/>
                <a:gd name="T10" fmla="*/ 12 w 12"/>
                <a:gd name="T11" fmla="*/ 63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80">
                  <a:moveTo>
                    <a:pt x="12" y="63"/>
                  </a:moveTo>
                  <a:cubicBezTo>
                    <a:pt x="9" y="65"/>
                    <a:pt x="5" y="68"/>
                    <a:pt x="3" y="71"/>
                  </a:cubicBezTo>
                  <a:cubicBezTo>
                    <a:pt x="1" y="74"/>
                    <a:pt x="0" y="77"/>
                    <a:pt x="0" y="8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63"/>
                    <a:pt x="12" y="63"/>
                    <a:pt x="12" y="63"/>
                  </a:cubicBezTo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3" name="ïṡḷîdê"/>
            <p:cNvSpPr/>
            <p:nvPr/>
          </p:nvSpPr>
          <p:spPr bwMode="auto">
            <a:xfrm>
              <a:off x="6430214" y="3287655"/>
              <a:ext cx="1166965" cy="707420"/>
            </a:xfrm>
            <a:custGeom>
              <a:avLst/>
              <a:gdLst>
                <a:gd name="T0" fmla="*/ 0 w 403"/>
                <a:gd name="T1" fmla="*/ 15 h 245"/>
                <a:gd name="T2" fmla="*/ 385 w 403"/>
                <a:gd name="T3" fmla="*/ 236 h 245"/>
                <a:gd name="T4" fmla="*/ 385 w 403"/>
                <a:gd name="T5" fmla="*/ 242 h 245"/>
                <a:gd name="T6" fmla="*/ 393 w 403"/>
                <a:gd name="T7" fmla="*/ 243 h 245"/>
                <a:gd name="T8" fmla="*/ 402 w 403"/>
                <a:gd name="T9" fmla="*/ 231 h 245"/>
                <a:gd name="T10" fmla="*/ 403 w 403"/>
                <a:gd name="T11" fmla="*/ 226 h 245"/>
                <a:gd name="T12" fmla="*/ 12 w 403"/>
                <a:gd name="T13" fmla="*/ 0 h 245"/>
                <a:gd name="T14" fmla="*/ 10 w 403"/>
                <a:gd name="T15" fmla="*/ 0 h 245"/>
                <a:gd name="T16" fmla="*/ 9 w 403"/>
                <a:gd name="T17" fmla="*/ 2 h 245"/>
                <a:gd name="T18" fmla="*/ 9 w 403"/>
                <a:gd name="T19" fmla="*/ 4 h 245"/>
                <a:gd name="T20" fmla="*/ 0 w 403"/>
                <a:gd name="T21" fmla="*/ 1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" h="245">
                  <a:moveTo>
                    <a:pt x="0" y="15"/>
                  </a:moveTo>
                  <a:cubicBezTo>
                    <a:pt x="385" y="236"/>
                    <a:pt x="385" y="236"/>
                    <a:pt x="385" y="236"/>
                  </a:cubicBezTo>
                  <a:cubicBezTo>
                    <a:pt x="385" y="236"/>
                    <a:pt x="385" y="239"/>
                    <a:pt x="385" y="242"/>
                  </a:cubicBezTo>
                  <a:cubicBezTo>
                    <a:pt x="385" y="244"/>
                    <a:pt x="389" y="245"/>
                    <a:pt x="393" y="243"/>
                  </a:cubicBezTo>
                  <a:cubicBezTo>
                    <a:pt x="398" y="240"/>
                    <a:pt x="402" y="236"/>
                    <a:pt x="402" y="231"/>
                  </a:cubicBezTo>
                  <a:cubicBezTo>
                    <a:pt x="403" y="226"/>
                    <a:pt x="403" y="226"/>
                    <a:pt x="403" y="226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1"/>
                    <a:pt x="9" y="2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7"/>
                    <a:pt x="5" y="12"/>
                    <a:pt x="0" y="15"/>
                  </a:cubicBezTo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4" name="îšľîḓé"/>
            <p:cNvSpPr/>
            <p:nvPr/>
          </p:nvSpPr>
          <p:spPr bwMode="auto">
            <a:xfrm>
              <a:off x="5646203" y="3319685"/>
              <a:ext cx="1900844" cy="1088982"/>
            </a:xfrm>
            <a:custGeom>
              <a:avLst/>
              <a:gdLst>
                <a:gd name="T0" fmla="*/ 399 w 657"/>
                <a:gd name="T1" fmla="*/ 374 h 377"/>
                <a:gd name="T2" fmla="*/ 650 w 657"/>
                <a:gd name="T3" fmla="*/ 229 h 377"/>
                <a:gd name="T4" fmla="*/ 657 w 657"/>
                <a:gd name="T5" fmla="*/ 226 h 377"/>
                <a:gd name="T6" fmla="*/ 656 w 657"/>
                <a:gd name="T7" fmla="*/ 225 h 377"/>
                <a:gd name="T8" fmla="*/ 271 w 657"/>
                <a:gd name="T9" fmla="*/ 4 h 377"/>
                <a:gd name="T10" fmla="*/ 267 w 657"/>
                <a:gd name="T11" fmla="*/ 1 h 377"/>
                <a:gd name="T12" fmla="*/ 255 w 657"/>
                <a:gd name="T13" fmla="*/ 3 h 377"/>
                <a:gd name="T14" fmla="*/ 6 w 657"/>
                <a:gd name="T15" fmla="*/ 147 h 377"/>
                <a:gd name="T16" fmla="*/ 6 w 657"/>
                <a:gd name="T17" fmla="*/ 160 h 377"/>
                <a:gd name="T18" fmla="*/ 376 w 657"/>
                <a:gd name="T19" fmla="*/ 374 h 377"/>
                <a:gd name="T20" fmla="*/ 399 w 657"/>
                <a:gd name="T21" fmla="*/ 374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7" h="377">
                  <a:moveTo>
                    <a:pt x="399" y="374"/>
                  </a:moveTo>
                  <a:cubicBezTo>
                    <a:pt x="650" y="229"/>
                    <a:pt x="650" y="229"/>
                    <a:pt x="650" y="229"/>
                  </a:cubicBezTo>
                  <a:cubicBezTo>
                    <a:pt x="653" y="227"/>
                    <a:pt x="656" y="226"/>
                    <a:pt x="657" y="226"/>
                  </a:cubicBezTo>
                  <a:cubicBezTo>
                    <a:pt x="656" y="225"/>
                    <a:pt x="656" y="225"/>
                    <a:pt x="656" y="225"/>
                  </a:cubicBezTo>
                  <a:cubicBezTo>
                    <a:pt x="271" y="4"/>
                    <a:pt x="271" y="4"/>
                    <a:pt x="271" y="4"/>
                  </a:cubicBezTo>
                  <a:cubicBezTo>
                    <a:pt x="271" y="4"/>
                    <a:pt x="269" y="2"/>
                    <a:pt x="267" y="1"/>
                  </a:cubicBezTo>
                  <a:cubicBezTo>
                    <a:pt x="265" y="0"/>
                    <a:pt x="259" y="0"/>
                    <a:pt x="255" y="3"/>
                  </a:cubicBezTo>
                  <a:cubicBezTo>
                    <a:pt x="6" y="147"/>
                    <a:pt x="6" y="147"/>
                    <a:pt x="6" y="147"/>
                  </a:cubicBezTo>
                  <a:cubicBezTo>
                    <a:pt x="0" y="150"/>
                    <a:pt x="0" y="156"/>
                    <a:pt x="6" y="160"/>
                  </a:cubicBezTo>
                  <a:cubicBezTo>
                    <a:pt x="376" y="374"/>
                    <a:pt x="376" y="374"/>
                    <a:pt x="376" y="374"/>
                  </a:cubicBezTo>
                  <a:cubicBezTo>
                    <a:pt x="382" y="377"/>
                    <a:pt x="393" y="377"/>
                    <a:pt x="399" y="374"/>
                  </a:cubicBezTo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5" name="ïŝ1ídé"/>
            <p:cNvSpPr/>
            <p:nvPr/>
          </p:nvSpPr>
          <p:spPr bwMode="auto">
            <a:xfrm>
              <a:off x="6459458" y="3261197"/>
              <a:ext cx="1186461" cy="714384"/>
            </a:xfrm>
            <a:custGeom>
              <a:avLst/>
              <a:gdLst>
                <a:gd name="T0" fmla="*/ 0 w 410"/>
                <a:gd name="T1" fmla="*/ 9 h 247"/>
                <a:gd name="T2" fmla="*/ 2 w 410"/>
                <a:gd name="T3" fmla="*/ 9 h 247"/>
                <a:gd name="T4" fmla="*/ 393 w 410"/>
                <a:gd name="T5" fmla="*/ 235 h 247"/>
                <a:gd name="T6" fmla="*/ 394 w 410"/>
                <a:gd name="T7" fmla="*/ 234 h 247"/>
                <a:gd name="T8" fmla="*/ 395 w 410"/>
                <a:gd name="T9" fmla="*/ 234 h 247"/>
                <a:gd name="T10" fmla="*/ 398 w 410"/>
                <a:gd name="T11" fmla="*/ 232 h 247"/>
                <a:gd name="T12" fmla="*/ 401 w 410"/>
                <a:gd name="T13" fmla="*/ 230 h 247"/>
                <a:gd name="T14" fmla="*/ 406 w 410"/>
                <a:gd name="T15" fmla="*/ 230 h 247"/>
                <a:gd name="T16" fmla="*/ 406 w 410"/>
                <a:gd name="T17" fmla="*/ 231 h 247"/>
                <a:gd name="T18" fmla="*/ 407 w 410"/>
                <a:gd name="T19" fmla="*/ 232 h 247"/>
                <a:gd name="T20" fmla="*/ 408 w 410"/>
                <a:gd name="T21" fmla="*/ 235 h 247"/>
                <a:gd name="T22" fmla="*/ 409 w 410"/>
                <a:gd name="T23" fmla="*/ 237 h 247"/>
                <a:gd name="T24" fmla="*/ 410 w 410"/>
                <a:gd name="T25" fmla="*/ 240 h 247"/>
                <a:gd name="T26" fmla="*/ 410 w 410"/>
                <a:gd name="T27" fmla="*/ 242 h 247"/>
                <a:gd name="T28" fmla="*/ 410 w 410"/>
                <a:gd name="T29" fmla="*/ 243 h 247"/>
                <a:gd name="T30" fmla="*/ 410 w 410"/>
                <a:gd name="T31" fmla="*/ 247 h 247"/>
                <a:gd name="T32" fmla="*/ 410 w 410"/>
                <a:gd name="T33" fmla="*/ 236 h 247"/>
                <a:gd name="T34" fmla="*/ 399 w 410"/>
                <a:gd name="T35" fmla="*/ 218 h 247"/>
                <a:gd name="T36" fmla="*/ 29 w 410"/>
                <a:gd name="T37" fmla="*/ 4 h 247"/>
                <a:gd name="T38" fmla="*/ 8 w 410"/>
                <a:gd name="T39" fmla="*/ 3 h 247"/>
                <a:gd name="T40" fmla="*/ 4 w 410"/>
                <a:gd name="T41" fmla="*/ 6 h 247"/>
                <a:gd name="T42" fmla="*/ 3 w 410"/>
                <a:gd name="T43" fmla="*/ 6 h 247"/>
                <a:gd name="T44" fmla="*/ 1 w 410"/>
                <a:gd name="T45" fmla="*/ 7 h 247"/>
                <a:gd name="T46" fmla="*/ 1 w 410"/>
                <a:gd name="T47" fmla="*/ 7 h 247"/>
                <a:gd name="T48" fmla="*/ 0 w 410"/>
                <a:gd name="T49" fmla="*/ 9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0" h="246">
                  <a:moveTo>
                    <a:pt x="0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393" y="235"/>
                    <a:pt x="393" y="235"/>
                    <a:pt x="393" y="235"/>
                  </a:cubicBezTo>
                  <a:cubicBezTo>
                    <a:pt x="393" y="235"/>
                    <a:pt x="393" y="235"/>
                    <a:pt x="394" y="234"/>
                  </a:cubicBezTo>
                  <a:cubicBezTo>
                    <a:pt x="394" y="234"/>
                    <a:pt x="395" y="234"/>
                    <a:pt x="395" y="234"/>
                  </a:cubicBezTo>
                  <a:cubicBezTo>
                    <a:pt x="398" y="232"/>
                    <a:pt x="398" y="232"/>
                    <a:pt x="398" y="232"/>
                  </a:cubicBezTo>
                  <a:cubicBezTo>
                    <a:pt x="399" y="231"/>
                    <a:pt x="400" y="231"/>
                    <a:pt x="401" y="230"/>
                  </a:cubicBezTo>
                  <a:cubicBezTo>
                    <a:pt x="403" y="229"/>
                    <a:pt x="404" y="229"/>
                    <a:pt x="406" y="230"/>
                  </a:cubicBezTo>
                  <a:cubicBezTo>
                    <a:pt x="406" y="231"/>
                    <a:pt x="406" y="231"/>
                    <a:pt x="406" y="231"/>
                  </a:cubicBezTo>
                  <a:cubicBezTo>
                    <a:pt x="407" y="231"/>
                    <a:pt x="407" y="232"/>
                    <a:pt x="407" y="232"/>
                  </a:cubicBezTo>
                  <a:cubicBezTo>
                    <a:pt x="408" y="233"/>
                    <a:pt x="408" y="234"/>
                    <a:pt x="408" y="235"/>
                  </a:cubicBezTo>
                  <a:cubicBezTo>
                    <a:pt x="409" y="235"/>
                    <a:pt x="409" y="236"/>
                    <a:pt x="409" y="237"/>
                  </a:cubicBezTo>
                  <a:cubicBezTo>
                    <a:pt x="409" y="238"/>
                    <a:pt x="410" y="239"/>
                    <a:pt x="410" y="240"/>
                  </a:cubicBezTo>
                  <a:cubicBezTo>
                    <a:pt x="410" y="241"/>
                    <a:pt x="410" y="241"/>
                    <a:pt x="410" y="242"/>
                  </a:cubicBezTo>
                  <a:cubicBezTo>
                    <a:pt x="410" y="242"/>
                    <a:pt x="410" y="243"/>
                    <a:pt x="410" y="243"/>
                  </a:cubicBezTo>
                  <a:cubicBezTo>
                    <a:pt x="410" y="244"/>
                    <a:pt x="410" y="246"/>
                    <a:pt x="410" y="247"/>
                  </a:cubicBezTo>
                  <a:cubicBezTo>
                    <a:pt x="410" y="236"/>
                    <a:pt x="410" y="236"/>
                    <a:pt x="410" y="236"/>
                  </a:cubicBezTo>
                  <a:cubicBezTo>
                    <a:pt x="410" y="230"/>
                    <a:pt x="405" y="222"/>
                    <a:pt x="399" y="218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2" y="1"/>
                    <a:pt x="13" y="0"/>
                    <a:pt x="8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2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6" name="iṥļîḓè"/>
            <p:cNvSpPr/>
            <p:nvPr/>
          </p:nvSpPr>
          <p:spPr bwMode="auto">
            <a:xfrm>
              <a:off x="6768606" y="4145472"/>
              <a:ext cx="877313" cy="561202"/>
            </a:xfrm>
            <a:custGeom>
              <a:avLst/>
              <a:gdLst>
                <a:gd name="T0" fmla="*/ 11 w 303"/>
                <a:gd name="T1" fmla="*/ 181 h 194"/>
                <a:gd name="T2" fmla="*/ 26 w 303"/>
                <a:gd name="T3" fmla="*/ 172 h 194"/>
                <a:gd name="T4" fmla="*/ 259 w 303"/>
                <a:gd name="T5" fmla="*/ 38 h 194"/>
                <a:gd name="T6" fmla="*/ 262 w 303"/>
                <a:gd name="T7" fmla="*/ 30 h 194"/>
                <a:gd name="T8" fmla="*/ 272 w 303"/>
                <a:gd name="T9" fmla="*/ 21 h 194"/>
                <a:gd name="T10" fmla="*/ 283 w 303"/>
                <a:gd name="T11" fmla="*/ 17 h 194"/>
                <a:gd name="T12" fmla="*/ 290 w 303"/>
                <a:gd name="T13" fmla="*/ 20 h 194"/>
                <a:gd name="T14" fmla="*/ 294 w 303"/>
                <a:gd name="T15" fmla="*/ 0 h 194"/>
                <a:gd name="T16" fmla="*/ 303 w 303"/>
                <a:gd name="T17" fmla="*/ 0 h 194"/>
                <a:gd name="T18" fmla="*/ 294 w 303"/>
                <a:gd name="T19" fmla="*/ 27 h 194"/>
                <a:gd name="T20" fmla="*/ 290 w 303"/>
                <a:gd name="T21" fmla="*/ 30 h 194"/>
                <a:gd name="T22" fmla="*/ 285 w 303"/>
                <a:gd name="T23" fmla="*/ 30 h 194"/>
                <a:gd name="T24" fmla="*/ 285 w 303"/>
                <a:gd name="T25" fmla="*/ 28 h 194"/>
                <a:gd name="T26" fmla="*/ 276 w 303"/>
                <a:gd name="T27" fmla="*/ 28 h 194"/>
                <a:gd name="T28" fmla="*/ 268 w 303"/>
                <a:gd name="T29" fmla="*/ 38 h 194"/>
                <a:gd name="T30" fmla="*/ 268 w 303"/>
                <a:gd name="T31" fmla="*/ 41 h 194"/>
                <a:gd name="T32" fmla="*/ 260 w 303"/>
                <a:gd name="T33" fmla="*/ 47 h 194"/>
                <a:gd name="T34" fmla="*/ 35 w 303"/>
                <a:gd name="T35" fmla="*/ 177 h 194"/>
                <a:gd name="T36" fmla="*/ 11 w 303"/>
                <a:gd name="T37" fmla="*/ 191 h 194"/>
                <a:gd name="T38" fmla="*/ 11 w 303"/>
                <a:gd name="T39" fmla="*/ 191 h 194"/>
                <a:gd name="T40" fmla="*/ 0 w 303"/>
                <a:gd name="T41" fmla="*/ 194 h 194"/>
                <a:gd name="T42" fmla="*/ 0 w 303"/>
                <a:gd name="T43" fmla="*/ 184 h 194"/>
                <a:gd name="T44" fmla="*/ 11 w 303"/>
                <a:gd name="T45" fmla="*/ 18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3" h="194">
                  <a:moveTo>
                    <a:pt x="11" y="181"/>
                  </a:moveTo>
                  <a:cubicBezTo>
                    <a:pt x="26" y="172"/>
                    <a:pt x="26" y="172"/>
                    <a:pt x="26" y="172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5"/>
                    <a:pt x="260" y="32"/>
                    <a:pt x="262" y="30"/>
                  </a:cubicBezTo>
                  <a:cubicBezTo>
                    <a:pt x="265" y="26"/>
                    <a:pt x="269" y="23"/>
                    <a:pt x="272" y="21"/>
                  </a:cubicBezTo>
                  <a:cubicBezTo>
                    <a:pt x="275" y="19"/>
                    <a:pt x="279" y="17"/>
                    <a:pt x="283" y="17"/>
                  </a:cubicBezTo>
                  <a:cubicBezTo>
                    <a:pt x="286" y="17"/>
                    <a:pt x="288" y="18"/>
                    <a:pt x="290" y="20"/>
                  </a:cubicBezTo>
                  <a:cubicBezTo>
                    <a:pt x="292" y="18"/>
                    <a:pt x="294" y="10"/>
                    <a:pt x="294" y="0"/>
                  </a:cubicBezTo>
                  <a:cubicBezTo>
                    <a:pt x="303" y="0"/>
                    <a:pt x="303" y="0"/>
                    <a:pt x="303" y="0"/>
                  </a:cubicBezTo>
                  <a:cubicBezTo>
                    <a:pt x="303" y="12"/>
                    <a:pt x="299" y="25"/>
                    <a:pt x="294" y="27"/>
                  </a:cubicBezTo>
                  <a:cubicBezTo>
                    <a:pt x="290" y="30"/>
                    <a:pt x="290" y="30"/>
                    <a:pt x="290" y="30"/>
                  </a:cubicBezTo>
                  <a:cubicBezTo>
                    <a:pt x="287" y="32"/>
                    <a:pt x="285" y="32"/>
                    <a:pt x="285" y="30"/>
                  </a:cubicBezTo>
                  <a:cubicBezTo>
                    <a:pt x="285" y="28"/>
                    <a:pt x="285" y="28"/>
                    <a:pt x="285" y="28"/>
                  </a:cubicBezTo>
                  <a:cubicBezTo>
                    <a:pt x="285" y="25"/>
                    <a:pt x="281" y="25"/>
                    <a:pt x="276" y="28"/>
                  </a:cubicBezTo>
                  <a:cubicBezTo>
                    <a:pt x="272" y="31"/>
                    <a:pt x="268" y="36"/>
                    <a:pt x="268" y="38"/>
                  </a:cubicBezTo>
                  <a:cubicBezTo>
                    <a:pt x="268" y="41"/>
                    <a:pt x="268" y="41"/>
                    <a:pt x="268" y="41"/>
                  </a:cubicBezTo>
                  <a:cubicBezTo>
                    <a:pt x="268" y="42"/>
                    <a:pt x="264" y="45"/>
                    <a:pt x="260" y="47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8" y="193"/>
                    <a:pt x="4" y="194"/>
                    <a:pt x="0" y="19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4" y="184"/>
                    <a:pt x="8" y="183"/>
                    <a:pt x="11" y="181"/>
                  </a:cubicBezTo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7" name="îšḷïdê"/>
            <p:cNvSpPr/>
            <p:nvPr/>
          </p:nvSpPr>
          <p:spPr bwMode="auto">
            <a:xfrm>
              <a:off x="6768606" y="3922663"/>
              <a:ext cx="877313" cy="512462"/>
            </a:xfrm>
            <a:custGeom>
              <a:avLst/>
              <a:gdLst>
                <a:gd name="T0" fmla="*/ 11 w 303"/>
                <a:gd name="T1" fmla="*/ 165 h 177"/>
                <a:gd name="T2" fmla="*/ 11 w 303"/>
                <a:gd name="T3" fmla="*/ 165 h 177"/>
                <a:gd name="T4" fmla="*/ 26 w 303"/>
                <a:gd name="T5" fmla="*/ 156 h 177"/>
                <a:gd name="T6" fmla="*/ 205 w 303"/>
                <a:gd name="T7" fmla="*/ 53 h 177"/>
                <a:gd name="T8" fmla="*/ 262 w 303"/>
                <a:gd name="T9" fmla="*/ 20 h 177"/>
                <a:gd name="T10" fmla="*/ 269 w 303"/>
                <a:gd name="T11" fmla="*/ 18 h 177"/>
                <a:gd name="T12" fmla="*/ 269 w 303"/>
                <a:gd name="T13" fmla="*/ 18 h 177"/>
                <a:gd name="T14" fmla="*/ 269 w 303"/>
                <a:gd name="T15" fmla="*/ 20 h 177"/>
                <a:gd name="T16" fmla="*/ 278 w 303"/>
                <a:gd name="T17" fmla="*/ 20 h 177"/>
                <a:gd name="T18" fmla="*/ 285 w 303"/>
                <a:gd name="T19" fmla="*/ 11 h 177"/>
                <a:gd name="T20" fmla="*/ 285 w 303"/>
                <a:gd name="T21" fmla="*/ 9 h 177"/>
                <a:gd name="T22" fmla="*/ 287 w 303"/>
                <a:gd name="T23" fmla="*/ 5 h 177"/>
                <a:gd name="T24" fmla="*/ 288 w 303"/>
                <a:gd name="T25" fmla="*/ 5 h 177"/>
                <a:gd name="T26" fmla="*/ 291 w 303"/>
                <a:gd name="T27" fmla="*/ 3 h 177"/>
                <a:gd name="T28" fmla="*/ 294 w 303"/>
                <a:gd name="T29" fmla="*/ 1 h 177"/>
                <a:gd name="T30" fmla="*/ 299 w 303"/>
                <a:gd name="T31" fmla="*/ 1 h 177"/>
                <a:gd name="T32" fmla="*/ 299 w 303"/>
                <a:gd name="T33" fmla="*/ 2 h 177"/>
                <a:gd name="T34" fmla="*/ 300 w 303"/>
                <a:gd name="T35" fmla="*/ 3 h 177"/>
                <a:gd name="T36" fmla="*/ 300 w 303"/>
                <a:gd name="T37" fmla="*/ 3 h 177"/>
                <a:gd name="T38" fmla="*/ 301 w 303"/>
                <a:gd name="T39" fmla="*/ 6 h 177"/>
                <a:gd name="T40" fmla="*/ 302 w 303"/>
                <a:gd name="T41" fmla="*/ 8 h 177"/>
                <a:gd name="T42" fmla="*/ 303 w 303"/>
                <a:gd name="T43" fmla="*/ 11 h 177"/>
                <a:gd name="T44" fmla="*/ 303 w 303"/>
                <a:gd name="T45" fmla="*/ 13 h 177"/>
                <a:gd name="T46" fmla="*/ 303 w 303"/>
                <a:gd name="T47" fmla="*/ 14 h 177"/>
                <a:gd name="T48" fmla="*/ 303 w 303"/>
                <a:gd name="T49" fmla="*/ 18 h 177"/>
                <a:gd name="T50" fmla="*/ 303 w 303"/>
                <a:gd name="T51" fmla="*/ 77 h 177"/>
                <a:gd name="T52" fmla="*/ 294 w 303"/>
                <a:gd name="T53" fmla="*/ 77 h 177"/>
                <a:gd name="T54" fmla="*/ 294 w 303"/>
                <a:gd name="T55" fmla="*/ 18 h 177"/>
                <a:gd name="T56" fmla="*/ 294 w 303"/>
                <a:gd name="T57" fmla="*/ 15 h 177"/>
                <a:gd name="T58" fmla="*/ 294 w 303"/>
                <a:gd name="T59" fmla="*/ 13 h 177"/>
                <a:gd name="T60" fmla="*/ 294 w 303"/>
                <a:gd name="T61" fmla="*/ 13 h 177"/>
                <a:gd name="T62" fmla="*/ 281 w 303"/>
                <a:gd name="T63" fmla="*/ 29 h 177"/>
                <a:gd name="T64" fmla="*/ 270 w 303"/>
                <a:gd name="T65" fmla="*/ 33 h 177"/>
                <a:gd name="T66" fmla="*/ 262 w 303"/>
                <a:gd name="T67" fmla="*/ 30 h 177"/>
                <a:gd name="T68" fmla="*/ 261 w 303"/>
                <a:gd name="T69" fmla="*/ 30 h 177"/>
                <a:gd name="T70" fmla="*/ 260 w 303"/>
                <a:gd name="T71" fmla="*/ 31 h 177"/>
                <a:gd name="T72" fmla="*/ 35 w 303"/>
                <a:gd name="T73" fmla="*/ 161 h 177"/>
                <a:gd name="T74" fmla="*/ 11 w 303"/>
                <a:gd name="T75" fmla="*/ 175 h 177"/>
                <a:gd name="T76" fmla="*/ 11 w 303"/>
                <a:gd name="T77" fmla="*/ 175 h 177"/>
                <a:gd name="T78" fmla="*/ 11 w 303"/>
                <a:gd name="T79" fmla="*/ 175 h 177"/>
                <a:gd name="T80" fmla="*/ 0 w 303"/>
                <a:gd name="T81" fmla="*/ 177 h 177"/>
                <a:gd name="T82" fmla="*/ 0 w 303"/>
                <a:gd name="T83" fmla="*/ 167 h 177"/>
                <a:gd name="T84" fmla="*/ 11 w 303"/>
                <a:gd name="T85" fmla="*/ 16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3" h="177">
                  <a:moveTo>
                    <a:pt x="11" y="165"/>
                  </a:moveTo>
                  <a:cubicBezTo>
                    <a:pt x="11" y="165"/>
                    <a:pt x="11" y="165"/>
                    <a:pt x="11" y="165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66" y="17"/>
                    <a:pt x="269" y="17"/>
                    <a:pt x="269" y="18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69" y="20"/>
                    <a:pt x="269" y="20"/>
                    <a:pt x="269" y="20"/>
                  </a:cubicBezTo>
                  <a:cubicBezTo>
                    <a:pt x="269" y="23"/>
                    <a:pt x="273" y="23"/>
                    <a:pt x="278" y="20"/>
                  </a:cubicBezTo>
                  <a:cubicBezTo>
                    <a:pt x="283" y="18"/>
                    <a:pt x="285" y="14"/>
                    <a:pt x="285" y="11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5" y="7"/>
                    <a:pt x="286" y="6"/>
                    <a:pt x="287" y="5"/>
                  </a:cubicBezTo>
                  <a:cubicBezTo>
                    <a:pt x="287" y="5"/>
                    <a:pt x="288" y="5"/>
                    <a:pt x="288" y="5"/>
                  </a:cubicBezTo>
                  <a:cubicBezTo>
                    <a:pt x="289" y="4"/>
                    <a:pt x="290" y="4"/>
                    <a:pt x="291" y="3"/>
                  </a:cubicBezTo>
                  <a:cubicBezTo>
                    <a:pt x="292" y="2"/>
                    <a:pt x="293" y="2"/>
                    <a:pt x="294" y="1"/>
                  </a:cubicBezTo>
                  <a:cubicBezTo>
                    <a:pt x="296" y="0"/>
                    <a:pt x="297" y="0"/>
                    <a:pt x="299" y="1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300" y="2"/>
                    <a:pt x="300" y="2"/>
                    <a:pt x="300" y="3"/>
                  </a:cubicBezTo>
                  <a:cubicBezTo>
                    <a:pt x="300" y="3"/>
                    <a:pt x="300" y="3"/>
                    <a:pt x="300" y="3"/>
                  </a:cubicBezTo>
                  <a:cubicBezTo>
                    <a:pt x="301" y="4"/>
                    <a:pt x="301" y="5"/>
                    <a:pt x="301" y="6"/>
                  </a:cubicBezTo>
                  <a:cubicBezTo>
                    <a:pt x="302" y="6"/>
                    <a:pt x="302" y="7"/>
                    <a:pt x="302" y="8"/>
                  </a:cubicBezTo>
                  <a:cubicBezTo>
                    <a:pt x="302" y="9"/>
                    <a:pt x="303" y="10"/>
                    <a:pt x="303" y="11"/>
                  </a:cubicBezTo>
                  <a:cubicBezTo>
                    <a:pt x="303" y="12"/>
                    <a:pt x="303" y="12"/>
                    <a:pt x="303" y="13"/>
                  </a:cubicBezTo>
                  <a:cubicBezTo>
                    <a:pt x="303" y="13"/>
                    <a:pt x="303" y="14"/>
                    <a:pt x="303" y="14"/>
                  </a:cubicBezTo>
                  <a:cubicBezTo>
                    <a:pt x="303" y="15"/>
                    <a:pt x="303" y="17"/>
                    <a:pt x="303" y="18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294" y="77"/>
                    <a:pt x="294" y="77"/>
                    <a:pt x="294" y="77"/>
                  </a:cubicBezTo>
                  <a:cubicBezTo>
                    <a:pt x="294" y="18"/>
                    <a:pt x="294" y="18"/>
                    <a:pt x="294" y="18"/>
                  </a:cubicBezTo>
                  <a:cubicBezTo>
                    <a:pt x="294" y="17"/>
                    <a:pt x="294" y="16"/>
                    <a:pt x="294" y="15"/>
                  </a:cubicBezTo>
                  <a:cubicBezTo>
                    <a:pt x="294" y="13"/>
                    <a:pt x="294" y="13"/>
                    <a:pt x="294" y="13"/>
                  </a:cubicBezTo>
                  <a:cubicBezTo>
                    <a:pt x="294" y="13"/>
                    <a:pt x="294" y="13"/>
                    <a:pt x="294" y="13"/>
                  </a:cubicBezTo>
                  <a:cubicBezTo>
                    <a:pt x="293" y="20"/>
                    <a:pt x="287" y="26"/>
                    <a:pt x="281" y="29"/>
                  </a:cubicBezTo>
                  <a:cubicBezTo>
                    <a:pt x="278" y="31"/>
                    <a:pt x="274" y="33"/>
                    <a:pt x="270" y="33"/>
                  </a:cubicBezTo>
                  <a:cubicBezTo>
                    <a:pt x="267" y="33"/>
                    <a:pt x="264" y="31"/>
                    <a:pt x="262" y="30"/>
                  </a:cubicBezTo>
                  <a:cubicBezTo>
                    <a:pt x="261" y="30"/>
                    <a:pt x="261" y="30"/>
                    <a:pt x="261" y="30"/>
                  </a:cubicBezTo>
                  <a:cubicBezTo>
                    <a:pt x="261" y="30"/>
                    <a:pt x="260" y="31"/>
                    <a:pt x="260" y="31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8" y="177"/>
                    <a:pt x="4" y="177"/>
                    <a:pt x="0" y="1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4" y="167"/>
                    <a:pt x="8" y="166"/>
                    <a:pt x="11" y="165"/>
                  </a:cubicBezTo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8" name="îšļíḓè"/>
            <p:cNvSpPr/>
            <p:nvPr/>
          </p:nvSpPr>
          <p:spPr bwMode="auto">
            <a:xfrm>
              <a:off x="6768606" y="4145472"/>
              <a:ext cx="877313" cy="561202"/>
            </a:xfrm>
            <a:custGeom>
              <a:avLst/>
              <a:gdLst>
                <a:gd name="T0" fmla="*/ 303 w 303"/>
                <a:gd name="T1" fmla="*/ 0 h 194"/>
                <a:gd name="T2" fmla="*/ 294 w 303"/>
                <a:gd name="T3" fmla="*/ 0 h 194"/>
                <a:gd name="T4" fmla="*/ 290 w 303"/>
                <a:gd name="T5" fmla="*/ 20 h 194"/>
                <a:gd name="T6" fmla="*/ 283 w 303"/>
                <a:gd name="T7" fmla="*/ 17 h 194"/>
                <a:gd name="T8" fmla="*/ 272 w 303"/>
                <a:gd name="T9" fmla="*/ 21 h 194"/>
                <a:gd name="T10" fmla="*/ 262 w 303"/>
                <a:gd name="T11" fmla="*/ 30 h 194"/>
                <a:gd name="T12" fmla="*/ 259 w 303"/>
                <a:gd name="T13" fmla="*/ 38 h 194"/>
                <a:gd name="T14" fmla="*/ 26 w 303"/>
                <a:gd name="T15" fmla="*/ 172 h 194"/>
                <a:gd name="T16" fmla="*/ 11 w 303"/>
                <a:gd name="T17" fmla="*/ 181 h 194"/>
                <a:gd name="T18" fmla="*/ 0 w 303"/>
                <a:gd name="T19" fmla="*/ 184 h 194"/>
                <a:gd name="T20" fmla="*/ 0 w 303"/>
                <a:gd name="T21" fmla="*/ 194 h 194"/>
                <a:gd name="T22" fmla="*/ 11 w 303"/>
                <a:gd name="T23" fmla="*/ 191 h 194"/>
                <a:gd name="T24" fmla="*/ 11 w 303"/>
                <a:gd name="T25" fmla="*/ 191 h 194"/>
                <a:gd name="T26" fmla="*/ 35 w 303"/>
                <a:gd name="T27" fmla="*/ 177 h 194"/>
                <a:gd name="T28" fmla="*/ 260 w 303"/>
                <a:gd name="T29" fmla="*/ 47 h 194"/>
                <a:gd name="T30" fmla="*/ 268 w 303"/>
                <a:gd name="T31" fmla="*/ 41 h 194"/>
                <a:gd name="T32" fmla="*/ 268 w 303"/>
                <a:gd name="T33" fmla="*/ 38 h 194"/>
                <a:gd name="T34" fmla="*/ 268 w 303"/>
                <a:gd name="T35" fmla="*/ 38 h 194"/>
                <a:gd name="T36" fmla="*/ 276 w 303"/>
                <a:gd name="T37" fmla="*/ 28 h 194"/>
                <a:gd name="T38" fmla="*/ 283 w 303"/>
                <a:gd name="T39" fmla="*/ 26 h 194"/>
                <a:gd name="T40" fmla="*/ 285 w 303"/>
                <a:gd name="T41" fmla="*/ 28 h 194"/>
                <a:gd name="T42" fmla="*/ 285 w 303"/>
                <a:gd name="T43" fmla="*/ 30 h 194"/>
                <a:gd name="T44" fmla="*/ 287 w 303"/>
                <a:gd name="T45" fmla="*/ 31 h 194"/>
                <a:gd name="T46" fmla="*/ 290 w 303"/>
                <a:gd name="T47" fmla="*/ 30 h 194"/>
                <a:gd name="T48" fmla="*/ 294 w 303"/>
                <a:gd name="T49" fmla="*/ 27 h 194"/>
                <a:gd name="T50" fmla="*/ 303 w 303"/>
                <a:gd name="T5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3" h="194">
                  <a:moveTo>
                    <a:pt x="303" y="0"/>
                  </a:moveTo>
                  <a:cubicBezTo>
                    <a:pt x="294" y="0"/>
                    <a:pt x="294" y="0"/>
                    <a:pt x="294" y="0"/>
                  </a:cubicBezTo>
                  <a:cubicBezTo>
                    <a:pt x="294" y="10"/>
                    <a:pt x="292" y="18"/>
                    <a:pt x="290" y="20"/>
                  </a:cubicBezTo>
                  <a:cubicBezTo>
                    <a:pt x="288" y="18"/>
                    <a:pt x="286" y="17"/>
                    <a:pt x="283" y="17"/>
                  </a:cubicBezTo>
                  <a:cubicBezTo>
                    <a:pt x="279" y="17"/>
                    <a:pt x="275" y="19"/>
                    <a:pt x="272" y="21"/>
                  </a:cubicBezTo>
                  <a:cubicBezTo>
                    <a:pt x="269" y="23"/>
                    <a:pt x="265" y="26"/>
                    <a:pt x="262" y="30"/>
                  </a:cubicBezTo>
                  <a:cubicBezTo>
                    <a:pt x="260" y="32"/>
                    <a:pt x="259" y="35"/>
                    <a:pt x="259" y="38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8" y="183"/>
                    <a:pt x="4" y="184"/>
                    <a:pt x="0" y="184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4" y="194"/>
                    <a:pt x="8" y="193"/>
                    <a:pt x="11" y="191"/>
                  </a:cubicBezTo>
                  <a:cubicBezTo>
                    <a:pt x="11" y="191"/>
                    <a:pt x="11" y="191"/>
                    <a:pt x="11" y="191"/>
                  </a:cubicBezTo>
                  <a:cubicBezTo>
                    <a:pt x="35" y="177"/>
                    <a:pt x="35" y="177"/>
                    <a:pt x="35" y="177"/>
                  </a:cubicBezTo>
                  <a:cubicBezTo>
                    <a:pt x="260" y="47"/>
                    <a:pt x="260" y="47"/>
                    <a:pt x="260" y="47"/>
                  </a:cubicBezTo>
                  <a:cubicBezTo>
                    <a:pt x="264" y="45"/>
                    <a:pt x="268" y="42"/>
                    <a:pt x="268" y="41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68" y="38"/>
                    <a:pt x="268" y="38"/>
                    <a:pt x="268" y="38"/>
                  </a:cubicBezTo>
                  <a:cubicBezTo>
                    <a:pt x="268" y="36"/>
                    <a:pt x="272" y="31"/>
                    <a:pt x="276" y="28"/>
                  </a:cubicBezTo>
                  <a:cubicBezTo>
                    <a:pt x="279" y="27"/>
                    <a:pt x="281" y="26"/>
                    <a:pt x="283" y="26"/>
                  </a:cubicBezTo>
                  <a:cubicBezTo>
                    <a:pt x="285" y="26"/>
                    <a:pt x="285" y="27"/>
                    <a:pt x="285" y="28"/>
                  </a:cubicBezTo>
                  <a:cubicBezTo>
                    <a:pt x="285" y="30"/>
                    <a:pt x="285" y="30"/>
                    <a:pt x="285" y="30"/>
                  </a:cubicBezTo>
                  <a:cubicBezTo>
                    <a:pt x="285" y="31"/>
                    <a:pt x="286" y="31"/>
                    <a:pt x="287" y="31"/>
                  </a:cubicBezTo>
                  <a:cubicBezTo>
                    <a:pt x="287" y="31"/>
                    <a:pt x="289" y="31"/>
                    <a:pt x="290" y="30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299" y="25"/>
                    <a:pt x="303" y="12"/>
                    <a:pt x="303" y="0"/>
                  </a:cubicBezTo>
                </a:path>
              </a:pathLst>
            </a:custGeom>
            <a:solidFill>
              <a:srgbClr val="0FA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89" name="îŝḻîďè"/>
            <p:cNvSpPr/>
            <p:nvPr/>
          </p:nvSpPr>
          <p:spPr bwMode="auto">
            <a:xfrm>
              <a:off x="7597179" y="3922663"/>
              <a:ext cx="48740" cy="52917"/>
            </a:xfrm>
            <a:custGeom>
              <a:avLst/>
              <a:gdLst>
                <a:gd name="T0" fmla="*/ 2 w 17"/>
                <a:gd name="T1" fmla="*/ 5 h 18"/>
                <a:gd name="T2" fmla="*/ 2 w 17"/>
                <a:gd name="T3" fmla="*/ 5 h 18"/>
                <a:gd name="T4" fmla="*/ 1 w 17"/>
                <a:gd name="T5" fmla="*/ 5 h 18"/>
                <a:gd name="T6" fmla="*/ 0 w 17"/>
                <a:gd name="T7" fmla="*/ 6 h 18"/>
                <a:gd name="T8" fmla="*/ 0 w 17"/>
                <a:gd name="T9" fmla="*/ 6 h 18"/>
                <a:gd name="T10" fmla="*/ 1 w 17"/>
                <a:gd name="T11" fmla="*/ 5 h 18"/>
                <a:gd name="T12" fmla="*/ 2 w 17"/>
                <a:gd name="T13" fmla="*/ 5 h 18"/>
                <a:gd name="T14" fmla="*/ 2 w 17"/>
                <a:gd name="T15" fmla="*/ 5 h 18"/>
                <a:gd name="T16" fmla="*/ 14 w 17"/>
                <a:gd name="T17" fmla="*/ 3 h 18"/>
                <a:gd name="T18" fmla="*/ 14 w 17"/>
                <a:gd name="T19" fmla="*/ 3 h 18"/>
                <a:gd name="T20" fmla="*/ 15 w 17"/>
                <a:gd name="T21" fmla="*/ 6 h 18"/>
                <a:gd name="T22" fmla="*/ 16 w 17"/>
                <a:gd name="T23" fmla="*/ 8 h 18"/>
                <a:gd name="T24" fmla="*/ 17 w 17"/>
                <a:gd name="T25" fmla="*/ 11 h 18"/>
                <a:gd name="T26" fmla="*/ 17 w 17"/>
                <a:gd name="T27" fmla="*/ 13 h 18"/>
                <a:gd name="T28" fmla="*/ 17 w 17"/>
                <a:gd name="T29" fmla="*/ 14 h 18"/>
                <a:gd name="T30" fmla="*/ 17 w 17"/>
                <a:gd name="T31" fmla="*/ 18 h 18"/>
                <a:gd name="T32" fmla="*/ 17 w 17"/>
                <a:gd name="T33" fmla="*/ 18 h 18"/>
                <a:gd name="T34" fmla="*/ 17 w 17"/>
                <a:gd name="T35" fmla="*/ 14 h 18"/>
                <a:gd name="T36" fmla="*/ 17 w 17"/>
                <a:gd name="T37" fmla="*/ 13 h 18"/>
                <a:gd name="T38" fmla="*/ 17 w 17"/>
                <a:gd name="T39" fmla="*/ 11 h 18"/>
                <a:gd name="T40" fmla="*/ 16 w 17"/>
                <a:gd name="T41" fmla="*/ 8 h 18"/>
                <a:gd name="T42" fmla="*/ 15 w 17"/>
                <a:gd name="T43" fmla="*/ 6 h 18"/>
                <a:gd name="T44" fmla="*/ 14 w 17"/>
                <a:gd name="T45" fmla="*/ 3 h 18"/>
                <a:gd name="T46" fmla="*/ 14 w 17"/>
                <a:gd name="T47" fmla="*/ 3 h 18"/>
                <a:gd name="T48" fmla="*/ 10 w 17"/>
                <a:gd name="T49" fmla="*/ 0 h 18"/>
                <a:gd name="T50" fmla="*/ 8 w 17"/>
                <a:gd name="T51" fmla="*/ 1 h 18"/>
                <a:gd name="T52" fmla="*/ 5 w 17"/>
                <a:gd name="T53" fmla="*/ 3 h 18"/>
                <a:gd name="T54" fmla="*/ 5 w 17"/>
                <a:gd name="T55" fmla="*/ 3 h 18"/>
                <a:gd name="T56" fmla="*/ 5 w 17"/>
                <a:gd name="T57" fmla="*/ 3 h 18"/>
                <a:gd name="T58" fmla="*/ 8 w 17"/>
                <a:gd name="T59" fmla="*/ 1 h 18"/>
                <a:gd name="T60" fmla="*/ 10 w 17"/>
                <a:gd name="T61" fmla="*/ 0 h 18"/>
                <a:gd name="T62" fmla="*/ 13 w 17"/>
                <a:gd name="T63" fmla="*/ 1 h 18"/>
                <a:gd name="T64" fmla="*/ 13 w 17"/>
                <a:gd name="T65" fmla="*/ 2 h 18"/>
                <a:gd name="T66" fmla="*/ 13 w 17"/>
                <a:gd name="T67" fmla="*/ 2 h 18"/>
                <a:gd name="T68" fmla="*/ 13 w 17"/>
                <a:gd name="T69" fmla="*/ 2 h 18"/>
                <a:gd name="T70" fmla="*/ 13 w 17"/>
                <a:gd name="T71" fmla="*/ 2 h 18"/>
                <a:gd name="T72" fmla="*/ 13 w 17"/>
                <a:gd name="T73" fmla="*/ 1 h 18"/>
                <a:gd name="T74" fmla="*/ 10 w 17"/>
                <a:gd name="T7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18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1" y="5"/>
                  </a:cubicBezTo>
                  <a:cubicBezTo>
                    <a:pt x="1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moveTo>
                    <a:pt x="14" y="3"/>
                  </a:move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5"/>
                    <a:pt x="15" y="6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6" y="9"/>
                    <a:pt x="17" y="10"/>
                    <a:pt x="17" y="11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7" y="15"/>
                    <a:pt x="17" y="17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7"/>
                    <a:pt x="17" y="15"/>
                    <a:pt x="17" y="14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7" y="12"/>
                    <a:pt x="17" y="12"/>
                    <a:pt x="17" y="11"/>
                  </a:cubicBezTo>
                  <a:cubicBezTo>
                    <a:pt x="17" y="10"/>
                    <a:pt x="16" y="9"/>
                    <a:pt x="16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5" y="5"/>
                    <a:pt x="15" y="4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moveTo>
                    <a:pt x="10" y="0"/>
                  </a:moveTo>
                  <a:cubicBezTo>
                    <a:pt x="10" y="0"/>
                    <a:pt x="9" y="1"/>
                    <a:pt x="8" y="1"/>
                  </a:cubicBezTo>
                  <a:cubicBezTo>
                    <a:pt x="7" y="2"/>
                    <a:pt x="6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7" y="2"/>
                    <a:pt x="8" y="1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11" y="0"/>
                    <a:pt x="12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1" y="0"/>
                    <a:pt x="10" y="0"/>
                  </a:cubicBezTo>
                </a:path>
              </a:pathLst>
            </a:custGeom>
            <a:solidFill>
              <a:srgbClr val="15C1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0" name="işliďé"/>
            <p:cNvSpPr/>
            <p:nvPr/>
          </p:nvSpPr>
          <p:spPr bwMode="auto">
            <a:xfrm>
              <a:off x="6768606" y="3922663"/>
              <a:ext cx="877313" cy="512462"/>
            </a:xfrm>
            <a:custGeom>
              <a:avLst/>
              <a:gdLst>
                <a:gd name="T0" fmla="*/ 296 w 303"/>
                <a:gd name="T1" fmla="*/ 0 h 177"/>
                <a:gd name="T2" fmla="*/ 294 w 303"/>
                <a:gd name="T3" fmla="*/ 1 h 177"/>
                <a:gd name="T4" fmla="*/ 291 w 303"/>
                <a:gd name="T5" fmla="*/ 3 h 177"/>
                <a:gd name="T6" fmla="*/ 291 w 303"/>
                <a:gd name="T7" fmla="*/ 3 h 177"/>
                <a:gd name="T8" fmla="*/ 288 w 303"/>
                <a:gd name="T9" fmla="*/ 5 h 177"/>
                <a:gd name="T10" fmla="*/ 288 w 303"/>
                <a:gd name="T11" fmla="*/ 5 h 177"/>
                <a:gd name="T12" fmla="*/ 287 w 303"/>
                <a:gd name="T13" fmla="*/ 5 h 177"/>
                <a:gd name="T14" fmla="*/ 286 w 303"/>
                <a:gd name="T15" fmla="*/ 6 h 177"/>
                <a:gd name="T16" fmla="*/ 286 w 303"/>
                <a:gd name="T17" fmla="*/ 6 h 177"/>
                <a:gd name="T18" fmla="*/ 285 w 303"/>
                <a:gd name="T19" fmla="*/ 9 h 177"/>
                <a:gd name="T20" fmla="*/ 285 w 303"/>
                <a:gd name="T21" fmla="*/ 11 h 177"/>
                <a:gd name="T22" fmla="*/ 285 w 303"/>
                <a:gd name="T23" fmla="*/ 11 h 177"/>
                <a:gd name="T24" fmla="*/ 285 w 303"/>
                <a:gd name="T25" fmla="*/ 12 h 177"/>
                <a:gd name="T26" fmla="*/ 278 w 303"/>
                <a:gd name="T27" fmla="*/ 20 h 177"/>
                <a:gd name="T28" fmla="*/ 272 w 303"/>
                <a:gd name="T29" fmla="*/ 23 h 177"/>
                <a:gd name="T30" fmla="*/ 269 w 303"/>
                <a:gd name="T31" fmla="*/ 20 h 177"/>
                <a:gd name="T32" fmla="*/ 269 w 303"/>
                <a:gd name="T33" fmla="*/ 18 h 177"/>
                <a:gd name="T34" fmla="*/ 269 w 303"/>
                <a:gd name="T35" fmla="*/ 18 h 177"/>
                <a:gd name="T36" fmla="*/ 269 w 303"/>
                <a:gd name="T37" fmla="*/ 17 h 177"/>
                <a:gd name="T38" fmla="*/ 269 w 303"/>
                <a:gd name="T39" fmla="*/ 17 h 177"/>
                <a:gd name="T40" fmla="*/ 268 w 303"/>
                <a:gd name="T41" fmla="*/ 17 h 177"/>
                <a:gd name="T42" fmla="*/ 268 w 303"/>
                <a:gd name="T43" fmla="*/ 17 h 177"/>
                <a:gd name="T44" fmla="*/ 262 w 303"/>
                <a:gd name="T45" fmla="*/ 20 h 177"/>
                <a:gd name="T46" fmla="*/ 262 w 303"/>
                <a:gd name="T47" fmla="*/ 20 h 177"/>
                <a:gd name="T48" fmla="*/ 205 w 303"/>
                <a:gd name="T49" fmla="*/ 53 h 177"/>
                <a:gd name="T50" fmla="*/ 106 w 303"/>
                <a:gd name="T51" fmla="*/ 110 h 177"/>
                <a:gd name="T52" fmla="*/ 26 w 303"/>
                <a:gd name="T53" fmla="*/ 156 h 177"/>
                <a:gd name="T54" fmla="*/ 14 w 303"/>
                <a:gd name="T55" fmla="*/ 163 h 177"/>
                <a:gd name="T56" fmla="*/ 11 w 303"/>
                <a:gd name="T57" fmla="*/ 165 h 177"/>
                <a:gd name="T58" fmla="*/ 11 w 303"/>
                <a:gd name="T59" fmla="*/ 165 h 177"/>
                <a:gd name="T60" fmla="*/ 11 w 303"/>
                <a:gd name="T61" fmla="*/ 165 h 177"/>
                <a:gd name="T62" fmla="*/ 5 w 303"/>
                <a:gd name="T63" fmla="*/ 167 h 177"/>
                <a:gd name="T64" fmla="*/ 0 w 303"/>
                <a:gd name="T65" fmla="*/ 167 h 177"/>
                <a:gd name="T66" fmla="*/ 0 w 303"/>
                <a:gd name="T67" fmla="*/ 177 h 177"/>
                <a:gd name="T68" fmla="*/ 11 w 303"/>
                <a:gd name="T69" fmla="*/ 175 h 177"/>
                <a:gd name="T70" fmla="*/ 11 w 303"/>
                <a:gd name="T71" fmla="*/ 175 h 177"/>
                <a:gd name="T72" fmla="*/ 11 w 303"/>
                <a:gd name="T73" fmla="*/ 175 h 177"/>
                <a:gd name="T74" fmla="*/ 35 w 303"/>
                <a:gd name="T75" fmla="*/ 161 h 177"/>
                <a:gd name="T76" fmla="*/ 260 w 303"/>
                <a:gd name="T77" fmla="*/ 31 h 177"/>
                <a:gd name="T78" fmla="*/ 261 w 303"/>
                <a:gd name="T79" fmla="*/ 30 h 177"/>
                <a:gd name="T80" fmla="*/ 262 w 303"/>
                <a:gd name="T81" fmla="*/ 30 h 177"/>
                <a:gd name="T82" fmla="*/ 270 w 303"/>
                <a:gd name="T83" fmla="*/ 33 h 177"/>
                <a:gd name="T84" fmla="*/ 281 w 303"/>
                <a:gd name="T85" fmla="*/ 29 h 177"/>
                <a:gd name="T86" fmla="*/ 294 w 303"/>
                <a:gd name="T87" fmla="*/ 13 h 177"/>
                <a:gd name="T88" fmla="*/ 294 w 303"/>
                <a:gd name="T89" fmla="*/ 13 h 177"/>
                <a:gd name="T90" fmla="*/ 294 w 303"/>
                <a:gd name="T91" fmla="*/ 15 h 177"/>
                <a:gd name="T92" fmla="*/ 294 w 303"/>
                <a:gd name="T93" fmla="*/ 18 h 177"/>
                <a:gd name="T94" fmla="*/ 294 w 303"/>
                <a:gd name="T95" fmla="*/ 77 h 177"/>
                <a:gd name="T96" fmla="*/ 303 w 303"/>
                <a:gd name="T97" fmla="*/ 77 h 177"/>
                <a:gd name="T98" fmla="*/ 303 w 303"/>
                <a:gd name="T99" fmla="*/ 18 h 177"/>
                <a:gd name="T100" fmla="*/ 303 w 303"/>
                <a:gd name="T101" fmla="*/ 18 h 177"/>
                <a:gd name="T102" fmla="*/ 303 w 303"/>
                <a:gd name="T103" fmla="*/ 14 h 177"/>
                <a:gd name="T104" fmla="*/ 303 w 303"/>
                <a:gd name="T105" fmla="*/ 13 h 177"/>
                <a:gd name="T106" fmla="*/ 303 w 303"/>
                <a:gd name="T107" fmla="*/ 11 h 177"/>
                <a:gd name="T108" fmla="*/ 302 w 303"/>
                <a:gd name="T109" fmla="*/ 8 h 177"/>
                <a:gd name="T110" fmla="*/ 301 w 303"/>
                <a:gd name="T111" fmla="*/ 6 h 177"/>
                <a:gd name="T112" fmla="*/ 300 w 303"/>
                <a:gd name="T113" fmla="*/ 3 h 177"/>
                <a:gd name="T114" fmla="*/ 300 w 303"/>
                <a:gd name="T115" fmla="*/ 3 h 177"/>
                <a:gd name="T116" fmla="*/ 300 w 303"/>
                <a:gd name="T117" fmla="*/ 3 h 177"/>
                <a:gd name="T118" fmla="*/ 299 w 303"/>
                <a:gd name="T119" fmla="*/ 2 h 177"/>
                <a:gd name="T120" fmla="*/ 299 w 303"/>
                <a:gd name="T121" fmla="*/ 2 h 177"/>
                <a:gd name="T122" fmla="*/ 299 w 303"/>
                <a:gd name="T123" fmla="*/ 1 h 177"/>
                <a:gd name="T124" fmla="*/ 296 w 303"/>
                <a:gd name="T12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3" h="177">
                  <a:moveTo>
                    <a:pt x="296" y="0"/>
                  </a:moveTo>
                  <a:cubicBezTo>
                    <a:pt x="296" y="0"/>
                    <a:pt x="295" y="1"/>
                    <a:pt x="294" y="1"/>
                  </a:cubicBezTo>
                  <a:cubicBezTo>
                    <a:pt x="293" y="2"/>
                    <a:pt x="292" y="2"/>
                    <a:pt x="291" y="3"/>
                  </a:cubicBezTo>
                  <a:cubicBezTo>
                    <a:pt x="291" y="3"/>
                    <a:pt x="291" y="3"/>
                    <a:pt x="291" y="3"/>
                  </a:cubicBezTo>
                  <a:cubicBezTo>
                    <a:pt x="290" y="4"/>
                    <a:pt x="289" y="4"/>
                    <a:pt x="288" y="5"/>
                  </a:cubicBezTo>
                  <a:cubicBezTo>
                    <a:pt x="288" y="5"/>
                    <a:pt x="288" y="5"/>
                    <a:pt x="288" y="5"/>
                  </a:cubicBezTo>
                  <a:cubicBezTo>
                    <a:pt x="288" y="5"/>
                    <a:pt x="287" y="5"/>
                    <a:pt x="287" y="5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6"/>
                    <a:pt x="286" y="6"/>
                    <a:pt x="286" y="6"/>
                  </a:cubicBezTo>
                  <a:cubicBezTo>
                    <a:pt x="286" y="7"/>
                    <a:pt x="285" y="8"/>
                    <a:pt x="285" y="9"/>
                  </a:cubicBezTo>
                  <a:cubicBezTo>
                    <a:pt x="285" y="11"/>
                    <a:pt x="285" y="11"/>
                    <a:pt x="285" y="11"/>
                  </a:cubicBezTo>
                  <a:cubicBezTo>
                    <a:pt x="285" y="11"/>
                    <a:pt x="285" y="11"/>
                    <a:pt x="285" y="11"/>
                  </a:cubicBezTo>
                  <a:cubicBezTo>
                    <a:pt x="285" y="12"/>
                    <a:pt x="285" y="12"/>
                    <a:pt x="285" y="12"/>
                  </a:cubicBezTo>
                  <a:cubicBezTo>
                    <a:pt x="285" y="14"/>
                    <a:pt x="283" y="18"/>
                    <a:pt x="278" y="20"/>
                  </a:cubicBezTo>
                  <a:cubicBezTo>
                    <a:pt x="276" y="22"/>
                    <a:pt x="274" y="23"/>
                    <a:pt x="272" y="23"/>
                  </a:cubicBezTo>
                  <a:cubicBezTo>
                    <a:pt x="270" y="23"/>
                    <a:pt x="269" y="22"/>
                    <a:pt x="269" y="20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69" y="18"/>
                    <a:pt x="269" y="17"/>
                    <a:pt x="269" y="17"/>
                  </a:cubicBezTo>
                  <a:cubicBezTo>
                    <a:pt x="269" y="17"/>
                    <a:pt x="269" y="17"/>
                    <a:pt x="269" y="17"/>
                  </a:cubicBezTo>
                  <a:cubicBezTo>
                    <a:pt x="269" y="17"/>
                    <a:pt x="268" y="17"/>
                    <a:pt x="268" y="17"/>
                  </a:cubicBezTo>
                  <a:cubicBezTo>
                    <a:pt x="268" y="17"/>
                    <a:pt x="268" y="17"/>
                    <a:pt x="268" y="17"/>
                  </a:cubicBezTo>
                  <a:cubicBezTo>
                    <a:pt x="266" y="18"/>
                    <a:pt x="264" y="18"/>
                    <a:pt x="262" y="20"/>
                  </a:cubicBezTo>
                  <a:cubicBezTo>
                    <a:pt x="262" y="20"/>
                    <a:pt x="262" y="20"/>
                    <a:pt x="262" y="20"/>
                  </a:cubicBezTo>
                  <a:cubicBezTo>
                    <a:pt x="205" y="53"/>
                    <a:pt x="205" y="53"/>
                    <a:pt x="205" y="53"/>
                  </a:cubicBezTo>
                  <a:cubicBezTo>
                    <a:pt x="106" y="110"/>
                    <a:pt x="106" y="110"/>
                    <a:pt x="106" y="110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14" y="163"/>
                    <a:pt x="14" y="163"/>
                    <a:pt x="14" y="163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11" y="165"/>
                    <a:pt x="11" y="165"/>
                    <a:pt x="11" y="165"/>
                  </a:cubicBezTo>
                  <a:cubicBezTo>
                    <a:pt x="9" y="166"/>
                    <a:pt x="7" y="166"/>
                    <a:pt x="5" y="167"/>
                  </a:cubicBezTo>
                  <a:cubicBezTo>
                    <a:pt x="3" y="167"/>
                    <a:pt x="1" y="167"/>
                    <a:pt x="0" y="167"/>
                  </a:cubicBezTo>
                  <a:cubicBezTo>
                    <a:pt x="0" y="177"/>
                    <a:pt x="0" y="177"/>
                    <a:pt x="0" y="177"/>
                  </a:cubicBezTo>
                  <a:cubicBezTo>
                    <a:pt x="4" y="177"/>
                    <a:pt x="8" y="177"/>
                    <a:pt x="11" y="175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35" y="161"/>
                    <a:pt x="35" y="161"/>
                    <a:pt x="35" y="161"/>
                  </a:cubicBezTo>
                  <a:cubicBezTo>
                    <a:pt x="260" y="31"/>
                    <a:pt x="260" y="31"/>
                    <a:pt x="260" y="31"/>
                  </a:cubicBezTo>
                  <a:cubicBezTo>
                    <a:pt x="260" y="31"/>
                    <a:pt x="261" y="30"/>
                    <a:pt x="261" y="30"/>
                  </a:cubicBezTo>
                  <a:cubicBezTo>
                    <a:pt x="262" y="30"/>
                    <a:pt x="262" y="30"/>
                    <a:pt x="262" y="30"/>
                  </a:cubicBezTo>
                  <a:cubicBezTo>
                    <a:pt x="264" y="31"/>
                    <a:pt x="267" y="33"/>
                    <a:pt x="270" y="33"/>
                  </a:cubicBezTo>
                  <a:cubicBezTo>
                    <a:pt x="274" y="33"/>
                    <a:pt x="278" y="31"/>
                    <a:pt x="281" y="29"/>
                  </a:cubicBezTo>
                  <a:cubicBezTo>
                    <a:pt x="287" y="26"/>
                    <a:pt x="293" y="20"/>
                    <a:pt x="294" y="13"/>
                  </a:cubicBezTo>
                  <a:cubicBezTo>
                    <a:pt x="294" y="13"/>
                    <a:pt x="294" y="13"/>
                    <a:pt x="294" y="13"/>
                  </a:cubicBezTo>
                  <a:cubicBezTo>
                    <a:pt x="294" y="15"/>
                    <a:pt x="294" y="15"/>
                    <a:pt x="294" y="15"/>
                  </a:cubicBezTo>
                  <a:cubicBezTo>
                    <a:pt x="294" y="16"/>
                    <a:pt x="294" y="17"/>
                    <a:pt x="294" y="18"/>
                  </a:cubicBezTo>
                  <a:cubicBezTo>
                    <a:pt x="294" y="77"/>
                    <a:pt x="294" y="77"/>
                    <a:pt x="294" y="77"/>
                  </a:cubicBezTo>
                  <a:cubicBezTo>
                    <a:pt x="303" y="77"/>
                    <a:pt x="303" y="77"/>
                    <a:pt x="303" y="77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8"/>
                    <a:pt x="303" y="18"/>
                    <a:pt x="303" y="18"/>
                  </a:cubicBezTo>
                  <a:cubicBezTo>
                    <a:pt x="303" y="17"/>
                    <a:pt x="303" y="15"/>
                    <a:pt x="303" y="14"/>
                  </a:cubicBezTo>
                  <a:cubicBezTo>
                    <a:pt x="303" y="14"/>
                    <a:pt x="303" y="13"/>
                    <a:pt x="303" y="13"/>
                  </a:cubicBezTo>
                  <a:cubicBezTo>
                    <a:pt x="303" y="12"/>
                    <a:pt x="303" y="12"/>
                    <a:pt x="303" y="11"/>
                  </a:cubicBezTo>
                  <a:cubicBezTo>
                    <a:pt x="303" y="10"/>
                    <a:pt x="302" y="9"/>
                    <a:pt x="302" y="8"/>
                  </a:cubicBezTo>
                  <a:cubicBezTo>
                    <a:pt x="302" y="7"/>
                    <a:pt x="302" y="6"/>
                    <a:pt x="301" y="6"/>
                  </a:cubicBezTo>
                  <a:cubicBezTo>
                    <a:pt x="301" y="5"/>
                    <a:pt x="301" y="4"/>
                    <a:pt x="300" y="3"/>
                  </a:cubicBezTo>
                  <a:cubicBezTo>
                    <a:pt x="300" y="3"/>
                    <a:pt x="300" y="3"/>
                    <a:pt x="300" y="3"/>
                  </a:cubicBezTo>
                  <a:cubicBezTo>
                    <a:pt x="300" y="3"/>
                    <a:pt x="300" y="3"/>
                    <a:pt x="300" y="3"/>
                  </a:cubicBezTo>
                  <a:cubicBezTo>
                    <a:pt x="300" y="2"/>
                    <a:pt x="300" y="2"/>
                    <a:pt x="299" y="2"/>
                  </a:cubicBezTo>
                  <a:cubicBezTo>
                    <a:pt x="299" y="2"/>
                    <a:pt x="299" y="2"/>
                    <a:pt x="299" y="2"/>
                  </a:cubicBezTo>
                  <a:cubicBezTo>
                    <a:pt x="299" y="1"/>
                    <a:pt x="299" y="1"/>
                    <a:pt x="299" y="1"/>
                  </a:cubicBezTo>
                  <a:cubicBezTo>
                    <a:pt x="298" y="1"/>
                    <a:pt x="297" y="0"/>
                    <a:pt x="296" y="0"/>
                  </a:cubicBezTo>
                </a:path>
              </a:pathLst>
            </a:custGeom>
            <a:solidFill>
              <a:srgbClr val="0FA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1" name="íṧlîḑe"/>
            <p:cNvSpPr/>
            <p:nvPr/>
          </p:nvSpPr>
          <p:spPr bwMode="auto">
            <a:xfrm>
              <a:off x="5648989" y="3761126"/>
              <a:ext cx="1119618" cy="673999"/>
            </a:xfrm>
            <a:custGeom>
              <a:avLst/>
              <a:gdLst>
                <a:gd name="T0" fmla="*/ 0 w 387"/>
                <a:gd name="T1" fmla="*/ 0 h 233"/>
                <a:gd name="T2" fmla="*/ 0 w 387"/>
                <a:gd name="T3" fmla="*/ 10 h 233"/>
                <a:gd name="T4" fmla="*/ 5 w 387"/>
                <a:gd name="T5" fmla="*/ 17 h 233"/>
                <a:gd name="T6" fmla="*/ 5 w 387"/>
                <a:gd name="T7" fmla="*/ 17 h 233"/>
                <a:gd name="T8" fmla="*/ 351 w 387"/>
                <a:gd name="T9" fmla="*/ 217 h 233"/>
                <a:gd name="T10" fmla="*/ 375 w 387"/>
                <a:gd name="T11" fmla="*/ 231 h 233"/>
                <a:gd name="T12" fmla="*/ 375 w 387"/>
                <a:gd name="T13" fmla="*/ 231 h 233"/>
                <a:gd name="T14" fmla="*/ 375 w 387"/>
                <a:gd name="T15" fmla="*/ 231 h 233"/>
                <a:gd name="T16" fmla="*/ 387 w 387"/>
                <a:gd name="T17" fmla="*/ 233 h 233"/>
                <a:gd name="T18" fmla="*/ 387 w 387"/>
                <a:gd name="T19" fmla="*/ 223 h 233"/>
                <a:gd name="T20" fmla="*/ 375 w 387"/>
                <a:gd name="T21" fmla="*/ 221 h 233"/>
                <a:gd name="T22" fmla="*/ 360 w 387"/>
                <a:gd name="T23" fmla="*/ 212 h 233"/>
                <a:gd name="T24" fmla="*/ 360 w 387"/>
                <a:gd name="T25" fmla="*/ 212 h 233"/>
                <a:gd name="T26" fmla="*/ 5 w 387"/>
                <a:gd name="T27" fmla="*/ 7 h 233"/>
                <a:gd name="T28" fmla="*/ 0 w 387"/>
                <a:gd name="T29" fmla="*/ 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233">
                  <a:moveTo>
                    <a:pt x="0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2" y="15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51" y="217"/>
                    <a:pt x="351" y="217"/>
                    <a:pt x="351" y="217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8" y="233"/>
                    <a:pt x="382" y="233"/>
                    <a:pt x="387" y="233"/>
                  </a:cubicBezTo>
                  <a:cubicBezTo>
                    <a:pt x="387" y="223"/>
                    <a:pt x="387" y="223"/>
                    <a:pt x="387" y="223"/>
                  </a:cubicBezTo>
                  <a:cubicBezTo>
                    <a:pt x="382" y="223"/>
                    <a:pt x="378" y="222"/>
                    <a:pt x="375" y="221"/>
                  </a:cubicBezTo>
                  <a:cubicBezTo>
                    <a:pt x="360" y="212"/>
                    <a:pt x="360" y="212"/>
                    <a:pt x="360" y="212"/>
                  </a:cubicBezTo>
                  <a:cubicBezTo>
                    <a:pt x="360" y="212"/>
                    <a:pt x="360" y="212"/>
                    <a:pt x="360" y="21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2" name="î$ļíďe"/>
            <p:cNvSpPr/>
            <p:nvPr/>
          </p:nvSpPr>
          <p:spPr bwMode="auto">
            <a:xfrm>
              <a:off x="5648989" y="4029890"/>
              <a:ext cx="1119618" cy="676784"/>
            </a:xfrm>
            <a:custGeom>
              <a:avLst/>
              <a:gdLst>
                <a:gd name="T0" fmla="*/ 0 w 387"/>
                <a:gd name="T1" fmla="*/ 0 h 234"/>
                <a:gd name="T2" fmla="*/ 0 w 387"/>
                <a:gd name="T3" fmla="*/ 11 h 234"/>
                <a:gd name="T4" fmla="*/ 5 w 387"/>
                <a:gd name="T5" fmla="*/ 17 h 234"/>
                <a:gd name="T6" fmla="*/ 5 w 387"/>
                <a:gd name="T7" fmla="*/ 17 h 234"/>
                <a:gd name="T8" fmla="*/ 351 w 387"/>
                <a:gd name="T9" fmla="*/ 217 h 234"/>
                <a:gd name="T10" fmla="*/ 375 w 387"/>
                <a:gd name="T11" fmla="*/ 231 h 234"/>
                <a:gd name="T12" fmla="*/ 375 w 387"/>
                <a:gd name="T13" fmla="*/ 231 h 234"/>
                <a:gd name="T14" fmla="*/ 375 w 387"/>
                <a:gd name="T15" fmla="*/ 231 h 234"/>
                <a:gd name="T16" fmla="*/ 387 w 387"/>
                <a:gd name="T17" fmla="*/ 234 h 234"/>
                <a:gd name="T18" fmla="*/ 387 w 387"/>
                <a:gd name="T19" fmla="*/ 224 h 234"/>
                <a:gd name="T20" fmla="*/ 375 w 387"/>
                <a:gd name="T21" fmla="*/ 221 h 234"/>
                <a:gd name="T22" fmla="*/ 360 w 387"/>
                <a:gd name="T23" fmla="*/ 212 h 234"/>
                <a:gd name="T24" fmla="*/ 360 w 387"/>
                <a:gd name="T25" fmla="*/ 212 h 234"/>
                <a:gd name="T26" fmla="*/ 5 w 387"/>
                <a:gd name="T27" fmla="*/ 7 h 234"/>
                <a:gd name="T28" fmla="*/ 0 w 387"/>
                <a:gd name="T29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7" h="234">
                  <a:moveTo>
                    <a:pt x="0" y="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2" y="15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351" y="217"/>
                    <a:pt x="351" y="217"/>
                    <a:pt x="351" y="217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78" y="233"/>
                    <a:pt x="382" y="234"/>
                    <a:pt x="387" y="234"/>
                  </a:cubicBezTo>
                  <a:cubicBezTo>
                    <a:pt x="387" y="224"/>
                    <a:pt x="387" y="224"/>
                    <a:pt x="387" y="224"/>
                  </a:cubicBezTo>
                  <a:cubicBezTo>
                    <a:pt x="382" y="224"/>
                    <a:pt x="378" y="223"/>
                    <a:pt x="375" y="221"/>
                  </a:cubicBezTo>
                  <a:cubicBezTo>
                    <a:pt x="360" y="212"/>
                    <a:pt x="360" y="212"/>
                    <a:pt x="360" y="212"/>
                  </a:cubicBezTo>
                  <a:cubicBezTo>
                    <a:pt x="360" y="212"/>
                    <a:pt x="360" y="212"/>
                    <a:pt x="360" y="21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2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3" name="išḻîďê"/>
            <p:cNvSpPr/>
            <p:nvPr/>
          </p:nvSpPr>
          <p:spPr bwMode="auto">
            <a:xfrm>
              <a:off x="6004091" y="2984077"/>
              <a:ext cx="270157" cy="268764"/>
            </a:xfrm>
            <a:custGeom>
              <a:avLst/>
              <a:gdLst>
                <a:gd name="T0" fmla="*/ 77 w 194"/>
                <a:gd name="T1" fmla="*/ 0 h 193"/>
                <a:gd name="T2" fmla="*/ 0 w 194"/>
                <a:gd name="T3" fmla="*/ 135 h 193"/>
                <a:gd name="T4" fmla="*/ 113 w 194"/>
                <a:gd name="T5" fmla="*/ 193 h 193"/>
                <a:gd name="T6" fmla="*/ 194 w 194"/>
                <a:gd name="T7" fmla="*/ 73 h 193"/>
                <a:gd name="T8" fmla="*/ 77 w 194"/>
                <a:gd name="T9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4" h="193">
                  <a:moveTo>
                    <a:pt x="77" y="0"/>
                  </a:moveTo>
                  <a:lnTo>
                    <a:pt x="0" y="135"/>
                  </a:lnTo>
                  <a:lnTo>
                    <a:pt x="113" y="193"/>
                  </a:lnTo>
                  <a:lnTo>
                    <a:pt x="194" y="73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4" name="iṥ1ïḑè"/>
            <p:cNvSpPr/>
            <p:nvPr/>
          </p:nvSpPr>
          <p:spPr bwMode="auto">
            <a:xfrm>
              <a:off x="6100178" y="2545422"/>
              <a:ext cx="388525" cy="554239"/>
            </a:xfrm>
            <a:custGeom>
              <a:avLst/>
              <a:gdLst>
                <a:gd name="T0" fmla="*/ 134 w 134"/>
                <a:gd name="T1" fmla="*/ 4 h 192"/>
                <a:gd name="T2" fmla="*/ 63 w 134"/>
                <a:gd name="T3" fmla="*/ 34 h 192"/>
                <a:gd name="T4" fmla="*/ 0 w 134"/>
                <a:gd name="T5" fmla="*/ 154 h 192"/>
                <a:gd name="T6" fmla="*/ 61 w 134"/>
                <a:gd name="T7" fmla="*/ 192 h 192"/>
                <a:gd name="T8" fmla="*/ 121 w 134"/>
                <a:gd name="T9" fmla="*/ 97 h 192"/>
                <a:gd name="T10" fmla="*/ 134 w 134"/>
                <a:gd name="T11" fmla="*/ 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192">
                  <a:moveTo>
                    <a:pt x="134" y="4"/>
                  </a:moveTo>
                  <a:cubicBezTo>
                    <a:pt x="114" y="1"/>
                    <a:pt x="83" y="0"/>
                    <a:pt x="63" y="34"/>
                  </a:cubicBezTo>
                  <a:cubicBezTo>
                    <a:pt x="43" y="69"/>
                    <a:pt x="0" y="154"/>
                    <a:pt x="0" y="154"/>
                  </a:cubicBezTo>
                  <a:cubicBezTo>
                    <a:pt x="0" y="154"/>
                    <a:pt x="25" y="186"/>
                    <a:pt x="61" y="192"/>
                  </a:cubicBezTo>
                  <a:cubicBezTo>
                    <a:pt x="121" y="97"/>
                    <a:pt x="121" y="97"/>
                    <a:pt x="121" y="97"/>
                  </a:cubicBezTo>
                  <a:lnTo>
                    <a:pt x="134" y="4"/>
                  </a:lnTo>
                  <a:close/>
                </a:path>
              </a:pathLst>
            </a:custGeom>
            <a:solidFill>
              <a:srgbClr val="FBA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5" name="îṡḷíḓê"/>
            <p:cNvSpPr/>
            <p:nvPr/>
          </p:nvSpPr>
          <p:spPr bwMode="auto">
            <a:xfrm>
              <a:off x="6215760" y="4873781"/>
              <a:ext cx="133686" cy="225595"/>
            </a:xfrm>
            <a:prstGeom prst="rect">
              <a:avLst/>
            </a:pr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6" name="iṥḻiḍe"/>
            <p:cNvSpPr/>
            <p:nvPr/>
          </p:nvSpPr>
          <p:spPr bwMode="auto">
            <a:xfrm>
              <a:off x="5828628" y="4578559"/>
              <a:ext cx="137864" cy="243698"/>
            </a:xfrm>
            <a:custGeom>
              <a:avLst/>
              <a:gdLst>
                <a:gd name="T0" fmla="*/ 99 w 99"/>
                <a:gd name="T1" fmla="*/ 173 h 175"/>
                <a:gd name="T2" fmla="*/ 4 w 99"/>
                <a:gd name="T3" fmla="*/ 175 h 175"/>
                <a:gd name="T4" fmla="*/ 0 w 99"/>
                <a:gd name="T5" fmla="*/ 2 h 175"/>
                <a:gd name="T6" fmla="*/ 95 w 99"/>
                <a:gd name="T7" fmla="*/ 0 h 175"/>
                <a:gd name="T8" fmla="*/ 99 w 99"/>
                <a:gd name="T9" fmla="*/ 17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75">
                  <a:moveTo>
                    <a:pt x="99" y="173"/>
                  </a:moveTo>
                  <a:lnTo>
                    <a:pt x="4" y="175"/>
                  </a:lnTo>
                  <a:lnTo>
                    <a:pt x="0" y="2"/>
                  </a:lnTo>
                  <a:lnTo>
                    <a:pt x="95" y="0"/>
                  </a:lnTo>
                  <a:lnTo>
                    <a:pt x="99" y="173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7" name="îslíḓé"/>
            <p:cNvSpPr/>
            <p:nvPr/>
          </p:nvSpPr>
          <p:spPr bwMode="auto">
            <a:xfrm>
              <a:off x="5995735" y="5013037"/>
              <a:ext cx="388525" cy="357888"/>
            </a:xfrm>
            <a:custGeom>
              <a:avLst/>
              <a:gdLst>
                <a:gd name="T0" fmla="*/ 76 w 134"/>
                <a:gd name="T1" fmla="*/ 7 h 124"/>
                <a:gd name="T2" fmla="*/ 76 w 134"/>
                <a:gd name="T3" fmla="*/ 1 h 124"/>
                <a:gd name="T4" fmla="*/ 44 w 134"/>
                <a:gd name="T5" fmla="*/ 58 h 124"/>
                <a:gd name="T6" fmla="*/ 5 w 134"/>
                <a:gd name="T7" fmla="*/ 101 h 124"/>
                <a:gd name="T8" fmla="*/ 46 w 134"/>
                <a:gd name="T9" fmla="*/ 122 h 124"/>
                <a:gd name="T10" fmla="*/ 95 w 134"/>
                <a:gd name="T11" fmla="*/ 98 h 124"/>
                <a:gd name="T12" fmla="*/ 111 w 134"/>
                <a:gd name="T13" fmla="*/ 65 h 124"/>
                <a:gd name="T14" fmla="*/ 132 w 134"/>
                <a:gd name="T15" fmla="*/ 41 h 124"/>
                <a:gd name="T16" fmla="*/ 129 w 134"/>
                <a:gd name="T17" fmla="*/ 17 h 124"/>
                <a:gd name="T18" fmla="*/ 122 w 134"/>
                <a:gd name="T19" fmla="*/ 1 h 124"/>
                <a:gd name="T20" fmla="*/ 122 w 134"/>
                <a:gd name="T21" fmla="*/ 6 h 124"/>
                <a:gd name="T22" fmla="*/ 99 w 134"/>
                <a:gd name="T23" fmla="*/ 13 h 124"/>
                <a:gd name="T24" fmla="*/ 76 w 134"/>
                <a:gd name="T25" fmla="*/ 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4" h="124">
                  <a:moveTo>
                    <a:pt x="76" y="7"/>
                  </a:moveTo>
                  <a:cubicBezTo>
                    <a:pt x="76" y="1"/>
                    <a:pt x="76" y="1"/>
                    <a:pt x="76" y="1"/>
                  </a:cubicBezTo>
                  <a:cubicBezTo>
                    <a:pt x="72" y="3"/>
                    <a:pt x="62" y="41"/>
                    <a:pt x="44" y="58"/>
                  </a:cubicBezTo>
                  <a:cubicBezTo>
                    <a:pt x="29" y="71"/>
                    <a:pt x="10" y="86"/>
                    <a:pt x="5" y="101"/>
                  </a:cubicBezTo>
                  <a:cubicBezTo>
                    <a:pt x="0" y="116"/>
                    <a:pt x="32" y="124"/>
                    <a:pt x="46" y="122"/>
                  </a:cubicBezTo>
                  <a:cubicBezTo>
                    <a:pt x="61" y="119"/>
                    <a:pt x="88" y="108"/>
                    <a:pt x="95" y="98"/>
                  </a:cubicBezTo>
                  <a:cubicBezTo>
                    <a:pt x="102" y="88"/>
                    <a:pt x="105" y="73"/>
                    <a:pt x="111" y="65"/>
                  </a:cubicBezTo>
                  <a:cubicBezTo>
                    <a:pt x="116" y="58"/>
                    <a:pt x="129" y="50"/>
                    <a:pt x="132" y="41"/>
                  </a:cubicBezTo>
                  <a:cubicBezTo>
                    <a:pt x="134" y="36"/>
                    <a:pt x="132" y="26"/>
                    <a:pt x="129" y="17"/>
                  </a:cubicBezTo>
                  <a:cubicBezTo>
                    <a:pt x="127" y="9"/>
                    <a:pt x="125" y="0"/>
                    <a:pt x="122" y="1"/>
                  </a:cubicBezTo>
                  <a:cubicBezTo>
                    <a:pt x="122" y="2"/>
                    <a:pt x="122" y="6"/>
                    <a:pt x="122" y="6"/>
                  </a:cubicBezTo>
                  <a:cubicBezTo>
                    <a:pt x="119" y="9"/>
                    <a:pt x="110" y="13"/>
                    <a:pt x="99" y="13"/>
                  </a:cubicBezTo>
                  <a:cubicBezTo>
                    <a:pt x="93" y="14"/>
                    <a:pt x="76" y="12"/>
                    <a:pt x="76" y="7"/>
                  </a:cubicBez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8" name="ïsḷïḑê"/>
            <p:cNvSpPr/>
            <p:nvPr/>
          </p:nvSpPr>
          <p:spPr bwMode="auto">
            <a:xfrm>
              <a:off x="5509733" y="4772124"/>
              <a:ext cx="506892" cy="268764"/>
            </a:xfrm>
            <a:custGeom>
              <a:avLst/>
              <a:gdLst>
                <a:gd name="T0" fmla="*/ 112 w 175"/>
                <a:gd name="T1" fmla="*/ 3 h 93"/>
                <a:gd name="T2" fmla="*/ 102 w 175"/>
                <a:gd name="T3" fmla="*/ 12 h 93"/>
                <a:gd name="T4" fmla="*/ 75 w 175"/>
                <a:gd name="T5" fmla="*/ 31 h 93"/>
                <a:gd name="T6" fmla="*/ 10 w 175"/>
                <a:gd name="T7" fmla="*/ 60 h 93"/>
                <a:gd name="T8" fmla="*/ 11 w 175"/>
                <a:gd name="T9" fmla="*/ 82 h 93"/>
                <a:gd name="T10" fmla="*/ 72 w 175"/>
                <a:gd name="T11" fmla="*/ 87 h 93"/>
                <a:gd name="T12" fmla="*/ 120 w 175"/>
                <a:gd name="T13" fmla="*/ 70 h 93"/>
                <a:gd name="T14" fmla="*/ 166 w 175"/>
                <a:gd name="T15" fmla="*/ 64 h 93"/>
                <a:gd name="T16" fmla="*/ 169 w 175"/>
                <a:gd name="T17" fmla="*/ 32 h 93"/>
                <a:gd name="T18" fmla="*/ 157 w 175"/>
                <a:gd name="T19" fmla="*/ 0 h 93"/>
                <a:gd name="T20" fmla="*/ 157 w 175"/>
                <a:gd name="T21" fmla="*/ 4 h 93"/>
                <a:gd name="T22" fmla="*/ 112 w 175"/>
                <a:gd name="T23" fmla="*/ 10 h 93"/>
                <a:gd name="T24" fmla="*/ 112 w 175"/>
                <a:gd name="T25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5" h="93">
                  <a:moveTo>
                    <a:pt x="112" y="3"/>
                  </a:moveTo>
                  <a:cubicBezTo>
                    <a:pt x="109" y="3"/>
                    <a:pt x="107" y="6"/>
                    <a:pt x="102" y="12"/>
                  </a:cubicBezTo>
                  <a:cubicBezTo>
                    <a:pt x="96" y="19"/>
                    <a:pt x="85" y="26"/>
                    <a:pt x="75" y="31"/>
                  </a:cubicBezTo>
                  <a:cubicBezTo>
                    <a:pt x="58" y="40"/>
                    <a:pt x="25" y="53"/>
                    <a:pt x="10" y="60"/>
                  </a:cubicBezTo>
                  <a:cubicBezTo>
                    <a:pt x="0" y="64"/>
                    <a:pt x="1" y="76"/>
                    <a:pt x="11" y="82"/>
                  </a:cubicBezTo>
                  <a:cubicBezTo>
                    <a:pt x="20" y="88"/>
                    <a:pt x="44" y="93"/>
                    <a:pt x="72" y="87"/>
                  </a:cubicBezTo>
                  <a:cubicBezTo>
                    <a:pt x="87" y="83"/>
                    <a:pt x="107" y="69"/>
                    <a:pt x="120" y="70"/>
                  </a:cubicBezTo>
                  <a:cubicBezTo>
                    <a:pt x="133" y="71"/>
                    <a:pt x="156" y="71"/>
                    <a:pt x="166" y="64"/>
                  </a:cubicBezTo>
                  <a:cubicBezTo>
                    <a:pt x="175" y="58"/>
                    <a:pt x="171" y="44"/>
                    <a:pt x="169" y="32"/>
                  </a:cubicBezTo>
                  <a:cubicBezTo>
                    <a:pt x="166" y="19"/>
                    <a:pt x="162" y="0"/>
                    <a:pt x="157" y="0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2" y="13"/>
                    <a:pt x="124" y="16"/>
                    <a:pt x="112" y="10"/>
                  </a:cubicBezTo>
                  <a:lnTo>
                    <a:pt x="112" y="3"/>
                  </a:ln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99" name="íṩḻídè"/>
            <p:cNvSpPr/>
            <p:nvPr/>
          </p:nvSpPr>
          <p:spPr bwMode="auto">
            <a:xfrm>
              <a:off x="5700513" y="3350321"/>
              <a:ext cx="1210135" cy="1641828"/>
            </a:xfrm>
            <a:custGeom>
              <a:avLst/>
              <a:gdLst>
                <a:gd name="T0" fmla="*/ 408 w 418"/>
                <a:gd name="T1" fmla="*/ 51 h 568"/>
                <a:gd name="T2" fmla="*/ 338 w 418"/>
                <a:gd name="T3" fmla="*/ 203 h 568"/>
                <a:gd name="T4" fmla="*/ 243 w 418"/>
                <a:gd name="T5" fmla="*/ 292 h 568"/>
                <a:gd name="T6" fmla="*/ 245 w 418"/>
                <a:gd name="T7" fmla="*/ 366 h 568"/>
                <a:gd name="T8" fmla="*/ 226 w 418"/>
                <a:gd name="T9" fmla="*/ 555 h 568"/>
                <a:gd name="T10" fmla="*/ 175 w 418"/>
                <a:gd name="T11" fmla="*/ 554 h 568"/>
                <a:gd name="T12" fmla="*/ 161 w 418"/>
                <a:gd name="T13" fmla="*/ 391 h 568"/>
                <a:gd name="T14" fmla="*/ 154 w 418"/>
                <a:gd name="T15" fmla="*/ 260 h 568"/>
                <a:gd name="T16" fmla="*/ 242 w 418"/>
                <a:gd name="T17" fmla="*/ 135 h 568"/>
                <a:gd name="T18" fmla="*/ 97 w 418"/>
                <a:gd name="T19" fmla="*/ 219 h 568"/>
                <a:gd name="T20" fmla="*/ 101 w 418"/>
                <a:gd name="T21" fmla="*/ 284 h 568"/>
                <a:gd name="T22" fmla="*/ 92 w 418"/>
                <a:gd name="T23" fmla="*/ 465 h 568"/>
                <a:gd name="T24" fmla="*/ 42 w 418"/>
                <a:gd name="T25" fmla="*/ 467 h 568"/>
                <a:gd name="T26" fmla="*/ 0 w 418"/>
                <a:gd name="T27" fmla="*/ 181 h 568"/>
                <a:gd name="T28" fmla="*/ 170 w 418"/>
                <a:gd name="T29" fmla="*/ 27 h 568"/>
                <a:gd name="T30" fmla="*/ 203 w 418"/>
                <a:gd name="T31" fmla="*/ 0 h 568"/>
                <a:gd name="T32" fmla="*/ 408 w 418"/>
                <a:gd name="T33" fmla="*/ 51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18" h="568">
                  <a:moveTo>
                    <a:pt x="408" y="51"/>
                  </a:moveTo>
                  <a:cubicBezTo>
                    <a:pt x="418" y="122"/>
                    <a:pt x="405" y="135"/>
                    <a:pt x="338" y="203"/>
                  </a:cubicBezTo>
                  <a:cubicBezTo>
                    <a:pt x="301" y="239"/>
                    <a:pt x="243" y="292"/>
                    <a:pt x="243" y="292"/>
                  </a:cubicBezTo>
                  <a:cubicBezTo>
                    <a:pt x="243" y="292"/>
                    <a:pt x="244" y="315"/>
                    <a:pt x="245" y="366"/>
                  </a:cubicBezTo>
                  <a:cubicBezTo>
                    <a:pt x="245" y="410"/>
                    <a:pt x="226" y="555"/>
                    <a:pt x="226" y="555"/>
                  </a:cubicBezTo>
                  <a:cubicBezTo>
                    <a:pt x="226" y="555"/>
                    <a:pt x="196" y="568"/>
                    <a:pt x="175" y="554"/>
                  </a:cubicBezTo>
                  <a:cubicBezTo>
                    <a:pt x="175" y="554"/>
                    <a:pt x="166" y="447"/>
                    <a:pt x="161" y="391"/>
                  </a:cubicBezTo>
                  <a:cubicBezTo>
                    <a:pt x="154" y="314"/>
                    <a:pt x="150" y="276"/>
                    <a:pt x="154" y="260"/>
                  </a:cubicBezTo>
                  <a:cubicBezTo>
                    <a:pt x="158" y="245"/>
                    <a:pt x="226" y="159"/>
                    <a:pt x="242" y="135"/>
                  </a:cubicBezTo>
                  <a:cubicBezTo>
                    <a:pt x="97" y="219"/>
                    <a:pt x="97" y="219"/>
                    <a:pt x="97" y="219"/>
                  </a:cubicBezTo>
                  <a:cubicBezTo>
                    <a:pt x="97" y="219"/>
                    <a:pt x="102" y="256"/>
                    <a:pt x="101" y="284"/>
                  </a:cubicBezTo>
                  <a:cubicBezTo>
                    <a:pt x="99" y="344"/>
                    <a:pt x="92" y="465"/>
                    <a:pt x="92" y="465"/>
                  </a:cubicBezTo>
                  <a:cubicBezTo>
                    <a:pt x="92" y="465"/>
                    <a:pt x="59" y="480"/>
                    <a:pt x="42" y="467"/>
                  </a:cubicBezTo>
                  <a:cubicBezTo>
                    <a:pt x="42" y="467"/>
                    <a:pt x="0" y="203"/>
                    <a:pt x="0" y="181"/>
                  </a:cubicBezTo>
                  <a:cubicBezTo>
                    <a:pt x="0" y="148"/>
                    <a:pt x="143" y="50"/>
                    <a:pt x="170" y="27"/>
                  </a:cubicBezTo>
                  <a:cubicBezTo>
                    <a:pt x="186" y="14"/>
                    <a:pt x="203" y="0"/>
                    <a:pt x="203" y="0"/>
                  </a:cubicBezTo>
                  <a:lnTo>
                    <a:pt x="408" y="51"/>
                  </a:lnTo>
                  <a:close/>
                </a:path>
              </a:pathLst>
            </a:custGeom>
            <a:solidFill>
              <a:srgbClr val="246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0" name="îṥlïďe"/>
            <p:cNvSpPr/>
            <p:nvPr/>
          </p:nvSpPr>
          <p:spPr bwMode="auto">
            <a:xfrm>
              <a:off x="5981810" y="3605159"/>
              <a:ext cx="419161" cy="378776"/>
            </a:xfrm>
            <a:custGeom>
              <a:avLst/>
              <a:gdLst>
                <a:gd name="T0" fmla="*/ 145 w 145"/>
                <a:gd name="T1" fmla="*/ 47 h 131"/>
                <a:gd name="T2" fmla="*/ 112 w 145"/>
                <a:gd name="T3" fmla="*/ 0 h 131"/>
                <a:gd name="T4" fmla="*/ 117 w 145"/>
                <a:gd name="T5" fmla="*/ 36 h 131"/>
                <a:gd name="T6" fmla="*/ 0 w 145"/>
                <a:gd name="T7" fmla="*/ 131 h 131"/>
                <a:gd name="T8" fmla="*/ 145 w 145"/>
                <a:gd name="T9" fmla="*/ 4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31">
                  <a:moveTo>
                    <a:pt x="145" y="47"/>
                  </a:moveTo>
                  <a:cubicBezTo>
                    <a:pt x="145" y="47"/>
                    <a:pt x="121" y="30"/>
                    <a:pt x="112" y="0"/>
                  </a:cubicBezTo>
                  <a:cubicBezTo>
                    <a:pt x="112" y="0"/>
                    <a:pt x="113" y="20"/>
                    <a:pt x="117" y="36"/>
                  </a:cubicBezTo>
                  <a:cubicBezTo>
                    <a:pt x="121" y="51"/>
                    <a:pt x="0" y="131"/>
                    <a:pt x="0" y="131"/>
                  </a:cubicBezTo>
                  <a:lnTo>
                    <a:pt x="145" y="47"/>
                  </a:lnTo>
                  <a:close/>
                </a:path>
              </a:pathLst>
            </a:custGeom>
            <a:solidFill>
              <a:srgbClr val="234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1" name="í$ľîḍè"/>
            <p:cNvSpPr/>
            <p:nvPr/>
          </p:nvSpPr>
          <p:spPr bwMode="auto">
            <a:xfrm>
              <a:off x="6261715" y="1960546"/>
              <a:ext cx="377384" cy="375991"/>
            </a:xfrm>
            <a:prstGeom prst="ellipse">
              <a:avLst/>
            </a:pr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2" name="isľîdê"/>
            <p:cNvSpPr/>
            <p:nvPr/>
          </p:nvSpPr>
          <p:spPr bwMode="auto">
            <a:xfrm>
              <a:off x="6274247" y="2556562"/>
              <a:ext cx="619689" cy="1065309"/>
            </a:xfrm>
            <a:custGeom>
              <a:avLst/>
              <a:gdLst>
                <a:gd name="T0" fmla="*/ 197 w 214"/>
                <a:gd name="T1" fmla="*/ 39 h 369"/>
                <a:gd name="T2" fmla="*/ 214 w 214"/>
                <a:gd name="T3" fmla="*/ 94 h 369"/>
                <a:gd name="T4" fmla="*/ 214 w 214"/>
                <a:gd name="T5" fmla="*/ 183 h 369"/>
                <a:gd name="T6" fmla="*/ 211 w 214"/>
                <a:gd name="T7" fmla="*/ 334 h 369"/>
                <a:gd name="T8" fmla="*/ 0 w 214"/>
                <a:gd name="T9" fmla="*/ 280 h 369"/>
                <a:gd name="T10" fmla="*/ 0 w 214"/>
                <a:gd name="T11" fmla="*/ 85 h 369"/>
                <a:gd name="T12" fmla="*/ 74 w 214"/>
                <a:gd name="T13" fmla="*/ 0 h 369"/>
                <a:gd name="T14" fmla="*/ 145 w 214"/>
                <a:gd name="T15" fmla="*/ 17 h 369"/>
                <a:gd name="T16" fmla="*/ 197 w 214"/>
                <a:gd name="T17" fmla="*/ 3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4" h="369">
                  <a:moveTo>
                    <a:pt x="197" y="39"/>
                  </a:moveTo>
                  <a:cubicBezTo>
                    <a:pt x="197" y="39"/>
                    <a:pt x="214" y="53"/>
                    <a:pt x="214" y="94"/>
                  </a:cubicBezTo>
                  <a:cubicBezTo>
                    <a:pt x="214" y="183"/>
                    <a:pt x="214" y="183"/>
                    <a:pt x="214" y="183"/>
                  </a:cubicBezTo>
                  <a:cubicBezTo>
                    <a:pt x="211" y="334"/>
                    <a:pt x="211" y="334"/>
                    <a:pt x="211" y="334"/>
                  </a:cubicBezTo>
                  <a:cubicBezTo>
                    <a:pt x="179" y="369"/>
                    <a:pt x="35" y="356"/>
                    <a:pt x="0" y="280"/>
                  </a:cubicBezTo>
                  <a:cubicBezTo>
                    <a:pt x="0" y="280"/>
                    <a:pt x="0" y="121"/>
                    <a:pt x="0" y="85"/>
                  </a:cubicBezTo>
                  <a:cubicBezTo>
                    <a:pt x="0" y="50"/>
                    <a:pt x="20" y="3"/>
                    <a:pt x="74" y="0"/>
                  </a:cubicBezTo>
                  <a:cubicBezTo>
                    <a:pt x="145" y="17"/>
                    <a:pt x="145" y="17"/>
                    <a:pt x="145" y="17"/>
                  </a:cubicBezTo>
                  <a:lnTo>
                    <a:pt x="197" y="39"/>
                  </a:ln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3" name="îŝḻîdé"/>
            <p:cNvSpPr/>
            <p:nvPr/>
          </p:nvSpPr>
          <p:spPr bwMode="auto">
            <a:xfrm>
              <a:off x="6696193" y="2282227"/>
              <a:ext cx="77983" cy="196351"/>
            </a:xfrm>
            <a:custGeom>
              <a:avLst/>
              <a:gdLst>
                <a:gd name="T0" fmla="*/ 27 w 27"/>
                <a:gd name="T1" fmla="*/ 0 h 68"/>
                <a:gd name="T2" fmla="*/ 13 w 27"/>
                <a:gd name="T3" fmla="*/ 58 h 68"/>
                <a:gd name="T4" fmla="*/ 0 w 27"/>
                <a:gd name="T5" fmla="*/ 68 h 68"/>
                <a:gd name="T6" fmla="*/ 0 w 27"/>
                <a:gd name="T7" fmla="*/ 33 h 68"/>
                <a:gd name="T8" fmla="*/ 27 w 27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8">
                  <a:moveTo>
                    <a:pt x="27" y="0"/>
                  </a:moveTo>
                  <a:cubicBezTo>
                    <a:pt x="27" y="0"/>
                    <a:pt x="17" y="50"/>
                    <a:pt x="13" y="58"/>
                  </a:cubicBezTo>
                  <a:cubicBezTo>
                    <a:pt x="8" y="66"/>
                    <a:pt x="0" y="68"/>
                    <a:pt x="0" y="68"/>
                  </a:cubicBezTo>
                  <a:cubicBezTo>
                    <a:pt x="0" y="33"/>
                    <a:pt x="0" y="33"/>
                    <a:pt x="0" y="33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4" name="îšḷîďè"/>
            <p:cNvSpPr/>
            <p:nvPr/>
          </p:nvSpPr>
          <p:spPr bwMode="auto">
            <a:xfrm>
              <a:off x="6719866" y="2070558"/>
              <a:ext cx="101657" cy="217239"/>
            </a:xfrm>
            <a:custGeom>
              <a:avLst/>
              <a:gdLst>
                <a:gd name="T0" fmla="*/ 6 w 35"/>
                <a:gd name="T1" fmla="*/ 2 h 75"/>
                <a:gd name="T2" fmla="*/ 26 w 35"/>
                <a:gd name="T3" fmla="*/ 10 h 75"/>
                <a:gd name="T4" fmla="*/ 19 w 35"/>
                <a:gd name="T5" fmla="*/ 73 h 75"/>
                <a:gd name="T6" fmla="*/ 0 w 35"/>
                <a:gd name="T7" fmla="*/ 75 h 75"/>
                <a:gd name="T8" fmla="*/ 6 w 35"/>
                <a:gd name="T9" fmla="*/ 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75">
                  <a:moveTo>
                    <a:pt x="6" y="2"/>
                  </a:moveTo>
                  <a:cubicBezTo>
                    <a:pt x="6" y="2"/>
                    <a:pt x="17" y="0"/>
                    <a:pt x="26" y="10"/>
                  </a:cubicBezTo>
                  <a:cubicBezTo>
                    <a:pt x="35" y="18"/>
                    <a:pt x="30" y="46"/>
                    <a:pt x="19" y="73"/>
                  </a:cubicBezTo>
                  <a:cubicBezTo>
                    <a:pt x="0" y="75"/>
                    <a:pt x="0" y="75"/>
                    <a:pt x="0" y="75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5" name="ïŝļîḍê"/>
            <p:cNvSpPr/>
            <p:nvPr/>
          </p:nvSpPr>
          <p:spPr bwMode="auto">
            <a:xfrm>
              <a:off x="6285388" y="1963332"/>
              <a:ext cx="563987" cy="700458"/>
            </a:xfrm>
            <a:custGeom>
              <a:avLst/>
              <a:gdLst>
                <a:gd name="T0" fmla="*/ 144 w 195"/>
                <a:gd name="T1" fmla="*/ 112 h 242"/>
                <a:gd name="T2" fmla="*/ 158 w 195"/>
                <a:gd name="T3" fmla="*/ 102 h 242"/>
                <a:gd name="T4" fmla="*/ 187 w 195"/>
                <a:gd name="T5" fmla="*/ 107 h 242"/>
                <a:gd name="T6" fmla="*/ 167 w 195"/>
                <a:gd name="T7" fmla="*/ 150 h 242"/>
                <a:gd name="T8" fmla="*/ 142 w 195"/>
                <a:gd name="T9" fmla="*/ 143 h 242"/>
                <a:gd name="T10" fmla="*/ 141 w 195"/>
                <a:gd name="T11" fmla="*/ 222 h 242"/>
                <a:gd name="T12" fmla="*/ 70 w 195"/>
                <a:gd name="T13" fmla="*/ 219 h 242"/>
                <a:gd name="T14" fmla="*/ 70 w 195"/>
                <a:gd name="T15" fmla="*/ 196 h 242"/>
                <a:gd name="T16" fmla="*/ 41 w 195"/>
                <a:gd name="T17" fmla="*/ 197 h 242"/>
                <a:gd name="T18" fmla="*/ 10 w 195"/>
                <a:gd name="T19" fmla="*/ 165 h 242"/>
                <a:gd name="T20" fmla="*/ 6 w 195"/>
                <a:gd name="T21" fmla="*/ 60 h 242"/>
                <a:gd name="T22" fmla="*/ 120 w 195"/>
                <a:gd name="T23" fmla="*/ 23 h 242"/>
                <a:gd name="T24" fmla="*/ 144 w 195"/>
                <a:gd name="T25" fmla="*/ 11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1">
                  <a:moveTo>
                    <a:pt x="144" y="112"/>
                  </a:moveTo>
                  <a:cubicBezTo>
                    <a:pt x="148" y="115"/>
                    <a:pt x="153" y="107"/>
                    <a:pt x="158" y="102"/>
                  </a:cubicBezTo>
                  <a:cubicBezTo>
                    <a:pt x="163" y="97"/>
                    <a:pt x="179" y="90"/>
                    <a:pt x="187" y="107"/>
                  </a:cubicBezTo>
                  <a:cubicBezTo>
                    <a:pt x="195" y="124"/>
                    <a:pt x="180" y="146"/>
                    <a:pt x="167" y="150"/>
                  </a:cubicBezTo>
                  <a:cubicBezTo>
                    <a:pt x="146" y="157"/>
                    <a:pt x="142" y="143"/>
                    <a:pt x="142" y="143"/>
                  </a:cubicBezTo>
                  <a:cubicBezTo>
                    <a:pt x="141" y="222"/>
                    <a:pt x="141" y="222"/>
                    <a:pt x="141" y="222"/>
                  </a:cubicBezTo>
                  <a:cubicBezTo>
                    <a:pt x="122" y="242"/>
                    <a:pt x="58" y="237"/>
                    <a:pt x="70" y="219"/>
                  </a:cubicBezTo>
                  <a:cubicBezTo>
                    <a:pt x="70" y="196"/>
                    <a:pt x="70" y="196"/>
                    <a:pt x="70" y="196"/>
                  </a:cubicBezTo>
                  <a:cubicBezTo>
                    <a:pt x="70" y="196"/>
                    <a:pt x="51" y="199"/>
                    <a:pt x="41" y="197"/>
                  </a:cubicBezTo>
                  <a:cubicBezTo>
                    <a:pt x="25" y="195"/>
                    <a:pt x="15" y="182"/>
                    <a:pt x="10" y="165"/>
                  </a:cubicBezTo>
                  <a:cubicBezTo>
                    <a:pt x="2" y="137"/>
                    <a:pt x="0" y="115"/>
                    <a:pt x="6" y="60"/>
                  </a:cubicBezTo>
                  <a:cubicBezTo>
                    <a:pt x="13" y="0"/>
                    <a:pt x="83" y="0"/>
                    <a:pt x="120" y="23"/>
                  </a:cubicBezTo>
                  <a:cubicBezTo>
                    <a:pt x="158" y="47"/>
                    <a:pt x="144" y="112"/>
                    <a:pt x="144" y="112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6" name="iŝliďè"/>
            <p:cNvSpPr/>
            <p:nvPr/>
          </p:nvSpPr>
          <p:spPr bwMode="auto">
            <a:xfrm>
              <a:off x="6467814" y="2201459"/>
              <a:ext cx="136471" cy="126723"/>
            </a:xfrm>
            <a:custGeom>
              <a:avLst/>
              <a:gdLst>
                <a:gd name="T0" fmla="*/ 25 w 47"/>
                <a:gd name="T1" fmla="*/ 44 h 44"/>
                <a:gd name="T2" fmla="*/ 22 w 47"/>
                <a:gd name="T3" fmla="*/ 44 h 44"/>
                <a:gd name="T4" fmla="*/ 0 w 47"/>
                <a:gd name="T5" fmla="*/ 22 h 44"/>
                <a:gd name="T6" fmla="*/ 22 w 47"/>
                <a:gd name="T7" fmla="*/ 0 h 44"/>
                <a:gd name="T8" fmla="*/ 25 w 47"/>
                <a:gd name="T9" fmla="*/ 0 h 44"/>
                <a:gd name="T10" fmla="*/ 47 w 47"/>
                <a:gd name="T11" fmla="*/ 22 h 44"/>
                <a:gd name="T12" fmla="*/ 25 w 47"/>
                <a:gd name="T13" fmla="*/ 44 h 44"/>
                <a:gd name="T14" fmla="*/ 22 w 47"/>
                <a:gd name="T15" fmla="*/ 4 h 44"/>
                <a:gd name="T16" fmla="*/ 4 w 47"/>
                <a:gd name="T17" fmla="*/ 22 h 44"/>
                <a:gd name="T18" fmla="*/ 22 w 47"/>
                <a:gd name="T19" fmla="*/ 40 h 44"/>
                <a:gd name="T20" fmla="*/ 25 w 47"/>
                <a:gd name="T21" fmla="*/ 40 h 44"/>
                <a:gd name="T22" fmla="*/ 44 w 47"/>
                <a:gd name="T23" fmla="*/ 22 h 44"/>
                <a:gd name="T24" fmla="*/ 25 w 47"/>
                <a:gd name="T25" fmla="*/ 4 h 44"/>
                <a:gd name="T26" fmla="*/ 22 w 47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4">
                  <a:moveTo>
                    <a:pt x="25" y="44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8" y="0"/>
                    <a:pt x="47" y="10"/>
                    <a:pt x="47" y="22"/>
                  </a:cubicBezTo>
                  <a:cubicBezTo>
                    <a:pt x="47" y="34"/>
                    <a:pt x="38" y="44"/>
                    <a:pt x="25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6" y="40"/>
                    <a:pt x="44" y="32"/>
                    <a:pt x="44" y="22"/>
                  </a:cubicBezTo>
                  <a:cubicBezTo>
                    <a:pt x="44" y="12"/>
                    <a:pt x="36" y="4"/>
                    <a:pt x="25" y="4"/>
                  </a:cubicBezTo>
                  <a:lnTo>
                    <a:pt x="22" y="4"/>
                  </a:ln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7" name="iSļíḑè"/>
            <p:cNvSpPr/>
            <p:nvPr/>
          </p:nvSpPr>
          <p:spPr bwMode="auto">
            <a:xfrm>
              <a:off x="6271462" y="2201459"/>
              <a:ext cx="137864" cy="126723"/>
            </a:xfrm>
            <a:custGeom>
              <a:avLst/>
              <a:gdLst>
                <a:gd name="T0" fmla="*/ 26 w 48"/>
                <a:gd name="T1" fmla="*/ 44 h 44"/>
                <a:gd name="T2" fmla="*/ 23 w 48"/>
                <a:gd name="T3" fmla="*/ 44 h 44"/>
                <a:gd name="T4" fmla="*/ 0 w 48"/>
                <a:gd name="T5" fmla="*/ 22 h 44"/>
                <a:gd name="T6" fmla="*/ 23 w 48"/>
                <a:gd name="T7" fmla="*/ 0 h 44"/>
                <a:gd name="T8" fmla="*/ 26 w 48"/>
                <a:gd name="T9" fmla="*/ 0 h 44"/>
                <a:gd name="T10" fmla="*/ 48 w 48"/>
                <a:gd name="T11" fmla="*/ 22 h 44"/>
                <a:gd name="T12" fmla="*/ 26 w 48"/>
                <a:gd name="T13" fmla="*/ 44 h 44"/>
                <a:gd name="T14" fmla="*/ 23 w 48"/>
                <a:gd name="T15" fmla="*/ 4 h 44"/>
                <a:gd name="T16" fmla="*/ 4 w 48"/>
                <a:gd name="T17" fmla="*/ 22 h 44"/>
                <a:gd name="T18" fmla="*/ 23 w 48"/>
                <a:gd name="T19" fmla="*/ 40 h 44"/>
                <a:gd name="T20" fmla="*/ 26 w 48"/>
                <a:gd name="T21" fmla="*/ 40 h 44"/>
                <a:gd name="T22" fmla="*/ 44 w 48"/>
                <a:gd name="T23" fmla="*/ 22 h 44"/>
                <a:gd name="T24" fmla="*/ 26 w 48"/>
                <a:gd name="T25" fmla="*/ 4 h 44"/>
                <a:gd name="T26" fmla="*/ 23 w 48"/>
                <a:gd name="T27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8" h="44">
                  <a:moveTo>
                    <a:pt x="26" y="44"/>
                  </a:moveTo>
                  <a:cubicBezTo>
                    <a:pt x="23" y="44"/>
                    <a:pt x="23" y="44"/>
                    <a:pt x="23" y="44"/>
                  </a:cubicBez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0"/>
                    <a:pt x="48" y="10"/>
                    <a:pt x="48" y="22"/>
                  </a:cubicBezTo>
                  <a:cubicBezTo>
                    <a:pt x="48" y="34"/>
                    <a:pt x="38" y="44"/>
                    <a:pt x="26" y="44"/>
                  </a:cubicBezTo>
                  <a:close/>
                  <a:moveTo>
                    <a:pt x="23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3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36" y="40"/>
                    <a:pt x="44" y="32"/>
                    <a:pt x="44" y="22"/>
                  </a:cubicBezTo>
                  <a:cubicBezTo>
                    <a:pt x="44" y="12"/>
                    <a:pt x="36" y="4"/>
                    <a:pt x="26" y="4"/>
                  </a:cubicBezTo>
                  <a:lnTo>
                    <a:pt x="23" y="4"/>
                  </a:ln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8" name="îṧľiḓè"/>
            <p:cNvSpPr/>
            <p:nvPr/>
          </p:nvSpPr>
          <p:spPr bwMode="auto">
            <a:xfrm>
              <a:off x="6395400" y="2223740"/>
              <a:ext cx="80768" cy="29244"/>
            </a:xfrm>
            <a:custGeom>
              <a:avLst/>
              <a:gdLst>
                <a:gd name="T0" fmla="*/ 25 w 28"/>
                <a:gd name="T1" fmla="*/ 10 h 10"/>
                <a:gd name="T2" fmla="*/ 13 w 28"/>
                <a:gd name="T3" fmla="*/ 4 h 10"/>
                <a:gd name="T4" fmla="*/ 3 w 28"/>
                <a:gd name="T5" fmla="*/ 8 h 10"/>
                <a:gd name="T6" fmla="*/ 0 w 28"/>
                <a:gd name="T7" fmla="*/ 5 h 10"/>
                <a:gd name="T8" fmla="*/ 14 w 28"/>
                <a:gd name="T9" fmla="*/ 0 h 10"/>
                <a:gd name="T10" fmla="*/ 28 w 28"/>
                <a:gd name="T11" fmla="*/ 8 h 10"/>
                <a:gd name="T12" fmla="*/ 25 w 2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0">
                  <a:moveTo>
                    <a:pt x="25" y="10"/>
                  </a:moveTo>
                  <a:cubicBezTo>
                    <a:pt x="23" y="6"/>
                    <a:pt x="18" y="4"/>
                    <a:pt x="13" y="4"/>
                  </a:cubicBezTo>
                  <a:cubicBezTo>
                    <a:pt x="9" y="3"/>
                    <a:pt x="5" y="5"/>
                    <a:pt x="3" y="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" y="2"/>
                    <a:pt x="8" y="0"/>
                    <a:pt x="14" y="0"/>
                  </a:cubicBezTo>
                  <a:cubicBezTo>
                    <a:pt x="20" y="0"/>
                    <a:pt x="26" y="3"/>
                    <a:pt x="28" y="8"/>
                  </a:cubicBezTo>
                  <a:lnTo>
                    <a:pt x="25" y="10"/>
                  </a:ln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09" name="î$ļîḋe"/>
            <p:cNvSpPr/>
            <p:nvPr/>
          </p:nvSpPr>
          <p:spPr bwMode="auto">
            <a:xfrm>
              <a:off x="6598714" y="2250199"/>
              <a:ext cx="137864" cy="11140"/>
            </a:xfrm>
            <a:prstGeom prst="rect">
              <a:avLst/>
            </a:pr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0" name="íṧľiďê"/>
            <p:cNvSpPr/>
            <p:nvPr/>
          </p:nvSpPr>
          <p:spPr bwMode="auto">
            <a:xfrm>
              <a:off x="6264500" y="1906236"/>
              <a:ext cx="498536" cy="401057"/>
            </a:xfrm>
            <a:custGeom>
              <a:avLst/>
              <a:gdLst>
                <a:gd name="T0" fmla="*/ 151 w 172"/>
                <a:gd name="T1" fmla="*/ 139 h 139"/>
                <a:gd name="T2" fmla="*/ 165 w 172"/>
                <a:gd name="T3" fmla="*/ 122 h 139"/>
                <a:gd name="T4" fmla="*/ 163 w 172"/>
                <a:gd name="T5" fmla="*/ 59 h 139"/>
                <a:gd name="T6" fmla="*/ 157 w 172"/>
                <a:gd name="T7" fmla="*/ 31 h 139"/>
                <a:gd name="T8" fmla="*/ 105 w 172"/>
                <a:gd name="T9" fmla="*/ 15 h 139"/>
                <a:gd name="T10" fmla="*/ 55 w 172"/>
                <a:gd name="T11" fmla="*/ 6 h 139"/>
                <a:gd name="T12" fmla="*/ 13 w 172"/>
                <a:gd name="T13" fmla="*/ 10 h 139"/>
                <a:gd name="T14" fmla="*/ 5 w 172"/>
                <a:gd name="T15" fmla="*/ 44 h 139"/>
                <a:gd name="T16" fmla="*/ 10 w 172"/>
                <a:gd name="T17" fmla="*/ 51 h 139"/>
                <a:gd name="T18" fmla="*/ 22 w 172"/>
                <a:gd name="T19" fmla="*/ 59 h 139"/>
                <a:gd name="T20" fmla="*/ 54 w 172"/>
                <a:gd name="T21" fmla="*/ 69 h 139"/>
                <a:gd name="T22" fmla="*/ 125 w 172"/>
                <a:gd name="T23" fmla="*/ 67 h 139"/>
                <a:gd name="T24" fmla="*/ 138 w 172"/>
                <a:gd name="T25" fmla="*/ 93 h 139"/>
                <a:gd name="T26" fmla="*/ 151 w 172"/>
                <a:gd name="T27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39">
                  <a:moveTo>
                    <a:pt x="151" y="139"/>
                  </a:moveTo>
                  <a:cubicBezTo>
                    <a:pt x="153" y="139"/>
                    <a:pt x="160" y="127"/>
                    <a:pt x="165" y="122"/>
                  </a:cubicBezTo>
                  <a:cubicBezTo>
                    <a:pt x="172" y="116"/>
                    <a:pt x="163" y="59"/>
                    <a:pt x="163" y="59"/>
                  </a:cubicBezTo>
                  <a:cubicBezTo>
                    <a:pt x="163" y="59"/>
                    <a:pt x="170" y="45"/>
                    <a:pt x="157" y="31"/>
                  </a:cubicBezTo>
                  <a:cubicBezTo>
                    <a:pt x="147" y="21"/>
                    <a:pt x="131" y="19"/>
                    <a:pt x="105" y="15"/>
                  </a:cubicBezTo>
                  <a:cubicBezTo>
                    <a:pt x="91" y="13"/>
                    <a:pt x="69" y="9"/>
                    <a:pt x="55" y="6"/>
                  </a:cubicBezTo>
                  <a:cubicBezTo>
                    <a:pt x="39" y="3"/>
                    <a:pt x="25" y="0"/>
                    <a:pt x="13" y="10"/>
                  </a:cubicBezTo>
                  <a:cubicBezTo>
                    <a:pt x="4" y="18"/>
                    <a:pt x="0" y="32"/>
                    <a:pt x="5" y="44"/>
                  </a:cubicBezTo>
                  <a:cubicBezTo>
                    <a:pt x="6" y="46"/>
                    <a:pt x="8" y="49"/>
                    <a:pt x="10" y="51"/>
                  </a:cubicBezTo>
                  <a:cubicBezTo>
                    <a:pt x="13" y="54"/>
                    <a:pt x="17" y="57"/>
                    <a:pt x="22" y="59"/>
                  </a:cubicBezTo>
                  <a:cubicBezTo>
                    <a:pt x="22" y="59"/>
                    <a:pt x="29" y="65"/>
                    <a:pt x="54" y="69"/>
                  </a:cubicBezTo>
                  <a:cubicBezTo>
                    <a:pt x="80" y="72"/>
                    <a:pt x="119" y="68"/>
                    <a:pt x="125" y="67"/>
                  </a:cubicBezTo>
                  <a:cubicBezTo>
                    <a:pt x="132" y="66"/>
                    <a:pt x="134" y="73"/>
                    <a:pt x="138" y="93"/>
                  </a:cubicBezTo>
                  <a:cubicBezTo>
                    <a:pt x="141" y="110"/>
                    <a:pt x="144" y="139"/>
                    <a:pt x="151" y="139"/>
                  </a:cubicBez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1" name="ïṣḷíḑè"/>
            <p:cNvSpPr/>
            <p:nvPr/>
          </p:nvSpPr>
          <p:spPr bwMode="auto">
            <a:xfrm>
              <a:off x="6728222" y="2024604"/>
              <a:ext cx="77983" cy="66843"/>
            </a:xfrm>
            <a:custGeom>
              <a:avLst/>
              <a:gdLst>
                <a:gd name="T0" fmla="*/ 3 w 27"/>
                <a:gd name="T1" fmla="*/ 23 h 23"/>
                <a:gd name="T2" fmla="*/ 27 w 27"/>
                <a:gd name="T3" fmla="*/ 10 h 23"/>
                <a:gd name="T4" fmla="*/ 9 w 27"/>
                <a:gd name="T5" fmla="*/ 4 h 23"/>
                <a:gd name="T6" fmla="*/ 3 w 27"/>
                <a:gd name="T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3">
                  <a:moveTo>
                    <a:pt x="3" y="23"/>
                  </a:moveTo>
                  <a:cubicBezTo>
                    <a:pt x="27" y="10"/>
                    <a:pt x="27" y="10"/>
                    <a:pt x="27" y="10"/>
                  </a:cubicBezTo>
                  <a:cubicBezTo>
                    <a:pt x="24" y="3"/>
                    <a:pt x="16" y="0"/>
                    <a:pt x="9" y="4"/>
                  </a:cubicBezTo>
                  <a:cubicBezTo>
                    <a:pt x="2" y="7"/>
                    <a:pt x="0" y="16"/>
                    <a:pt x="3" y="23"/>
                  </a:cubicBez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2" name="îṣḷíḍe"/>
            <p:cNvSpPr/>
            <p:nvPr/>
          </p:nvSpPr>
          <p:spPr bwMode="auto">
            <a:xfrm>
              <a:off x="6488701" y="2440979"/>
              <a:ext cx="190781" cy="115583"/>
            </a:xfrm>
            <a:custGeom>
              <a:avLst/>
              <a:gdLst>
                <a:gd name="T0" fmla="*/ 0 w 66"/>
                <a:gd name="T1" fmla="*/ 31 h 40"/>
                <a:gd name="T2" fmla="*/ 48 w 66"/>
                <a:gd name="T3" fmla="*/ 17 h 40"/>
                <a:gd name="T4" fmla="*/ 66 w 66"/>
                <a:gd name="T5" fmla="*/ 0 h 40"/>
                <a:gd name="T6" fmla="*/ 56 w 66"/>
                <a:gd name="T7" fmla="*/ 20 h 40"/>
                <a:gd name="T8" fmla="*/ 0 w 66"/>
                <a:gd name="T9" fmla="*/ 40 h 40"/>
                <a:gd name="T10" fmla="*/ 0 w 66"/>
                <a:gd name="T11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40">
                  <a:moveTo>
                    <a:pt x="0" y="31"/>
                  </a:moveTo>
                  <a:cubicBezTo>
                    <a:pt x="0" y="31"/>
                    <a:pt x="36" y="23"/>
                    <a:pt x="48" y="17"/>
                  </a:cubicBezTo>
                  <a:cubicBezTo>
                    <a:pt x="57" y="12"/>
                    <a:pt x="64" y="5"/>
                    <a:pt x="66" y="0"/>
                  </a:cubicBezTo>
                  <a:cubicBezTo>
                    <a:pt x="66" y="0"/>
                    <a:pt x="63" y="10"/>
                    <a:pt x="56" y="20"/>
                  </a:cubicBezTo>
                  <a:cubicBezTo>
                    <a:pt x="47" y="32"/>
                    <a:pt x="0" y="40"/>
                    <a:pt x="0" y="40"/>
                  </a:cubicBezTo>
                  <a:lnTo>
                    <a:pt x="0" y="3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3" name="ïslíde"/>
            <p:cNvSpPr/>
            <p:nvPr/>
          </p:nvSpPr>
          <p:spPr bwMode="auto">
            <a:xfrm>
              <a:off x="6513768" y="2241844"/>
              <a:ext cx="40385" cy="43170"/>
            </a:xfrm>
            <a:prstGeom prst="ellipse">
              <a:avLst/>
            </a:pr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4" name="ïŝḻide"/>
            <p:cNvSpPr/>
            <p:nvPr/>
          </p:nvSpPr>
          <p:spPr bwMode="auto">
            <a:xfrm>
              <a:off x="6545797" y="2161075"/>
              <a:ext cx="52917" cy="40385"/>
            </a:xfrm>
            <a:custGeom>
              <a:avLst/>
              <a:gdLst>
                <a:gd name="T0" fmla="*/ 0 w 18"/>
                <a:gd name="T1" fmla="*/ 6 h 14"/>
                <a:gd name="T2" fmla="*/ 16 w 18"/>
                <a:gd name="T3" fmla="*/ 14 h 14"/>
                <a:gd name="T4" fmla="*/ 12 w 18"/>
                <a:gd name="T5" fmla="*/ 2 h 14"/>
                <a:gd name="T6" fmla="*/ 0 w 18"/>
                <a:gd name="T7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4">
                  <a:moveTo>
                    <a:pt x="0" y="6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8" y="10"/>
                    <a:pt x="16" y="5"/>
                    <a:pt x="12" y="2"/>
                  </a:cubicBezTo>
                  <a:cubicBezTo>
                    <a:pt x="8" y="0"/>
                    <a:pt x="3" y="2"/>
                    <a:pt x="0" y="6"/>
                  </a:cubicBez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5" name="íṡľiḑe"/>
            <p:cNvSpPr/>
            <p:nvPr/>
          </p:nvSpPr>
          <p:spPr bwMode="auto">
            <a:xfrm>
              <a:off x="6451103" y="2406166"/>
              <a:ext cx="51525" cy="37600"/>
            </a:xfrm>
            <a:custGeom>
              <a:avLst/>
              <a:gdLst>
                <a:gd name="T0" fmla="*/ 17 w 18"/>
                <a:gd name="T1" fmla="*/ 0 h 13"/>
                <a:gd name="T2" fmla="*/ 0 w 18"/>
                <a:gd name="T3" fmla="*/ 6 h 13"/>
                <a:gd name="T4" fmla="*/ 11 w 18"/>
                <a:gd name="T5" fmla="*/ 11 h 13"/>
                <a:gd name="T6" fmla="*/ 17 w 18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3">
                  <a:moveTo>
                    <a:pt x="17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" y="11"/>
                    <a:pt x="7" y="13"/>
                    <a:pt x="11" y="11"/>
                  </a:cubicBezTo>
                  <a:cubicBezTo>
                    <a:pt x="16" y="10"/>
                    <a:pt x="18" y="4"/>
                    <a:pt x="17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6" name="iṧ1ïḑê"/>
            <p:cNvSpPr/>
            <p:nvPr/>
          </p:nvSpPr>
          <p:spPr bwMode="auto">
            <a:xfrm>
              <a:off x="6317417" y="2151327"/>
              <a:ext cx="45955" cy="43170"/>
            </a:xfrm>
            <a:custGeom>
              <a:avLst/>
              <a:gdLst>
                <a:gd name="T0" fmla="*/ 2 w 16"/>
                <a:gd name="T1" fmla="*/ 15 h 15"/>
                <a:gd name="T2" fmla="*/ 16 w 16"/>
                <a:gd name="T3" fmla="*/ 5 h 15"/>
                <a:gd name="T4" fmla="*/ 4 w 16"/>
                <a:gd name="T5" fmla="*/ 3 h 15"/>
                <a:gd name="T6" fmla="*/ 2 w 16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5">
                  <a:moveTo>
                    <a:pt x="2" y="15"/>
                  </a:moveTo>
                  <a:cubicBezTo>
                    <a:pt x="16" y="5"/>
                    <a:pt x="16" y="5"/>
                    <a:pt x="16" y="5"/>
                  </a:cubicBezTo>
                  <a:cubicBezTo>
                    <a:pt x="13" y="1"/>
                    <a:pt x="8" y="0"/>
                    <a:pt x="4" y="3"/>
                  </a:cubicBezTo>
                  <a:cubicBezTo>
                    <a:pt x="0" y="6"/>
                    <a:pt x="0" y="11"/>
                    <a:pt x="2" y="15"/>
                  </a:cubicBez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7" name="îs1iḑe"/>
            <p:cNvSpPr/>
            <p:nvPr/>
          </p:nvSpPr>
          <p:spPr bwMode="auto">
            <a:xfrm>
              <a:off x="6343875" y="2234880"/>
              <a:ext cx="40385" cy="44562"/>
            </a:xfrm>
            <a:custGeom>
              <a:avLst/>
              <a:gdLst>
                <a:gd name="T0" fmla="*/ 0 w 14"/>
                <a:gd name="T1" fmla="*/ 8 h 15"/>
                <a:gd name="T2" fmla="*/ 7 w 14"/>
                <a:gd name="T3" fmla="*/ 15 h 15"/>
                <a:gd name="T4" fmla="*/ 14 w 14"/>
                <a:gd name="T5" fmla="*/ 7 h 15"/>
                <a:gd name="T6" fmla="*/ 7 w 14"/>
                <a:gd name="T7" fmla="*/ 0 h 15"/>
                <a:gd name="T8" fmla="*/ 0 w 14"/>
                <a:gd name="T9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0" y="8"/>
                  </a:moveTo>
                  <a:cubicBezTo>
                    <a:pt x="0" y="12"/>
                    <a:pt x="3" y="15"/>
                    <a:pt x="7" y="15"/>
                  </a:cubicBezTo>
                  <a:cubicBezTo>
                    <a:pt x="11" y="15"/>
                    <a:pt x="14" y="12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8"/>
                  </a:cubicBezTo>
                  <a:close/>
                </a:path>
              </a:pathLst>
            </a:custGeom>
            <a:solidFill>
              <a:srgbClr val="0021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8" name="îsḷíḓe"/>
            <p:cNvSpPr/>
            <p:nvPr/>
          </p:nvSpPr>
          <p:spPr bwMode="auto">
            <a:xfrm>
              <a:off x="6366156" y="2241844"/>
              <a:ext cx="77983" cy="123938"/>
            </a:xfrm>
            <a:custGeom>
              <a:avLst/>
              <a:gdLst>
                <a:gd name="T0" fmla="*/ 56 w 56"/>
                <a:gd name="T1" fmla="*/ 0 h 89"/>
                <a:gd name="T2" fmla="*/ 54 w 56"/>
                <a:gd name="T3" fmla="*/ 89 h 89"/>
                <a:gd name="T4" fmla="*/ 0 w 56"/>
                <a:gd name="T5" fmla="*/ 76 h 89"/>
                <a:gd name="T6" fmla="*/ 56 w 56"/>
                <a:gd name="T7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89">
                  <a:moveTo>
                    <a:pt x="56" y="0"/>
                  </a:moveTo>
                  <a:lnTo>
                    <a:pt x="54" y="89"/>
                  </a:lnTo>
                  <a:lnTo>
                    <a:pt x="0" y="7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19" name="ï$ļíḍe"/>
            <p:cNvSpPr/>
            <p:nvPr/>
          </p:nvSpPr>
          <p:spPr bwMode="auto">
            <a:xfrm>
              <a:off x="5338447" y="3128904"/>
              <a:ext cx="978970" cy="381561"/>
            </a:xfrm>
            <a:custGeom>
              <a:avLst/>
              <a:gdLst>
                <a:gd name="T0" fmla="*/ 338 w 338"/>
                <a:gd name="T1" fmla="*/ 52 h 132"/>
                <a:gd name="T2" fmla="*/ 338 w 338"/>
                <a:gd name="T3" fmla="*/ 56 h 132"/>
                <a:gd name="T4" fmla="*/ 332 w 338"/>
                <a:gd name="T5" fmla="*/ 66 h 132"/>
                <a:gd name="T6" fmla="*/ 221 w 338"/>
                <a:gd name="T7" fmla="*/ 130 h 132"/>
                <a:gd name="T8" fmla="*/ 215 w 338"/>
                <a:gd name="T9" fmla="*/ 132 h 132"/>
                <a:gd name="T10" fmla="*/ 210 w 338"/>
                <a:gd name="T11" fmla="*/ 130 h 132"/>
                <a:gd name="T12" fmla="*/ 6 w 338"/>
                <a:gd name="T13" fmla="*/ 13 h 132"/>
                <a:gd name="T14" fmla="*/ 0 w 338"/>
                <a:gd name="T15" fmla="*/ 3 h 132"/>
                <a:gd name="T16" fmla="*/ 0 w 338"/>
                <a:gd name="T17" fmla="*/ 0 h 132"/>
                <a:gd name="T18" fmla="*/ 215 w 338"/>
                <a:gd name="T19" fmla="*/ 124 h 132"/>
                <a:gd name="T20" fmla="*/ 338 w 338"/>
                <a:gd name="T21" fmla="*/ 5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8" h="132">
                  <a:moveTo>
                    <a:pt x="338" y="52"/>
                  </a:moveTo>
                  <a:cubicBezTo>
                    <a:pt x="338" y="56"/>
                    <a:pt x="338" y="56"/>
                    <a:pt x="338" y="56"/>
                  </a:cubicBezTo>
                  <a:cubicBezTo>
                    <a:pt x="338" y="61"/>
                    <a:pt x="336" y="64"/>
                    <a:pt x="332" y="66"/>
                  </a:cubicBezTo>
                  <a:cubicBezTo>
                    <a:pt x="221" y="130"/>
                    <a:pt x="221" y="130"/>
                    <a:pt x="221" y="130"/>
                  </a:cubicBezTo>
                  <a:cubicBezTo>
                    <a:pt x="219" y="131"/>
                    <a:pt x="217" y="132"/>
                    <a:pt x="215" y="132"/>
                  </a:cubicBezTo>
                  <a:cubicBezTo>
                    <a:pt x="213" y="132"/>
                    <a:pt x="211" y="131"/>
                    <a:pt x="210" y="13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1"/>
                    <a:pt x="0" y="7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15" y="124"/>
                    <a:pt x="215" y="124"/>
                    <a:pt x="215" y="124"/>
                  </a:cubicBezTo>
                  <a:lnTo>
                    <a:pt x="338" y="52"/>
                  </a:lnTo>
                  <a:close/>
                </a:path>
              </a:pathLst>
            </a:custGeom>
            <a:solidFill>
              <a:srgbClr val="246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0" name="ïṣļîďè"/>
            <p:cNvSpPr/>
            <p:nvPr/>
          </p:nvSpPr>
          <p:spPr bwMode="auto">
            <a:xfrm>
              <a:off x="5338447" y="2922805"/>
              <a:ext cx="978970" cy="563987"/>
            </a:xfrm>
            <a:custGeom>
              <a:avLst/>
              <a:gdLst>
                <a:gd name="T0" fmla="*/ 0 w 338"/>
                <a:gd name="T1" fmla="*/ 71 h 195"/>
                <a:gd name="T2" fmla="*/ 121 w 338"/>
                <a:gd name="T3" fmla="*/ 1 h 195"/>
                <a:gd name="T4" fmla="*/ 128 w 338"/>
                <a:gd name="T5" fmla="*/ 1 h 195"/>
                <a:gd name="T6" fmla="*/ 337 w 338"/>
                <a:gd name="T7" fmla="*/ 122 h 195"/>
                <a:gd name="T8" fmla="*/ 337 w 338"/>
                <a:gd name="T9" fmla="*/ 125 h 195"/>
                <a:gd name="T10" fmla="*/ 215 w 338"/>
                <a:gd name="T11" fmla="*/ 195 h 195"/>
                <a:gd name="T12" fmla="*/ 0 w 338"/>
                <a:gd name="T13" fmla="*/ 71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8" h="195">
                  <a:moveTo>
                    <a:pt x="0" y="71"/>
                  </a:moveTo>
                  <a:cubicBezTo>
                    <a:pt x="121" y="1"/>
                    <a:pt x="121" y="1"/>
                    <a:pt x="121" y="1"/>
                  </a:cubicBezTo>
                  <a:cubicBezTo>
                    <a:pt x="123" y="0"/>
                    <a:pt x="126" y="0"/>
                    <a:pt x="128" y="1"/>
                  </a:cubicBezTo>
                  <a:cubicBezTo>
                    <a:pt x="337" y="122"/>
                    <a:pt x="337" y="122"/>
                    <a:pt x="337" y="122"/>
                  </a:cubicBezTo>
                  <a:cubicBezTo>
                    <a:pt x="338" y="123"/>
                    <a:pt x="338" y="124"/>
                    <a:pt x="337" y="125"/>
                  </a:cubicBezTo>
                  <a:cubicBezTo>
                    <a:pt x="215" y="195"/>
                    <a:pt x="215" y="195"/>
                    <a:pt x="215" y="195"/>
                  </a:cubicBezTo>
                  <a:lnTo>
                    <a:pt x="0" y="71"/>
                  </a:lnTo>
                  <a:close/>
                </a:path>
              </a:pathLst>
            </a:custGeom>
            <a:solidFill>
              <a:srgbClr val="4C9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1" name="ïś1îḍé"/>
            <p:cNvSpPr/>
            <p:nvPr/>
          </p:nvSpPr>
          <p:spPr bwMode="auto">
            <a:xfrm>
              <a:off x="5413646" y="3030032"/>
              <a:ext cx="740842" cy="427516"/>
            </a:xfrm>
            <a:custGeom>
              <a:avLst/>
              <a:gdLst>
                <a:gd name="T0" fmla="*/ 395 w 532"/>
                <a:gd name="T1" fmla="*/ 307 h 307"/>
                <a:gd name="T2" fmla="*/ 532 w 532"/>
                <a:gd name="T3" fmla="*/ 228 h 307"/>
                <a:gd name="T4" fmla="*/ 135 w 532"/>
                <a:gd name="T5" fmla="*/ 0 h 307"/>
                <a:gd name="T6" fmla="*/ 0 w 532"/>
                <a:gd name="T7" fmla="*/ 79 h 307"/>
                <a:gd name="T8" fmla="*/ 395 w 532"/>
                <a:gd name="T9" fmla="*/ 30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2" h="307">
                  <a:moveTo>
                    <a:pt x="395" y="307"/>
                  </a:moveTo>
                  <a:lnTo>
                    <a:pt x="532" y="228"/>
                  </a:lnTo>
                  <a:lnTo>
                    <a:pt x="135" y="0"/>
                  </a:lnTo>
                  <a:lnTo>
                    <a:pt x="0" y="79"/>
                  </a:lnTo>
                  <a:lnTo>
                    <a:pt x="395" y="307"/>
                  </a:lnTo>
                  <a:close/>
                </a:path>
              </a:pathLst>
            </a:custGeom>
            <a:solidFill>
              <a:srgbClr val="246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2" name="ïşľíḑê"/>
            <p:cNvSpPr/>
            <p:nvPr/>
          </p:nvSpPr>
          <p:spPr bwMode="auto">
            <a:xfrm>
              <a:off x="5793815" y="3059276"/>
              <a:ext cx="263194" cy="153182"/>
            </a:xfrm>
            <a:custGeom>
              <a:avLst/>
              <a:gdLst>
                <a:gd name="T0" fmla="*/ 189 w 189"/>
                <a:gd name="T1" fmla="*/ 68 h 110"/>
                <a:gd name="T2" fmla="*/ 187 w 189"/>
                <a:gd name="T3" fmla="*/ 70 h 110"/>
                <a:gd name="T4" fmla="*/ 120 w 189"/>
                <a:gd name="T5" fmla="*/ 110 h 110"/>
                <a:gd name="T6" fmla="*/ 4 w 189"/>
                <a:gd name="T7" fmla="*/ 41 h 110"/>
                <a:gd name="T8" fmla="*/ 0 w 189"/>
                <a:gd name="T9" fmla="*/ 39 h 110"/>
                <a:gd name="T10" fmla="*/ 68 w 189"/>
                <a:gd name="T11" fmla="*/ 0 h 110"/>
                <a:gd name="T12" fmla="*/ 189 w 189"/>
                <a:gd name="T1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9" h="110">
                  <a:moveTo>
                    <a:pt x="189" y="68"/>
                  </a:moveTo>
                  <a:lnTo>
                    <a:pt x="187" y="70"/>
                  </a:lnTo>
                  <a:lnTo>
                    <a:pt x="120" y="110"/>
                  </a:lnTo>
                  <a:lnTo>
                    <a:pt x="4" y="41"/>
                  </a:lnTo>
                  <a:lnTo>
                    <a:pt x="0" y="39"/>
                  </a:lnTo>
                  <a:lnTo>
                    <a:pt x="68" y="0"/>
                  </a:lnTo>
                  <a:lnTo>
                    <a:pt x="189" y="68"/>
                  </a:lnTo>
                  <a:close/>
                </a:path>
              </a:pathLst>
            </a:custGeom>
            <a:solidFill>
              <a:srgbClr val="234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3" name="ïṧ1ïḑê"/>
            <p:cNvSpPr/>
            <p:nvPr/>
          </p:nvSpPr>
          <p:spPr bwMode="auto">
            <a:xfrm>
              <a:off x="5799385" y="3062061"/>
              <a:ext cx="254839" cy="150396"/>
            </a:xfrm>
            <a:custGeom>
              <a:avLst/>
              <a:gdLst>
                <a:gd name="T0" fmla="*/ 183 w 183"/>
                <a:gd name="T1" fmla="*/ 68 h 108"/>
                <a:gd name="T2" fmla="*/ 116 w 183"/>
                <a:gd name="T3" fmla="*/ 108 h 108"/>
                <a:gd name="T4" fmla="*/ 0 w 183"/>
                <a:gd name="T5" fmla="*/ 39 h 108"/>
                <a:gd name="T6" fmla="*/ 64 w 183"/>
                <a:gd name="T7" fmla="*/ 0 h 108"/>
                <a:gd name="T8" fmla="*/ 183 w 183"/>
                <a:gd name="T9" fmla="*/ 6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08">
                  <a:moveTo>
                    <a:pt x="183" y="68"/>
                  </a:moveTo>
                  <a:lnTo>
                    <a:pt x="116" y="108"/>
                  </a:lnTo>
                  <a:lnTo>
                    <a:pt x="0" y="39"/>
                  </a:lnTo>
                  <a:lnTo>
                    <a:pt x="64" y="0"/>
                  </a:lnTo>
                  <a:lnTo>
                    <a:pt x="183" y="68"/>
                  </a:lnTo>
                  <a:close/>
                </a:path>
              </a:pathLst>
            </a:custGeom>
            <a:solidFill>
              <a:srgbClr val="246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4" name="íşļiḍè"/>
            <p:cNvSpPr/>
            <p:nvPr/>
          </p:nvSpPr>
          <p:spPr bwMode="auto">
            <a:xfrm>
              <a:off x="5338447" y="3128904"/>
              <a:ext cx="622475" cy="381561"/>
            </a:xfrm>
            <a:custGeom>
              <a:avLst/>
              <a:gdLst>
                <a:gd name="T0" fmla="*/ 215 w 215"/>
                <a:gd name="T1" fmla="*/ 124 h 132"/>
                <a:gd name="T2" fmla="*/ 215 w 215"/>
                <a:gd name="T3" fmla="*/ 132 h 132"/>
                <a:gd name="T4" fmla="*/ 210 w 215"/>
                <a:gd name="T5" fmla="*/ 130 h 132"/>
                <a:gd name="T6" fmla="*/ 6 w 215"/>
                <a:gd name="T7" fmla="*/ 13 h 132"/>
                <a:gd name="T8" fmla="*/ 0 w 215"/>
                <a:gd name="T9" fmla="*/ 3 h 132"/>
                <a:gd name="T10" fmla="*/ 0 w 215"/>
                <a:gd name="T11" fmla="*/ 0 h 132"/>
                <a:gd name="T12" fmla="*/ 215 w 215"/>
                <a:gd name="T13" fmla="*/ 1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132">
                  <a:moveTo>
                    <a:pt x="215" y="124"/>
                  </a:moveTo>
                  <a:cubicBezTo>
                    <a:pt x="215" y="132"/>
                    <a:pt x="215" y="132"/>
                    <a:pt x="215" y="132"/>
                  </a:cubicBezTo>
                  <a:cubicBezTo>
                    <a:pt x="213" y="132"/>
                    <a:pt x="211" y="131"/>
                    <a:pt x="210" y="130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1"/>
                    <a:pt x="0" y="7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5" y="124"/>
                  </a:lnTo>
                  <a:close/>
                </a:path>
              </a:pathLst>
            </a:custGeom>
            <a:solidFill>
              <a:srgbClr val="234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5" name="îŝľïde"/>
            <p:cNvSpPr/>
            <p:nvPr/>
          </p:nvSpPr>
          <p:spPr bwMode="auto">
            <a:xfrm>
              <a:off x="5246538" y="2706958"/>
              <a:ext cx="706028" cy="788189"/>
            </a:xfrm>
            <a:custGeom>
              <a:avLst/>
              <a:gdLst>
                <a:gd name="T0" fmla="*/ 244 w 244"/>
                <a:gd name="T1" fmla="*/ 272 h 273"/>
                <a:gd name="T2" fmla="*/ 232 w 244"/>
                <a:gd name="T3" fmla="*/ 271 h 273"/>
                <a:gd name="T4" fmla="*/ 29 w 244"/>
                <a:gd name="T5" fmla="*/ 154 h 273"/>
                <a:gd name="T6" fmla="*/ 23 w 244"/>
                <a:gd name="T7" fmla="*/ 144 h 273"/>
                <a:gd name="T8" fmla="*/ 0 w 244"/>
                <a:gd name="T9" fmla="*/ 12 h 273"/>
                <a:gd name="T10" fmla="*/ 0 w 244"/>
                <a:gd name="T11" fmla="*/ 10 h 273"/>
                <a:gd name="T12" fmla="*/ 4 w 244"/>
                <a:gd name="T13" fmla="*/ 0 h 273"/>
                <a:gd name="T14" fmla="*/ 215 w 244"/>
                <a:gd name="T15" fmla="*/ 121 h 273"/>
                <a:gd name="T16" fmla="*/ 220 w 244"/>
                <a:gd name="T17" fmla="*/ 129 h 273"/>
                <a:gd name="T18" fmla="*/ 244 w 244"/>
                <a:gd name="T19" fmla="*/ 272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" h="273">
                  <a:moveTo>
                    <a:pt x="244" y="272"/>
                  </a:moveTo>
                  <a:cubicBezTo>
                    <a:pt x="240" y="273"/>
                    <a:pt x="236" y="273"/>
                    <a:pt x="232" y="271"/>
                  </a:cubicBezTo>
                  <a:cubicBezTo>
                    <a:pt x="29" y="154"/>
                    <a:pt x="29" y="154"/>
                    <a:pt x="29" y="154"/>
                  </a:cubicBezTo>
                  <a:cubicBezTo>
                    <a:pt x="26" y="152"/>
                    <a:pt x="23" y="148"/>
                    <a:pt x="23" y="14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0" y="10"/>
                  </a:cubicBezTo>
                  <a:cubicBezTo>
                    <a:pt x="0" y="6"/>
                    <a:pt x="2" y="2"/>
                    <a:pt x="4" y="0"/>
                  </a:cubicBezTo>
                  <a:cubicBezTo>
                    <a:pt x="215" y="121"/>
                    <a:pt x="215" y="121"/>
                    <a:pt x="215" y="121"/>
                  </a:cubicBezTo>
                  <a:cubicBezTo>
                    <a:pt x="218" y="123"/>
                    <a:pt x="220" y="126"/>
                    <a:pt x="220" y="129"/>
                  </a:cubicBezTo>
                  <a:lnTo>
                    <a:pt x="244" y="272"/>
                  </a:lnTo>
                  <a:close/>
                </a:path>
              </a:pathLst>
            </a:custGeom>
            <a:solidFill>
              <a:srgbClr val="4C9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6" name="íslïḋè"/>
            <p:cNvSpPr/>
            <p:nvPr/>
          </p:nvSpPr>
          <p:spPr bwMode="auto">
            <a:xfrm>
              <a:off x="5257679" y="2701388"/>
              <a:ext cx="703243" cy="790974"/>
            </a:xfrm>
            <a:custGeom>
              <a:avLst/>
              <a:gdLst>
                <a:gd name="T0" fmla="*/ 243 w 243"/>
                <a:gd name="T1" fmla="*/ 272 h 274"/>
                <a:gd name="T2" fmla="*/ 242 w 243"/>
                <a:gd name="T3" fmla="*/ 273 h 274"/>
                <a:gd name="T4" fmla="*/ 240 w 243"/>
                <a:gd name="T5" fmla="*/ 274 h 274"/>
                <a:gd name="T6" fmla="*/ 216 w 243"/>
                <a:gd name="T7" fmla="*/ 131 h 274"/>
                <a:gd name="T8" fmla="*/ 211 w 243"/>
                <a:gd name="T9" fmla="*/ 123 h 274"/>
                <a:gd name="T10" fmla="*/ 0 w 243"/>
                <a:gd name="T11" fmla="*/ 2 h 274"/>
                <a:gd name="T12" fmla="*/ 3 w 243"/>
                <a:gd name="T13" fmla="*/ 0 h 274"/>
                <a:gd name="T14" fmla="*/ 214 w 243"/>
                <a:gd name="T15" fmla="*/ 122 h 274"/>
                <a:gd name="T16" fmla="*/ 219 w 243"/>
                <a:gd name="T17" fmla="*/ 129 h 274"/>
                <a:gd name="T18" fmla="*/ 243 w 243"/>
                <a:gd name="T19" fmla="*/ 27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274">
                  <a:moveTo>
                    <a:pt x="243" y="272"/>
                  </a:moveTo>
                  <a:cubicBezTo>
                    <a:pt x="242" y="273"/>
                    <a:pt x="242" y="273"/>
                    <a:pt x="242" y="273"/>
                  </a:cubicBezTo>
                  <a:cubicBezTo>
                    <a:pt x="241" y="273"/>
                    <a:pt x="241" y="274"/>
                    <a:pt x="240" y="274"/>
                  </a:cubicBezTo>
                  <a:cubicBezTo>
                    <a:pt x="216" y="131"/>
                    <a:pt x="216" y="131"/>
                    <a:pt x="216" y="131"/>
                  </a:cubicBezTo>
                  <a:cubicBezTo>
                    <a:pt x="216" y="128"/>
                    <a:pt x="214" y="125"/>
                    <a:pt x="211" y="12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214" y="122"/>
                    <a:pt x="214" y="122"/>
                    <a:pt x="214" y="122"/>
                  </a:cubicBezTo>
                  <a:cubicBezTo>
                    <a:pt x="217" y="123"/>
                    <a:pt x="219" y="126"/>
                    <a:pt x="219" y="129"/>
                  </a:cubicBezTo>
                  <a:lnTo>
                    <a:pt x="243" y="272"/>
                  </a:ln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7" name="ïSḷiḑê"/>
            <p:cNvSpPr/>
            <p:nvPr/>
          </p:nvSpPr>
          <p:spPr bwMode="auto">
            <a:xfrm>
              <a:off x="5515303" y="3048135"/>
              <a:ext cx="110013" cy="123938"/>
            </a:xfrm>
            <a:custGeom>
              <a:avLst/>
              <a:gdLst>
                <a:gd name="T0" fmla="*/ 37 w 38"/>
                <a:gd name="T1" fmla="*/ 32 h 43"/>
                <a:gd name="T2" fmla="*/ 16 w 38"/>
                <a:gd name="T3" fmla="*/ 5 h 43"/>
                <a:gd name="T4" fmla="*/ 1 w 38"/>
                <a:gd name="T5" fmla="*/ 11 h 43"/>
                <a:gd name="T6" fmla="*/ 22 w 38"/>
                <a:gd name="T7" fmla="*/ 37 h 43"/>
                <a:gd name="T8" fmla="*/ 37 w 38"/>
                <a:gd name="T9" fmla="*/ 3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3">
                  <a:moveTo>
                    <a:pt x="37" y="32"/>
                  </a:moveTo>
                  <a:cubicBezTo>
                    <a:pt x="35" y="23"/>
                    <a:pt x="26" y="11"/>
                    <a:pt x="16" y="5"/>
                  </a:cubicBezTo>
                  <a:cubicBezTo>
                    <a:pt x="7" y="0"/>
                    <a:pt x="0" y="2"/>
                    <a:pt x="1" y="11"/>
                  </a:cubicBezTo>
                  <a:cubicBezTo>
                    <a:pt x="3" y="20"/>
                    <a:pt x="12" y="32"/>
                    <a:pt x="22" y="37"/>
                  </a:cubicBezTo>
                  <a:cubicBezTo>
                    <a:pt x="32" y="43"/>
                    <a:pt x="38" y="41"/>
                    <a:pt x="37" y="32"/>
                  </a:cubicBez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8" name="ïṩļîḍé"/>
            <p:cNvSpPr/>
            <p:nvPr/>
          </p:nvSpPr>
          <p:spPr bwMode="auto">
            <a:xfrm>
              <a:off x="5501377" y="3183214"/>
              <a:ext cx="335607" cy="268764"/>
            </a:xfrm>
            <a:custGeom>
              <a:avLst/>
              <a:gdLst>
                <a:gd name="T0" fmla="*/ 83 w 116"/>
                <a:gd name="T1" fmla="*/ 71 h 93"/>
                <a:gd name="T2" fmla="*/ 80 w 116"/>
                <a:gd name="T3" fmla="*/ 54 h 93"/>
                <a:gd name="T4" fmla="*/ 46 w 116"/>
                <a:gd name="T5" fmla="*/ 1 h 93"/>
                <a:gd name="T6" fmla="*/ 39 w 116"/>
                <a:gd name="T7" fmla="*/ 0 h 93"/>
                <a:gd name="T8" fmla="*/ 29 w 116"/>
                <a:gd name="T9" fmla="*/ 14 h 93"/>
                <a:gd name="T10" fmla="*/ 29 w 116"/>
                <a:gd name="T11" fmla="*/ 38 h 93"/>
                <a:gd name="T12" fmla="*/ 17 w 116"/>
                <a:gd name="T13" fmla="*/ 29 h 93"/>
                <a:gd name="T14" fmla="*/ 4 w 116"/>
                <a:gd name="T15" fmla="*/ 24 h 93"/>
                <a:gd name="T16" fmla="*/ 1 w 116"/>
                <a:gd name="T17" fmla="*/ 25 h 93"/>
                <a:gd name="T18" fmla="*/ 2 w 116"/>
                <a:gd name="T19" fmla="*/ 30 h 93"/>
                <a:gd name="T20" fmla="*/ 9 w 116"/>
                <a:gd name="T21" fmla="*/ 37 h 93"/>
                <a:gd name="T22" fmla="*/ 14 w 116"/>
                <a:gd name="T23" fmla="*/ 44 h 93"/>
                <a:gd name="T24" fmla="*/ 22 w 116"/>
                <a:gd name="T25" fmla="*/ 57 h 93"/>
                <a:gd name="T26" fmla="*/ 44 w 116"/>
                <a:gd name="T27" fmla="*/ 79 h 93"/>
                <a:gd name="T28" fmla="*/ 76 w 116"/>
                <a:gd name="T29" fmla="*/ 91 h 93"/>
                <a:gd name="T30" fmla="*/ 116 w 116"/>
                <a:gd name="T31" fmla="*/ 90 h 93"/>
                <a:gd name="T32" fmla="*/ 83 w 116"/>
                <a:gd name="T33" fmla="*/ 7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93">
                  <a:moveTo>
                    <a:pt x="83" y="71"/>
                  </a:moveTo>
                  <a:cubicBezTo>
                    <a:pt x="83" y="71"/>
                    <a:pt x="83" y="64"/>
                    <a:pt x="80" y="54"/>
                  </a:cubicBezTo>
                  <a:cubicBezTo>
                    <a:pt x="77" y="44"/>
                    <a:pt x="68" y="6"/>
                    <a:pt x="46" y="1"/>
                  </a:cubicBezTo>
                  <a:cubicBezTo>
                    <a:pt x="44" y="0"/>
                    <a:pt x="41" y="0"/>
                    <a:pt x="39" y="0"/>
                  </a:cubicBezTo>
                  <a:cubicBezTo>
                    <a:pt x="33" y="2"/>
                    <a:pt x="30" y="8"/>
                    <a:pt x="29" y="14"/>
                  </a:cubicBezTo>
                  <a:cubicBezTo>
                    <a:pt x="27" y="22"/>
                    <a:pt x="28" y="30"/>
                    <a:pt x="29" y="38"/>
                  </a:cubicBezTo>
                  <a:cubicBezTo>
                    <a:pt x="25" y="34"/>
                    <a:pt x="22" y="31"/>
                    <a:pt x="17" y="29"/>
                  </a:cubicBezTo>
                  <a:cubicBezTo>
                    <a:pt x="13" y="26"/>
                    <a:pt x="9" y="24"/>
                    <a:pt x="4" y="24"/>
                  </a:cubicBezTo>
                  <a:cubicBezTo>
                    <a:pt x="3" y="24"/>
                    <a:pt x="2" y="24"/>
                    <a:pt x="1" y="25"/>
                  </a:cubicBezTo>
                  <a:cubicBezTo>
                    <a:pt x="0" y="27"/>
                    <a:pt x="1" y="29"/>
                    <a:pt x="2" y="30"/>
                  </a:cubicBezTo>
                  <a:cubicBezTo>
                    <a:pt x="4" y="32"/>
                    <a:pt x="7" y="35"/>
                    <a:pt x="9" y="37"/>
                  </a:cubicBezTo>
                  <a:cubicBezTo>
                    <a:pt x="11" y="39"/>
                    <a:pt x="12" y="42"/>
                    <a:pt x="14" y="44"/>
                  </a:cubicBezTo>
                  <a:cubicBezTo>
                    <a:pt x="16" y="48"/>
                    <a:pt x="19" y="53"/>
                    <a:pt x="22" y="57"/>
                  </a:cubicBezTo>
                  <a:cubicBezTo>
                    <a:pt x="28" y="65"/>
                    <a:pt x="35" y="73"/>
                    <a:pt x="44" y="79"/>
                  </a:cubicBezTo>
                  <a:cubicBezTo>
                    <a:pt x="49" y="82"/>
                    <a:pt x="62" y="90"/>
                    <a:pt x="76" y="91"/>
                  </a:cubicBezTo>
                  <a:cubicBezTo>
                    <a:pt x="91" y="93"/>
                    <a:pt x="106" y="93"/>
                    <a:pt x="116" y="90"/>
                  </a:cubicBezTo>
                  <a:lnTo>
                    <a:pt x="83" y="7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29" name="išḻîde"/>
            <p:cNvSpPr/>
            <p:nvPr/>
          </p:nvSpPr>
          <p:spPr bwMode="auto">
            <a:xfrm>
              <a:off x="6111318" y="2651256"/>
              <a:ext cx="970614" cy="811863"/>
            </a:xfrm>
            <a:custGeom>
              <a:avLst/>
              <a:gdLst>
                <a:gd name="T0" fmla="*/ 249 w 335"/>
                <a:gd name="T1" fmla="*/ 8 h 281"/>
                <a:gd name="T2" fmla="*/ 221 w 335"/>
                <a:gd name="T3" fmla="*/ 60 h 281"/>
                <a:gd name="T4" fmla="*/ 260 w 335"/>
                <a:gd name="T5" fmla="*/ 197 h 281"/>
                <a:gd name="T6" fmla="*/ 100 w 335"/>
                <a:gd name="T7" fmla="*/ 212 h 281"/>
                <a:gd name="T8" fmla="*/ 73 w 335"/>
                <a:gd name="T9" fmla="*/ 206 h 281"/>
                <a:gd name="T10" fmla="*/ 40 w 335"/>
                <a:gd name="T11" fmla="*/ 196 h 281"/>
                <a:gd name="T12" fmla="*/ 34 w 335"/>
                <a:gd name="T13" fmla="*/ 195 h 281"/>
                <a:gd name="T14" fmla="*/ 29 w 335"/>
                <a:gd name="T15" fmla="*/ 198 h 281"/>
                <a:gd name="T16" fmla="*/ 30 w 335"/>
                <a:gd name="T17" fmla="*/ 202 h 281"/>
                <a:gd name="T18" fmla="*/ 46 w 335"/>
                <a:gd name="T19" fmla="*/ 220 h 281"/>
                <a:gd name="T20" fmla="*/ 55 w 335"/>
                <a:gd name="T21" fmla="*/ 226 h 281"/>
                <a:gd name="T22" fmla="*/ 59 w 335"/>
                <a:gd name="T23" fmla="*/ 235 h 281"/>
                <a:gd name="T24" fmla="*/ 0 w 335"/>
                <a:gd name="T25" fmla="*/ 269 h 281"/>
                <a:gd name="T26" fmla="*/ 62 w 335"/>
                <a:gd name="T27" fmla="*/ 267 h 281"/>
                <a:gd name="T28" fmla="*/ 114 w 335"/>
                <a:gd name="T29" fmla="*/ 249 h 281"/>
                <a:gd name="T30" fmla="*/ 320 w 335"/>
                <a:gd name="T31" fmla="*/ 247 h 281"/>
                <a:gd name="T32" fmla="*/ 327 w 335"/>
                <a:gd name="T33" fmla="*/ 199 h 281"/>
                <a:gd name="T34" fmla="*/ 288 w 335"/>
                <a:gd name="T35" fmla="*/ 62 h 281"/>
                <a:gd name="T36" fmla="*/ 249 w 335"/>
                <a:gd name="T37" fmla="*/ 8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5" h="281">
                  <a:moveTo>
                    <a:pt x="249" y="8"/>
                  </a:moveTo>
                  <a:cubicBezTo>
                    <a:pt x="235" y="0"/>
                    <a:pt x="214" y="29"/>
                    <a:pt x="221" y="60"/>
                  </a:cubicBezTo>
                  <a:cubicBezTo>
                    <a:pt x="227" y="90"/>
                    <a:pt x="260" y="197"/>
                    <a:pt x="260" y="197"/>
                  </a:cubicBezTo>
                  <a:cubicBezTo>
                    <a:pt x="260" y="197"/>
                    <a:pt x="112" y="211"/>
                    <a:pt x="100" y="212"/>
                  </a:cubicBezTo>
                  <a:cubicBezTo>
                    <a:pt x="91" y="213"/>
                    <a:pt x="81" y="209"/>
                    <a:pt x="73" y="206"/>
                  </a:cubicBezTo>
                  <a:cubicBezTo>
                    <a:pt x="62" y="202"/>
                    <a:pt x="51" y="200"/>
                    <a:pt x="40" y="196"/>
                  </a:cubicBezTo>
                  <a:cubicBezTo>
                    <a:pt x="38" y="195"/>
                    <a:pt x="36" y="194"/>
                    <a:pt x="34" y="195"/>
                  </a:cubicBezTo>
                  <a:cubicBezTo>
                    <a:pt x="32" y="195"/>
                    <a:pt x="30" y="196"/>
                    <a:pt x="29" y="198"/>
                  </a:cubicBezTo>
                  <a:cubicBezTo>
                    <a:pt x="29" y="200"/>
                    <a:pt x="30" y="201"/>
                    <a:pt x="30" y="202"/>
                  </a:cubicBezTo>
                  <a:cubicBezTo>
                    <a:pt x="34" y="209"/>
                    <a:pt x="39" y="215"/>
                    <a:pt x="46" y="220"/>
                  </a:cubicBezTo>
                  <a:cubicBezTo>
                    <a:pt x="49" y="222"/>
                    <a:pt x="52" y="224"/>
                    <a:pt x="55" y="226"/>
                  </a:cubicBezTo>
                  <a:cubicBezTo>
                    <a:pt x="56" y="228"/>
                    <a:pt x="60" y="233"/>
                    <a:pt x="59" y="235"/>
                  </a:cubicBezTo>
                  <a:cubicBezTo>
                    <a:pt x="0" y="269"/>
                    <a:pt x="0" y="269"/>
                    <a:pt x="0" y="269"/>
                  </a:cubicBezTo>
                  <a:cubicBezTo>
                    <a:pt x="0" y="269"/>
                    <a:pt x="14" y="281"/>
                    <a:pt x="62" y="267"/>
                  </a:cubicBezTo>
                  <a:cubicBezTo>
                    <a:pt x="96" y="258"/>
                    <a:pt x="114" y="249"/>
                    <a:pt x="114" y="249"/>
                  </a:cubicBezTo>
                  <a:cubicBezTo>
                    <a:pt x="114" y="249"/>
                    <a:pt x="288" y="256"/>
                    <a:pt x="320" y="247"/>
                  </a:cubicBezTo>
                  <a:cubicBezTo>
                    <a:pt x="331" y="243"/>
                    <a:pt x="335" y="235"/>
                    <a:pt x="327" y="199"/>
                  </a:cubicBezTo>
                  <a:cubicBezTo>
                    <a:pt x="318" y="158"/>
                    <a:pt x="294" y="82"/>
                    <a:pt x="288" y="62"/>
                  </a:cubicBezTo>
                  <a:cubicBezTo>
                    <a:pt x="276" y="19"/>
                    <a:pt x="273" y="20"/>
                    <a:pt x="249" y="8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0" name="îŝḻïdé"/>
            <p:cNvSpPr/>
            <p:nvPr/>
          </p:nvSpPr>
          <p:spPr bwMode="auto">
            <a:xfrm>
              <a:off x="6719866" y="2654041"/>
              <a:ext cx="332822" cy="552847"/>
            </a:xfrm>
            <a:custGeom>
              <a:avLst/>
              <a:gdLst>
                <a:gd name="T0" fmla="*/ 32 w 115"/>
                <a:gd name="T1" fmla="*/ 0 h 191"/>
                <a:gd name="T2" fmla="*/ 66 w 115"/>
                <a:gd name="T3" fmla="*/ 20 h 191"/>
                <a:gd name="T4" fmla="*/ 115 w 115"/>
                <a:gd name="T5" fmla="*/ 163 h 191"/>
                <a:gd name="T6" fmla="*/ 41 w 115"/>
                <a:gd name="T7" fmla="*/ 183 h 191"/>
                <a:gd name="T8" fmla="*/ 6 w 115"/>
                <a:gd name="T9" fmla="*/ 70 h 191"/>
                <a:gd name="T10" fmla="*/ 32 w 115"/>
                <a:gd name="T11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91">
                  <a:moveTo>
                    <a:pt x="32" y="0"/>
                  </a:moveTo>
                  <a:cubicBezTo>
                    <a:pt x="32" y="0"/>
                    <a:pt x="55" y="7"/>
                    <a:pt x="66" y="20"/>
                  </a:cubicBezTo>
                  <a:cubicBezTo>
                    <a:pt x="75" y="33"/>
                    <a:pt x="115" y="163"/>
                    <a:pt x="115" y="163"/>
                  </a:cubicBezTo>
                  <a:cubicBezTo>
                    <a:pt x="115" y="163"/>
                    <a:pt x="85" y="191"/>
                    <a:pt x="41" y="183"/>
                  </a:cubicBezTo>
                  <a:cubicBezTo>
                    <a:pt x="41" y="183"/>
                    <a:pt x="9" y="94"/>
                    <a:pt x="6" y="70"/>
                  </a:cubicBezTo>
                  <a:cubicBezTo>
                    <a:pt x="0" y="33"/>
                    <a:pt x="18" y="4"/>
                    <a:pt x="32" y="0"/>
                  </a:cubicBezTo>
                  <a:close/>
                </a:path>
              </a:pathLst>
            </a:custGeom>
            <a:solidFill>
              <a:srgbClr val="FBA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1" name="iSḻíďè"/>
            <p:cNvSpPr/>
            <p:nvPr/>
          </p:nvSpPr>
          <p:spPr bwMode="auto">
            <a:xfrm>
              <a:off x="6438569" y="2862925"/>
              <a:ext cx="110013" cy="107228"/>
            </a:xfrm>
            <a:custGeom>
              <a:avLst/>
              <a:gdLst>
                <a:gd name="T0" fmla="*/ 2 w 38"/>
                <a:gd name="T1" fmla="*/ 15 h 37"/>
                <a:gd name="T2" fmla="*/ 15 w 38"/>
                <a:gd name="T3" fmla="*/ 3 h 37"/>
                <a:gd name="T4" fmla="*/ 36 w 38"/>
                <a:gd name="T5" fmla="*/ 27 h 37"/>
                <a:gd name="T6" fmla="*/ 2 w 38"/>
                <a:gd name="T7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7">
                  <a:moveTo>
                    <a:pt x="2" y="15"/>
                  </a:moveTo>
                  <a:cubicBezTo>
                    <a:pt x="0" y="5"/>
                    <a:pt x="6" y="0"/>
                    <a:pt x="15" y="3"/>
                  </a:cubicBezTo>
                  <a:cubicBezTo>
                    <a:pt x="25" y="6"/>
                    <a:pt x="34" y="17"/>
                    <a:pt x="36" y="27"/>
                  </a:cubicBezTo>
                  <a:cubicBezTo>
                    <a:pt x="38" y="37"/>
                    <a:pt x="3" y="25"/>
                    <a:pt x="2" y="15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2" name="ïSļîďé"/>
            <p:cNvSpPr/>
            <p:nvPr/>
          </p:nvSpPr>
          <p:spPr bwMode="auto">
            <a:xfrm>
              <a:off x="6357801" y="2903309"/>
              <a:ext cx="286867" cy="129508"/>
            </a:xfrm>
            <a:custGeom>
              <a:avLst/>
              <a:gdLst>
                <a:gd name="T0" fmla="*/ 95 w 99"/>
                <a:gd name="T1" fmla="*/ 32 h 45"/>
                <a:gd name="T2" fmla="*/ 67 w 99"/>
                <a:gd name="T3" fmla="*/ 14 h 45"/>
                <a:gd name="T4" fmla="*/ 49 w 99"/>
                <a:gd name="T5" fmla="*/ 18 h 45"/>
                <a:gd name="T6" fmla="*/ 27 w 99"/>
                <a:gd name="T7" fmla="*/ 0 h 45"/>
                <a:gd name="T8" fmla="*/ 2 w 99"/>
                <a:gd name="T9" fmla="*/ 0 h 45"/>
                <a:gd name="T10" fmla="*/ 2 w 99"/>
                <a:gd name="T11" fmla="*/ 5 h 45"/>
                <a:gd name="T12" fmla="*/ 52 w 99"/>
                <a:gd name="T13" fmla="*/ 35 h 45"/>
                <a:gd name="T14" fmla="*/ 98 w 99"/>
                <a:gd name="T15" fmla="*/ 39 h 45"/>
                <a:gd name="T16" fmla="*/ 95 w 99"/>
                <a:gd name="T17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45">
                  <a:moveTo>
                    <a:pt x="95" y="32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9" y="22"/>
                    <a:pt x="58" y="21"/>
                    <a:pt x="49" y="18"/>
                  </a:cubicBezTo>
                  <a:cubicBezTo>
                    <a:pt x="40" y="14"/>
                    <a:pt x="28" y="8"/>
                    <a:pt x="2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3"/>
                    <a:pt x="2" y="5"/>
                  </a:cubicBezTo>
                  <a:cubicBezTo>
                    <a:pt x="8" y="12"/>
                    <a:pt x="22" y="24"/>
                    <a:pt x="52" y="35"/>
                  </a:cubicBezTo>
                  <a:cubicBezTo>
                    <a:pt x="82" y="45"/>
                    <a:pt x="94" y="42"/>
                    <a:pt x="98" y="39"/>
                  </a:cubicBezTo>
                  <a:cubicBezTo>
                    <a:pt x="99" y="37"/>
                    <a:pt x="98" y="34"/>
                    <a:pt x="95" y="32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3" name="iṩľîḍê"/>
            <p:cNvSpPr/>
            <p:nvPr/>
          </p:nvSpPr>
          <p:spPr bwMode="auto">
            <a:xfrm>
              <a:off x="4087929" y="3013322"/>
              <a:ext cx="888453" cy="1282548"/>
            </a:xfrm>
            <a:custGeom>
              <a:avLst/>
              <a:gdLst>
                <a:gd name="T0" fmla="*/ 106 w 307"/>
                <a:gd name="T1" fmla="*/ 441 h 444"/>
                <a:gd name="T2" fmla="*/ 20 w 307"/>
                <a:gd name="T3" fmla="*/ 395 h 444"/>
                <a:gd name="T4" fmla="*/ 0 w 307"/>
                <a:gd name="T5" fmla="*/ 365 h 444"/>
                <a:gd name="T6" fmla="*/ 13 w 307"/>
                <a:gd name="T7" fmla="*/ 146 h 444"/>
                <a:gd name="T8" fmla="*/ 82 w 307"/>
                <a:gd name="T9" fmla="*/ 45 h 444"/>
                <a:gd name="T10" fmla="*/ 201 w 307"/>
                <a:gd name="T11" fmla="*/ 15 h 444"/>
                <a:gd name="T12" fmla="*/ 282 w 307"/>
                <a:gd name="T13" fmla="*/ 89 h 444"/>
                <a:gd name="T14" fmla="*/ 306 w 307"/>
                <a:gd name="T15" fmla="*/ 212 h 444"/>
                <a:gd name="T16" fmla="*/ 306 w 307"/>
                <a:gd name="T17" fmla="*/ 331 h 444"/>
                <a:gd name="T18" fmla="*/ 264 w 307"/>
                <a:gd name="T19" fmla="*/ 374 h 444"/>
                <a:gd name="T20" fmla="*/ 148 w 307"/>
                <a:gd name="T21" fmla="*/ 438 h 444"/>
                <a:gd name="T22" fmla="*/ 106 w 307"/>
                <a:gd name="T23" fmla="*/ 441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7" h="442">
                  <a:moveTo>
                    <a:pt x="106" y="441"/>
                  </a:moveTo>
                  <a:cubicBezTo>
                    <a:pt x="94" y="438"/>
                    <a:pt x="27" y="400"/>
                    <a:pt x="20" y="395"/>
                  </a:cubicBezTo>
                  <a:cubicBezTo>
                    <a:pt x="13" y="391"/>
                    <a:pt x="0" y="381"/>
                    <a:pt x="0" y="365"/>
                  </a:cubicBezTo>
                  <a:cubicBezTo>
                    <a:pt x="0" y="350"/>
                    <a:pt x="1" y="212"/>
                    <a:pt x="13" y="146"/>
                  </a:cubicBezTo>
                  <a:cubicBezTo>
                    <a:pt x="19" y="113"/>
                    <a:pt x="41" y="70"/>
                    <a:pt x="82" y="45"/>
                  </a:cubicBezTo>
                  <a:cubicBezTo>
                    <a:pt x="124" y="19"/>
                    <a:pt x="165" y="0"/>
                    <a:pt x="201" y="15"/>
                  </a:cubicBezTo>
                  <a:cubicBezTo>
                    <a:pt x="236" y="29"/>
                    <a:pt x="268" y="56"/>
                    <a:pt x="282" y="89"/>
                  </a:cubicBezTo>
                  <a:cubicBezTo>
                    <a:pt x="296" y="121"/>
                    <a:pt x="305" y="186"/>
                    <a:pt x="306" y="212"/>
                  </a:cubicBezTo>
                  <a:cubicBezTo>
                    <a:pt x="307" y="237"/>
                    <a:pt x="306" y="323"/>
                    <a:pt x="306" y="331"/>
                  </a:cubicBezTo>
                  <a:cubicBezTo>
                    <a:pt x="306" y="338"/>
                    <a:pt x="305" y="348"/>
                    <a:pt x="264" y="374"/>
                  </a:cubicBezTo>
                  <a:cubicBezTo>
                    <a:pt x="222" y="399"/>
                    <a:pt x="165" y="430"/>
                    <a:pt x="148" y="438"/>
                  </a:cubicBezTo>
                  <a:cubicBezTo>
                    <a:pt x="134" y="444"/>
                    <a:pt x="118" y="444"/>
                    <a:pt x="106" y="441"/>
                  </a:cubicBez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4" name="îšlïḓe"/>
            <p:cNvSpPr/>
            <p:nvPr/>
          </p:nvSpPr>
          <p:spPr bwMode="auto">
            <a:xfrm>
              <a:off x="4310738" y="2954834"/>
              <a:ext cx="313326" cy="246483"/>
            </a:xfrm>
            <a:custGeom>
              <a:avLst/>
              <a:gdLst>
                <a:gd name="T0" fmla="*/ 19 w 108"/>
                <a:gd name="T1" fmla="*/ 82 h 85"/>
                <a:gd name="T2" fmla="*/ 3 w 108"/>
                <a:gd name="T3" fmla="*/ 77 h 85"/>
                <a:gd name="T4" fmla="*/ 9 w 108"/>
                <a:gd name="T5" fmla="*/ 37 h 85"/>
                <a:gd name="T6" fmla="*/ 81 w 108"/>
                <a:gd name="T7" fmla="*/ 2 h 85"/>
                <a:gd name="T8" fmla="*/ 105 w 108"/>
                <a:gd name="T9" fmla="*/ 17 h 85"/>
                <a:gd name="T10" fmla="*/ 105 w 108"/>
                <a:gd name="T11" fmla="*/ 47 h 85"/>
                <a:gd name="T12" fmla="*/ 88 w 108"/>
                <a:gd name="T13" fmla="*/ 42 h 85"/>
                <a:gd name="T14" fmla="*/ 84 w 108"/>
                <a:gd name="T15" fmla="*/ 21 h 85"/>
                <a:gd name="T16" fmla="*/ 26 w 108"/>
                <a:gd name="T17" fmla="*/ 45 h 85"/>
                <a:gd name="T18" fmla="*/ 20 w 108"/>
                <a:gd name="T19" fmla="*/ 71 h 85"/>
                <a:gd name="T20" fmla="*/ 19 w 108"/>
                <a:gd name="T21" fmla="*/ 8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85">
                  <a:moveTo>
                    <a:pt x="19" y="82"/>
                  </a:moveTo>
                  <a:cubicBezTo>
                    <a:pt x="15" y="85"/>
                    <a:pt x="4" y="79"/>
                    <a:pt x="3" y="77"/>
                  </a:cubicBezTo>
                  <a:cubicBezTo>
                    <a:pt x="1" y="74"/>
                    <a:pt x="0" y="50"/>
                    <a:pt x="9" y="37"/>
                  </a:cubicBezTo>
                  <a:cubicBezTo>
                    <a:pt x="17" y="24"/>
                    <a:pt x="68" y="0"/>
                    <a:pt x="81" y="2"/>
                  </a:cubicBezTo>
                  <a:cubicBezTo>
                    <a:pt x="94" y="4"/>
                    <a:pt x="103" y="14"/>
                    <a:pt x="105" y="17"/>
                  </a:cubicBezTo>
                  <a:cubicBezTo>
                    <a:pt x="106" y="20"/>
                    <a:pt x="108" y="42"/>
                    <a:pt x="105" y="47"/>
                  </a:cubicBezTo>
                  <a:cubicBezTo>
                    <a:pt x="101" y="51"/>
                    <a:pt x="90" y="44"/>
                    <a:pt x="88" y="42"/>
                  </a:cubicBezTo>
                  <a:cubicBezTo>
                    <a:pt x="87" y="40"/>
                    <a:pt x="92" y="24"/>
                    <a:pt x="84" y="21"/>
                  </a:cubicBezTo>
                  <a:cubicBezTo>
                    <a:pt x="77" y="18"/>
                    <a:pt x="41" y="33"/>
                    <a:pt x="26" y="45"/>
                  </a:cubicBezTo>
                  <a:cubicBezTo>
                    <a:pt x="20" y="51"/>
                    <a:pt x="20" y="64"/>
                    <a:pt x="20" y="71"/>
                  </a:cubicBezTo>
                  <a:cubicBezTo>
                    <a:pt x="21" y="77"/>
                    <a:pt x="21" y="81"/>
                    <a:pt x="19" y="82"/>
                  </a:cubicBezTo>
                  <a:close/>
                </a:path>
              </a:pathLst>
            </a:custGeom>
            <a:solidFill>
              <a:srgbClr val="C1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5" name="iŝ1idè"/>
            <p:cNvSpPr/>
            <p:nvPr/>
          </p:nvSpPr>
          <p:spPr bwMode="auto">
            <a:xfrm>
              <a:off x="4307953" y="3134474"/>
              <a:ext cx="668429" cy="1161395"/>
            </a:xfrm>
            <a:custGeom>
              <a:avLst/>
              <a:gdLst>
                <a:gd name="T0" fmla="*/ 10 w 231"/>
                <a:gd name="T1" fmla="*/ 175 h 402"/>
                <a:gd name="T2" fmla="*/ 100 w 231"/>
                <a:gd name="T3" fmla="*/ 31 h 402"/>
                <a:gd name="T4" fmla="*/ 207 w 231"/>
                <a:gd name="T5" fmla="*/ 50 h 402"/>
                <a:gd name="T6" fmla="*/ 230 w 231"/>
                <a:gd name="T7" fmla="*/ 170 h 402"/>
                <a:gd name="T8" fmla="*/ 230 w 231"/>
                <a:gd name="T9" fmla="*/ 289 h 402"/>
                <a:gd name="T10" fmla="*/ 188 w 231"/>
                <a:gd name="T11" fmla="*/ 332 h 402"/>
                <a:gd name="T12" fmla="*/ 72 w 231"/>
                <a:gd name="T13" fmla="*/ 396 h 402"/>
                <a:gd name="T14" fmla="*/ 30 w 231"/>
                <a:gd name="T15" fmla="*/ 399 h 402"/>
                <a:gd name="T16" fmla="*/ 22 w 231"/>
                <a:gd name="T17" fmla="*/ 396 h 402"/>
                <a:gd name="T18" fmla="*/ 10 w 231"/>
                <a:gd name="T19" fmla="*/ 175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402">
                  <a:moveTo>
                    <a:pt x="10" y="175"/>
                  </a:moveTo>
                  <a:cubicBezTo>
                    <a:pt x="17" y="104"/>
                    <a:pt x="30" y="62"/>
                    <a:pt x="100" y="31"/>
                  </a:cubicBezTo>
                  <a:cubicBezTo>
                    <a:pt x="170" y="0"/>
                    <a:pt x="197" y="26"/>
                    <a:pt x="207" y="50"/>
                  </a:cubicBezTo>
                  <a:cubicBezTo>
                    <a:pt x="220" y="84"/>
                    <a:pt x="229" y="145"/>
                    <a:pt x="230" y="170"/>
                  </a:cubicBezTo>
                  <a:cubicBezTo>
                    <a:pt x="231" y="195"/>
                    <a:pt x="230" y="281"/>
                    <a:pt x="230" y="289"/>
                  </a:cubicBezTo>
                  <a:cubicBezTo>
                    <a:pt x="230" y="296"/>
                    <a:pt x="229" y="306"/>
                    <a:pt x="188" y="332"/>
                  </a:cubicBezTo>
                  <a:cubicBezTo>
                    <a:pt x="146" y="357"/>
                    <a:pt x="89" y="388"/>
                    <a:pt x="72" y="396"/>
                  </a:cubicBezTo>
                  <a:cubicBezTo>
                    <a:pt x="58" y="402"/>
                    <a:pt x="42" y="402"/>
                    <a:pt x="30" y="399"/>
                  </a:cubicBezTo>
                  <a:cubicBezTo>
                    <a:pt x="29" y="399"/>
                    <a:pt x="26" y="398"/>
                    <a:pt x="22" y="396"/>
                  </a:cubicBezTo>
                  <a:cubicBezTo>
                    <a:pt x="0" y="368"/>
                    <a:pt x="3" y="241"/>
                    <a:pt x="10" y="175"/>
                  </a:cubicBezTo>
                  <a:close/>
                </a:path>
              </a:pathLst>
            </a:custGeom>
            <a:solidFill>
              <a:srgbClr val="C1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6" name="í$ḻiďé"/>
            <p:cNvSpPr/>
            <p:nvPr/>
          </p:nvSpPr>
          <p:spPr bwMode="auto">
            <a:xfrm>
              <a:off x="4200727" y="3081557"/>
              <a:ext cx="608549" cy="660073"/>
            </a:xfrm>
            <a:custGeom>
              <a:avLst/>
              <a:gdLst>
                <a:gd name="T0" fmla="*/ 210 w 210"/>
                <a:gd name="T1" fmla="*/ 21 h 228"/>
                <a:gd name="T2" fmla="*/ 118 w 210"/>
                <a:gd name="T3" fmla="*/ 23 h 228"/>
                <a:gd name="T4" fmla="*/ 11 w 210"/>
                <a:gd name="T5" fmla="*/ 179 h 228"/>
                <a:gd name="T6" fmla="*/ 7 w 210"/>
                <a:gd name="T7" fmla="*/ 228 h 228"/>
                <a:gd name="T8" fmla="*/ 0 w 210"/>
                <a:gd name="T9" fmla="*/ 224 h 228"/>
                <a:gd name="T10" fmla="*/ 4 w 210"/>
                <a:gd name="T11" fmla="*/ 173 h 228"/>
                <a:gd name="T12" fmla="*/ 112 w 210"/>
                <a:gd name="T13" fmla="*/ 19 h 228"/>
                <a:gd name="T14" fmla="*/ 199 w 210"/>
                <a:gd name="T15" fmla="*/ 12 h 228"/>
                <a:gd name="T16" fmla="*/ 210 w 210"/>
                <a:gd name="T17" fmla="*/ 2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0" h="228">
                  <a:moveTo>
                    <a:pt x="210" y="21"/>
                  </a:moveTo>
                  <a:cubicBezTo>
                    <a:pt x="192" y="10"/>
                    <a:pt x="162" y="3"/>
                    <a:pt x="118" y="23"/>
                  </a:cubicBezTo>
                  <a:cubicBezTo>
                    <a:pt x="39" y="58"/>
                    <a:pt x="19" y="102"/>
                    <a:pt x="11" y="179"/>
                  </a:cubicBezTo>
                  <a:cubicBezTo>
                    <a:pt x="10" y="193"/>
                    <a:pt x="7" y="210"/>
                    <a:pt x="7" y="228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04"/>
                    <a:pt x="3" y="188"/>
                    <a:pt x="4" y="173"/>
                  </a:cubicBezTo>
                  <a:cubicBezTo>
                    <a:pt x="13" y="95"/>
                    <a:pt x="36" y="52"/>
                    <a:pt x="112" y="19"/>
                  </a:cubicBezTo>
                  <a:cubicBezTo>
                    <a:pt x="153" y="0"/>
                    <a:pt x="181" y="3"/>
                    <a:pt x="199" y="12"/>
                  </a:cubicBezTo>
                  <a:cubicBezTo>
                    <a:pt x="202" y="14"/>
                    <a:pt x="205" y="17"/>
                    <a:pt x="210" y="21"/>
                  </a:cubicBez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7" name="ïṡļiďè"/>
            <p:cNvSpPr/>
            <p:nvPr/>
          </p:nvSpPr>
          <p:spPr bwMode="auto">
            <a:xfrm>
              <a:off x="4209082" y="3088520"/>
              <a:ext cx="605764" cy="658681"/>
            </a:xfrm>
            <a:custGeom>
              <a:avLst/>
              <a:gdLst>
                <a:gd name="T0" fmla="*/ 209 w 209"/>
                <a:gd name="T1" fmla="*/ 21 h 228"/>
                <a:gd name="T2" fmla="*/ 117 w 209"/>
                <a:gd name="T3" fmla="*/ 23 h 228"/>
                <a:gd name="T4" fmla="*/ 11 w 209"/>
                <a:gd name="T5" fmla="*/ 179 h 228"/>
                <a:gd name="T6" fmla="*/ 6 w 209"/>
                <a:gd name="T7" fmla="*/ 228 h 228"/>
                <a:gd name="T8" fmla="*/ 0 w 209"/>
                <a:gd name="T9" fmla="*/ 224 h 228"/>
                <a:gd name="T10" fmla="*/ 4 w 209"/>
                <a:gd name="T11" fmla="*/ 173 h 228"/>
                <a:gd name="T12" fmla="*/ 111 w 209"/>
                <a:gd name="T13" fmla="*/ 19 h 228"/>
                <a:gd name="T14" fmla="*/ 199 w 209"/>
                <a:gd name="T15" fmla="*/ 12 h 228"/>
                <a:gd name="T16" fmla="*/ 209 w 209"/>
                <a:gd name="T17" fmla="*/ 2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9" h="228">
                  <a:moveTo>
                    <a:pt x="209" y="21"/>
                  </a:moveTo>
                  <a:cubicBezTo>
                    <a:pt x="191" y="10"/>
                    <a:pt x="161" y="3"/>
                    <a:pt x="117" y="23"/>
                  </a:cubicBezTo>
                  <a:cubicBezTo>
                    <a:pt x="39" y="58"/>
                    <a:pt x="19" y="102"/>
                    <a:pt x="11" y="179"/>
                  </a:cubicBezTo>
                  <a:cubicBezTo>
                    <a:pt x="9" y="193"/>
                    <a:pt x="7" y="210"/>
                    <a:pt x="6" y="228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1" y="204"/>
                    <a:pt x="3" y="188"/>
                    <a:pt x="4" y="173"/>
                  </a:cubicBezTo>
                  <a:cubicBezTo>
                    <a:pt x="13" y="95"/>
                    <a:pt x="36" y="52"/>
                    <a:pt x="111" y="19"/>
                  </a:cubicBezTo>
                  <a:cubicBezTo>
                    <a:pt x="153" y="0"/>
                    <a:pt x="181" y="3"/>
                    <a:pt x="199" y="12"/>
                  </a:cubicBezTo>
                  <a:cubicBezTo>
                    <a:pt x="203" y="15"/>
                    <a:pt x="205" y="17"/>
                    <a:pt x="209" y="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8" name="ïṩ1íḍé"/>
            <p:cNvSpPr/>
            <p:nvPr/>
          </p:nvSpPr>
          <p:spPr bwMode="auto">
            <a:xfrm>
              <a:off x="4579503" y="3301581"/>
              <a:ext cx="171285" cy="196351"/>
            </a:xfrm>
            <a:custGeom>
              <a:avLst/>
              <a:gdLst>
                <a:gd name="T0" fmla="*/ 56 w 59"/>
                <a:gd name="T1" fmla="*/ 15 h 68"/>
                <a:gd name="T2" fmla="*/ 32 w 59"/>
                <a:gd name="T3" fmla="*/ 2 h 68"/>
                <a:gd name="T4" fmla="*/ 25 w 59"/>
                <a:gd name="T5" fmla="*/ 3 h 68"/>
                <a:gd name="T6" fmla="*/ 1 w 59"/>
                <a:gd name="T7" fmla="*/ 46 h 68"/>
                <a:gd name="T8" fmla="*/ 3 w 59"/>
                <a:gd name="T9" fmla="*/ 53 h 68"/>
                <a:gd name="T10" fmla="*/ 26 w 59"/>
                <a:gd name="T11" fmla="*/ 66 h 68"/>
                <a:gd name="T12" fmla="*/ 33 w 59"/>
                <a:gd name="T13" fmla="*/ 65 h 68"/>
                <a:gd name="T14" fmla="*/ 58 w 59"/>
                <a:gd name="T15" fmla="*/ 22 h 68"/>
                <a:gd name="T16" fmla="*/ 56 w 59"/>
                <a:gd name="T17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68">
                  <a:moveTo>
                    <a:pt x="56" y="15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0" y="0"/>
                    <a:pt x="27" y="1"/>
                    <a:pt x="25" y="3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0" y="48"/>
                    <a:pt x="0" y="51"/>
                    <a:pt x="3" y="53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9" y="68"/>
                    <a:pt x="32" y="67"/>
                    <a:pt x="33" y="65"/>
                  </a:cubicBezTo>
                  <a:cubicBezTo>
                    <a:pt x="58" y="22"/>
                    <a:pt x="58" y="22"/>
                    <a:pt x="58" y="22"/>
                  </a:cubicBezTo>
                  <a:cubicBezTo>
                    <a:pt x="59" y="20"/>
                    <a:pt x="58" y="16"/>
                    <a:pt x="56" y="15"/>
                  </a:cubicBez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39" name="îşlïde"/>
            <p:cNvSpPr/>
            <p:nvPr/>
          </p:nvSpPr>
          <p:spPr bwMode="auto">
            <a:xfrm>
              <a:off x="4592035" y="3316900"/>
              <a:ext cx="147611" cy="167107"/>
            </a:xfrm>
            <a:custGeom>
              <a:avLst/>
              <a:gdLst>
                <a:gd name="T0" fmla="*/ 27 w 51"/>
                <a:gd name="T1" fmla="*/ 57 h 58"/>
                <a:gd name="T2" fmla="*/ 50 w 51"/>
                <a:gd name="T3" fmla="*/ 16 h 58"/>
                <a:gd name="T4" fmla="*/ 49 w 51"/>
                <a:gd name="T5" fmla="*/ 13 h 58"/>
                <a:gd name="T6" fmla="*/ 27 w 51"/>
                <a:gd name="T7" fmla="*/ 0 h 58"/>
                <a:gd name="T8" fmla="*/ 24 w 51"/>
                <a:gd name="T9" fmla="*/ 1 h 58"/>
                <a:gd name="T10" fmla="*/ 1 w 51"/>
                <a:gd name="T11" fmla="*/ 42 h 58"/>
                <a:gd name="T12" fmla="*/ 2 w 51"/>
                <a:gd name="T13" fmla="*/ 45 h 58"/>
                <a:gd name="T14" fmla="*/ 23 w 51"/>
                <a:gd name="T15" fmla="*/ 58 h 58"/>
                <a:gd name="T16" fmla="*/ 27 w 51"/>
                <a:gd name="T17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57">
                  <a:moveTo>
                    <a:pt x="27" y="57"/>
                  </a:moveTo>
                  <a:cubicBezTo>
                    <a:pt x="50" y="16"/>
                    <a:pt x="50" y="16"/>
                    <a:pt x="50" y="16"/>
                  </a:cubicBezTo>
                  <a:cubicBezTo>
                    <a:pt x="51" y="15"/>
                    <a:pt x="50" y="13"/>
                    <a:pt x="49" y="13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3"/>
                    <a:pt x="1" y="44"/>
                    <a:pt x="2" y="45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4" y="58"/>
                    <a:pt x="26" y="58"/>
                    <a:pt x="27" y="57"/>
                  </a:cubicBez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0" name="í$lîḍe"/>
            <p:cNvSpPr/>
            <p:nvPr/>
          </p:nvSpPr>
          <p:spPr bwMode="auto">
            <a:xfrm>
              <a:off x="4675589" y="3354498"/>
              <a:ext cx="13926" cy="71021"/>
            </a:xfrm>
            <a:custGeom>
              <a:avLst/>
              <a:gdLst>
                <a:gd name="T0" fmla="*/ 3 w 5"/>
                <a:gd name="T1" fmla="*/ 24 h 25"/>
                <a:gd name="T2" fmla="*/ 3 w 5"/>
                <a:gd name="T3" fmla="*/ 24 h 25"/>
                <a:gd name="T4" fmla="*/ 5 w 5"/>
                <a:gd name="T5" fmla="*/ 21 h 25"/>
                <a:gd name="T6" fmla="*/ 5 w 5"/>
                <a:gd name="T7" fmla="*/ 1 h 25"/>
                <a:gd name="T8" fmla="*/ 3 w 5"/>
                <a:gd name="T9" fmla="*/ 0 h 25"/>
                <a:gd name="T10" fmla="*/ 0 w 5"/>
                <a:gd name="T11" fmla="*/ 4 h 25"/>
                <a:gd name="T12" fmla="*/ 0 w 5"/>
                <a:gd name="T13" fmla="*/ 23 h 25"/>
                <a:gd name="T14" fmla="*/ 3 w 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4" y="24"/>
                    <a:pt x="5" y="22"/>
                    <a:pt x="5" y="2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5"/>
                    <a:pt x="1" y="25"/>
                    <a:pt x="3" y="24"/>
                  </a:cubicBez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1" name="íṣḻiḋé"/>
            <p:cNvSpPr/>
            <p:nvPr/>
          </p:nvSpPr>
          <p:spPr bwMode="auto">
            <a:xfrm>
              <a:off x="4640775" y="3373994"/>
              <a:ext cx="11140" cy="72413"/>
            </a:xfrm>
            <a:custGeom>
              <a:avLst/>
              <a:gdLst>
                <a:gd name="T0" fmla="*/ 2 w 4"/>
                <a:gd name="T1" fmla="*/ 25 h 25"/>
                <a:gd name="T2" fmla="*/ 2 w 4"/>
                <a:gd name="T3" fmla="*/ 25 h 25"/>
                <a:gd name="T4" fmla="*/ 4 w 4"/>
                <a:gd name="T5" fmla="*/ 21 h 25"/>
                <a:gd name="T6" fmla="*/ 4 w 4"/>
                <a:gd name="T7" fmla="*/ 2 h 25"/>
                <a:gd name="T8" fmla="*/ 2 w 4"/>
                <a:gd name="T9" fmla="*/ 1 h 25"/>
                <a:gd name="T10" fmla="*/ 0 w 4"/>
                <a:gd name="T11" fmla="*/ 4 h 25"/>
                <a:gd name="T12" fmla="*/ 0 w 4"/>
                <a:gd name="T13" fmla="*/ 24 h 25"/>
                <a:gd name="T14" fmla="*/ 2 w 4"/>
                <a:gd name="T1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25"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3" y="24"/>
                    <a:pt x="4" y="22"/>
                    <a:pt x="4" y="2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5"/>
                    <a:pt x="1" y="25"/>
                    <a:pt x="2" y="25"/>
                  </a:cubicBez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2" name="îsļïďe"/>
            <p:cNvSpPr/>
            <p:nvPr/>
          </p:nvSpPr>
          <p:spPr bwMode="auto">
            <a:xfrm>
              <a:off x="4406825" y="3816828"/>
              <a:ext cx="121153" cy="403842"/>
            </a:xfrm>
            <a:custGeom>
              <a:avLst/>
              <a:gdLst>
                <a:gd name="T0" fmla="*/ 8 w 42"/>
                <a:gd name="T1" fmla="*/ 0 h 140"/>
                <a:gd name="T2" fmla="*/ 28 w 42"/>
                <a:gd name="T3" fmla="*/ 46 h 140"/>
                <a:gd name="T4" fmla="*/ 33 w 42"/>
                <a:gd name="T5" fmla="*/ 134 h 140"/>
                <a:gd name="T6" fmla="*/ 7 w 42"/>
                <a:gd name="T7" fmla="*/ 124 h 140"/>
                <a:gd name="T8" fmla="*/ 8 w 42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40">
                  <a:moveTo>
                    <a:pt x="8" y="0"/>
                  </a:moveTo>
                  <a:cubicBezTo>
                    <a:pt x="8" y="0"/>
                    <a:pt x="20" y="10"/>
                    <a:pt x="28" y="46"/>
                  </a:cubicBezTo>
                  <a:cubicBezTo>
                    <a:pt x="37" y="83"/>
                    <a:pt x="42" y="129"/>
                    <a:pt x="33" y="134"/>
                  </a:cubicBezTo>
                  <a:cubicBezTo>
                    <a:pt x="23" y="140"/>
                    <a:pt x="10" y="128"/>
                    <a:pt x="7" y="124"/>
                  </a:cubicBezTo>
                  <a:cubicBezTo>
                    <a:pt x="0" y="116"/>
                    <a:pt x="2" y="29"/>
                    <a:pt x="8" y="0"/>
                  </a:cubicBez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3" name="íṩ1ïďè"/>
            <p:cNvSpPr/>
            <p:nvPr/>
          </p:nvSpPr>
          <p:spPr bwMode="auto">
            <a:xfrm>
              <a:off x="4429106" y="3575916"/>
              <a:ext cx="518032" cy="628045"/>
            </a:xfrm>
            <a:custGeom>
              <a:avLst/>
              <a:gdLst>
                <a:gd name="T0" fmla="*/ 0 w 179"/>
                <a:gd name="T1" fmla="*/ 83 h 217"/>
                <a:gd name="T2" fmla="*/ 20 w 179"/>
                <a:gd name="T3" fmla="*/ 129 h 217"/>
                <a:gd name="T4" fmla="*/ 25 w 179"/>
                <a:gd name="T5" fmla="*/ 217 h 217"/>
                <a:gd name="T6" fmla="*/ 168 w 179"/>
                <a:gd name="T7" fmla="*/ 133 h 217"/>
                <a:gd name="T8" fmla="*/ 171 w 179"/>
                <a:gd name="T9" fmla="*/ 43 h 217"/>
                <a:gd name="T10" fmla="*/ 149 w 179"/>
                <a:gd name="T11" fmla="*/ 2 h 217"/>
                <a:gd name="T12" fmla="*/ 138 w 179"/>
                <a:gd name="T13" fmla="*/ 1 h 217"/>
                <a:gd name="T14" fmla="*/ 0 w 179"/>
                <a:gd name="T15" fmla="*/ 83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6">
                  <a:moveTo>
                    <a:pt x="0" y="83"/>
                  </a:moveTo>
                  <a:cubicBezTo>
                    <a:pt x="0" y="83"/>
                    <a:pt x="12" y="93"/>
                    <a:pt x="20" y="129"/>
                  </a:cubicBezTo>
                  <a:cubicBezTo>
                    <a:pt x="29" y="166"/>
                    <a:pt x="34" y="212"/>
                    <a:pt x="25" y="217"/>
                  </a:cubicBezTo>
                  <a:cubicBezTo>
                    <a:pt x="168" y="133"/>
                    <a:pt x="168" y="133"/>
                    <a:pt x="168" y="133"/>
                  </a:cubicBezTo>
                  <a:cubicBezTo>
                    <a:pt x="177" y="127"/>
                    <a:pt x="179" y="79"/>
                    <a:pt x="171" y="43"/>
                  </a:cubicBezTo>
                  <a:cubicBezTo>
                    <a:pt x="165" y="18"/>
                    <a:pt x="155" y="7"/>
                    <a:pt x="149" y="2"/>
                  </a:cubicBezTo>
                  <a:cubicBezTo>
                    <a:pt x="146" y="0"/>
                    <a:pt x="142" y="0"/>
                    <a:pt x="138" y="1"/>
                  </a:cubicBezTo>
                  <a:cubicBezTo>
                    <a:pt x="0" y="83"/>
                    <a:pt x="0" y="83"/>
                    <a:pt x="0" y="83"/>
                  </a:cubicBezTo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4" name="iŝlíḑe"/>
            <p:cNvSpPr/>
            <p:nvPr/>
          </p:nvSpPr>
          <p:spPr bwMode="auto">
            <a:xfrm>
              <a:off x="4429106" y="3594018"/>
              <a:ext cx="495751" cy="387132"/>
            </a:xfrm>
            <a:custGeom>
              <a:avLst/>
              <a:gdLst>
                <a:gd name="T0" fmla="*/ 146 w 171"/>
                <a:gd name="T1" fmla="*/ 2 h 134"/>
                <a:gd name="T2" fmla="*/ 169 w 171"/>
                <a:gd name="T3" fmla="*/ 39 h 134"/>
                <a:gd name="T4" fmla="*/ 164 w 171"/>
                <a:gd name="T5" fmla="*/ 58 h 134"/>
                <a:gd name="T6" fmla="*/ 43 w 171"/>
                <a:gd name="T7" fmla="*/ 127 h 134"/>
                <a:gd name="T8" fmla="*/ 23 w 171"/>
                <a:gd name="T9" fmla="*/ 119 h 134"/>
                <a:gd name="T10" fmla="*/ 23 w 171"/>
                <a:gd name="T11" fmla="*/ 119 h 134"/>
                <a:gd name="T12" fmla="*/ 11 w 171"/>
                <a:gd name="T13" fmla="*/ 95 h 134"/>
                <a:gd name="T14" fmla="*/ 0 w 171"/>
                <a:gd name="T15" fmla="*/ 77 h 134"/>
                <a:gd name="T16" fmla="*/ 136 w 171"/>
                <a:gd name="T17" fmla="*/ 2 h 134"/>
                <a:gd name="T18" fmla="*/ 146 w 171"/>
                <a:gd name="T19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1" h="134">
                  <a:moveTo>
                    <a:pt x="146" y="2"/>
                  </a:moveTo>
                  <a:cubicBezTo>
                    <a:pt x="153" y="5"/>
                    <a:pt x="164" y="14"/>
                    <a:pt x="169" y="39"/>
                  </a:cubicBezTo>
                  <a:cubicBezTo>
                    <a:pt x="171" y="47"/>
                    <a:pt x="168" y="54"/>
                    <a:pt x="164" y="58"/>
                  </a:cubicBezTo>
                  <a:cubicBezTo>
                    <a:pt x="159" y="61"/>
                    <a:pt x="57" y="119"/>
                    <a:pt x="43" y="127"/>
                  </a:cubicBezTo>
                  <a:cubicBezTo>
                    <a:pt x="31" y="134"/>
                    <a:pt x="25" y="125"/>
                    <a:pt x="23" y="119"/>
                  </a:cubicBezTo>
                  <a:cubicBezTo>
                    <a:pt x="23" y="119"/>
                    <a:pt x="23" y="119"/>
                    <a:pt x="23" y="119"/>
                  </a:cubicBezTo>
                  <a:cubicBezTo>
                    <a:pt x="18" y="109"/>
                    <a:pt x="15" y="101"/>
                    <a:pt x="11" y="95"/>
                  </a:cubicBezTo>
                  <a:cubicBezTo>
                    <a:pt x="5" y="81"/>
                    <a:pt x="0" y="77"/>
                    <a:pt x="0" y="77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9" y="0"/>
                    <a:pt x="143" y="0"/>
                    <a:pt x="146" y="2"/>
                  </a:cubicBez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5" name="iṣ1ïḓé"/>
            <p:cNvSpPr/>
            <p:nvPr/>
          </p:nvSpPr>
          <p:spPr bwMode="auto">
            <a:xfrm>
              <a:off x="4195156" y="3755555"/>
              <a:ext cx="48740" cy="75198"/>
            </a:xfrm>
            <a:custGeom>
              <a:avLst/>
              <a:gdLst>
                <a:gd name="T0" fmla="*/ 13 w 17"/>
                <a:gd name="T1" fmla="*/ 1 h 26"/>
                <a:gd name="T2" fmla="*/ 17 w 17"/>
                <a:gd name="T3" fmla="*/ 24 h 26"/>
                <a:gd name="T4" fmla="*/ 14 w 17"/>
                <a:gd name="T5" fmla="*/ 26 h 26"/>
                <a:gd name="T6" fmla="*/ 1 w 17"/>
                <a:gd name="T7" fmla="*/ 19 h 26"/>
                <a:gd name="T8" fmla="*/ 5 w 17"/>
                <a:gd name="T9" fmla="*/ 0 h 26"/>
                <a:gd name="T10" fmla="*/ 13 w 17"/>
                <a:gd name="T11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6">
                  <a:moveTo>
                    <a:pt x="13" y="1"/>
                  </a:moveTo>
                  <a:cubicBezTo>
                    <a:pt x="13" y="1"/>
                    <a:pt x="17" y="17"/>
                    <a:pt x="17" y="24"/>
                  </a:cubicBezTo>
                  <a:cubicBezTo>
                    <a:pt x="17" y="25"/>
                    <a:pt x="15" y="26"/>
                    <a:pt x="14" y="26"/>
                  </a:cubicBezTo>
                  <a:cubicBezTo>
                    <a:pt x="11" y="26"/>
                    <a:pt x="2" y="21"/>
                    <a:pt x="1" y="19"/>
                  </a:cubicBezTo>
                  <a:cubicBezTo>
                    <a:pt x="0" y="18"/>
                    <a:pt x="5" y="0"/>
                    <a:pt x="5" y="0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6" name="i$ḻíḓe"/>
            <p:cNvSpPr/>
            <p:nvPr/>
          </p:nvSpPr>
          <p:spPr bwMode="auto">
            <a:xfrm>
              <a:off x="4197941" y="3717957"/>
              <a:ext cx="45955" cy="45955"/>
            </a:xfrm>
            <a:prstGeom prst="ellipse">
              <a:avLst/>
            </a:pr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7" name="íṧ1íḓè"/>
            <p:cNvSpPr/>
            <p:nvPr/>
          </p:nvSpPr>
          <p:spPr bwMode="auto">
            <a:xfrm>
              <a:off x="4544688" y="3013322"/>
              <a:ext cx="64058" cy="80768"/>
            </a:xfrm>
            <a:custGeom>
              <a:avLst/>
              <a:gdLst>
                <a:gd name="T0" fmla="*/ 0 w 22"/>
                <a:gd name="T1" fmla="*/ 1 h 28"/>
                <a:gd name="T2" fmla="*/ 20 w 22"/>
                <a:gd name="T3" fmla="*/ 10 h 28"/>
                <a:gd name="T4" fmla="*/ 20 w 22"/>
                <a:gd name="T5" fmla="*/ 28 h 28"/>
                <a:gd name="T6" fmla="*/ 7 w 22"/>
                <a:gd name="T7" fmla="*/ 22 h 28"/>
                <a:gd name="T8" fmla="*/ 3 w 22"/>
                <a:gd name="T9" fmla="*/ 1 h 28"/>
                <a:gd name="T10" fmla="*/ 0 w 22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8">
                  <a:moveTo>
                    <a:pt x="0" y="1"/>
                  </a:moveTo>
                  <a:cubicBezTo>
                    <a:pt x="9" y="0"/>
                    <a:pt x="18" y="1"/>
                    <a:pt x="20" y="10"/>
                  </a:cubicBezTo>
                  <a:cubicBezTo>
                    <a:pt x="22" y="19"/>
                    <a:pt x="21" y="27"/>
                    <a:pt x="20" y="28"/>
                  </a:cubicBezTo>
                  <a:cubicBezTo>
                    <a:pt x="15" y="28"/>
                    <a:pt x="8" y="24"/>
                    <a:pt x="7" y="22"/>
                  </a:cubicBezTo>
                  <a:cubicBezTo>
                    <a:pt x="6" y="20"/>
                    <a:pt x="11" y="4"/>
                    <a:pt x="3" y="1"/>
                  </a:cubicBezTo>
                  <a:cubicBezTo>
                    <a:pt x="2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ABD5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8" name="iŝ1íḍé"/>
            <p:cNvSpPr/>
            <p:nvPr/>
          </p:nvSpPr>
          <p:spPr bwMode="auto">
            <a:xfrm>
              <a:off x="4429106" y="3573130"/>
              <a:ext cx="504107" cy="387132"/>
            </a:xfrm>
            <a:custGeom>
              <a:avLst/>
              <a:gdLst>
                <a:gd name="T0" fmla="*/ 139 w 174"/>
                <a:gd name="T1" fmla="*/ 2 h 134"/>
                <a:gd name="T2" fmla="*/ 149 w 174"/>
                <a:gd name="T3" fmla="*/ 2 h 134"/>
                <a:gd name="T4" fmla="*/ 172 w 174"/>
                <a:gd name="T5" fmla="*/ 39 h 134"/>
                <a:gd name="T6" fmla="*/ 166 w 174"/>
                <a:gd name="T7" fmla="*/ 58 h 134"/>
                <a:gd name="T8" fmla="*/ 46 w 174"/>
                <a:gd name="T9" fmla="*/ 127 h 134"/>
                <a:gd name="T10" fmla="*/ 25 w 174"/>
                <a:gd name="T11" fmla="*/ 119 h 134"/>
                <a:gd name="T12" fmla="*/ 25 w 174"/>
                <a:gd name="T13" fmla="*/ 119 h 134"/>
                <a:gd name="T14" fmla="*/ 0 w 174"/>
                <a:gd name="T15" fmla="*/ 84 h 134"/>
                <a:gd name="T16" fmla="*/ 139 w 174"/>
                <a:gd name="T17" fmla="*/ 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34">
                  <a:moveTo>
                    <a:pt x="139" y="2"/>
                  </a:moveTo>
                  <a:cubicBezTo>
                    <a:pt x="142" y="0"/>
                    <a:pt x="146" y="0"/>
                    <a:pt x="149" y="2"/>
                  </a:cubicBezTo>
                  <a:cubicBezTo>
                    <a:pt x="155" y="5"/>
                    <a:pt x="167" y="14"/>
                    <a:pt x="172" y="39"/>
                  </a:cubicBezTo>
                  <a:cubicBezTo>
                    <a:pt x="174" y="47"/>
                    <a:pt x="171" y="54"/>
                    <a:pt x="166" y="58"/>
                  </a:cubicBezTo>
                  <a:cubicBezTo>
                    <a:pt x="162" y="61"/>
                    <a:pt x="59" y="119"/>
                    <a:pt x="46" y="127"/>
                  </a:cubicBezTo>
                  <a:cubicBezTo>
                    <a:pt x="34" y="134"/>
                    <a:pt x="28" y="125"/>
                    <a:pt x="25" y="119"/>
                  </a:cubicBezTo>
                  <a:cubicBezTo>
                    <a:pt x="25" y="119"/>
                    <a:pt x="25" y="119"/>
                    <a:pt x="25" y="119"/>
                  </a:cubicBezTo>
                  <a:cubicBezTo>
                    <a:pt x="11" y="90"/>
                    <a:pt x="0" y="84"/>
                    <a:pt x="0" y="84"/>
                  </a:cubicBezTo>
                  <a:lnTo>
                    <a:pt x="139" y="2"/>
                  </a:ln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49" name="iṩliḑé"/>
            <p:cNvSpPr/>
            <p:nvPr/>
          </p:nvSpPr>
          <p:spPr bwMode="auto">
            <a:xfrm>
              <a:off x="4525193" y="4229026"/>
              <a:ext cx="1033279" cy="641970"/>
            </a:xfrm>
            <a:custGeom>
              <a:avLst/>
              <a:gdLst>
                <a:gd name="T0" fmla="*/ 116 w 357"/>
                <a:gd name="T1" fmla="*/ 219 h 222"/>
                <a:gd name="T2" fmla="*/ 10 w 357"/>
                <a:gd name="T3" fmla="*/ 158 h 222"/>
                <a:gd name="T4" fmla="*/ 0 w 357"/>
                <a:gd name="T5" fmla="*/ 142 h 222"/>
                <a:gd name="T6" fmla="*/ 0 w 357"/>
                <a:gd name="T7" fmla="*/ 143 h 222"/>
                <a:gd name="T8" fmla="*/ 10 w 357"/>
                <a:gd name="T9" fmla="*/ 126 h 222"/>
                <a:gd name="T10" fmla="*/ 223 w 357"/>
                <a:gd name="T11" fmla="*/ 3 h 222"/>
                <a:gd name="T12" fmla="*/ 242 w 357"/>
                <a:gd name="T13" fmla="*/ 3 h 222"/>
                <a:gd name="T14" fmla="*/ 348 w 357"/>
                <a:gd name="T15" fmla="*/ 64 h 222"/>
                <a:gd name="T16" fmla="*/ 357 w 357"/>
                <a:gd name="T17" fmla="*/ 81 h 222"/>
                <a:gd name="T18" fmla="*/ 357 w 357"/>
                <a:gd name="T19" fmla="*/ 80 h 222"/>
                <a:gd name="T20" fmla="*/ 348 w 357"/>
                <a:gd name="T21" fmla="*/ 96 h 222"/>
                <a:gd name="T22" fmla="*/ 135 w 357"/>
                <a:gd name="T23" fmla="*/ 219 h 222"/>
                <a:gd name="T24" fmla="*/ 116 w 357"/>
                <a:gd name="T25" fmla="*/ 219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221">
                  <a:moveTo>
                    <a:pt x="116" y="219"/>
                  </a:moveTo>
                  <a:cubicBezTo>
                    <a:pt x="10" y="158"/>
                    <a:pt x="10" y="158"/>
                    <a:pt x="10" y="158"/>
                  </a:cubicBezTo>
                  <a:cubicBezTo>
                    <a:pt x="5" y="155"/>
                    <a:pt x="0" y="148"/>
                    <a:pt x="0" y="142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0" y="137"/>
                    <a:pt x="4" y="129"/>
                    <a:pt x="10" y="126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8" y="0"/>
                    <a:pt x="236" y="0"/>
                    <a:pt x="242" y="3"/>
                  </a:cubicBezTo>
                  <a:cubicBezTo>
                    <a:pt x="348" y="64"/>
                    <a:pt x="348" y="64"/>
                    <a:pt x="348" y="64"/>
                  </a:cubicBezTo>
                  <a:cubicBezTo>
                    <a:pt x="353" y="67"/>
                    <a:pt x="357" y="75"/>
                    <a:pt x="357" y="81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57" y="86"/>
                    <a:pt x="353" y="93"/>
                    <a:pt x="348" y="96"/>
                  </a:cubicBezTo>
                  <a:cubicBezTo>
                    <a:pt x="135" y="219"/>
                    <a:pt x="135" y="219"/>
                    <a:pt x="135" y="219"/>
                  </a:cubicBezTo>
                  <a:cubicBezTo>
                    <a:pt x="129" y="222"/>
                    <a:pt x="121" y="222"/>
                    <a:pt x="116" y="219"/>
                  </a:cubicBezTo>
                </a:path>
              </a:pathLst>
            </a:custGeom>
            <a:solidFill>
              <a:srgbClr val="246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0" name="ïS1îdé"/>
            <p:cNvSpPr/>
            <p:nvPr/>
          </p:nvSpPr>
          <p:spPr bwMode="auto">
            <a:xfrm>
              <a:off x="4525193" y="4403096"/>
              <a:ext cx="362065" cy="465115"/>
            </a:xfrm>
            <a:custGeom>
              <a:avLst/>
              <a:gdLst>
                <a:gd name="T0" fmla="*/ 125 w 125"/>
                <a:gd name="T1" fmla="*/ 0 h 161"/>
                <a:gd name="T2" fmla="*/ 10 w 125"/>
                <a:gd name="T3" fmla="*/ 66 h 161"/>
                <a:gd name="T4" fmla="*/ 0 w 125"/>
                <a:gd name="T5" fmla="*/ 83 h 161"/>
                <a:gd name="T6" fmla="*/ 0 w 125"/>
                <a:gd name="T7" fmla="*/ 82 h 161"/>
                <a:gd name="T8" fmla="*/ 10 w 125"/>
                <a:gd name="T9" fmla="*/ 98 h 161"/>
                <a:gd name="T10" fmla="*/ 116 w 125"/>
                <a:gd name="T11" fmla="*/ 159 h 161"/>
                <a:gd name="T12" fmla="*/ 125 w 125"/>
                <a:gd name="T13" fmla="*/ 161 h 161"/>
                <a:gd name="T14" fmla="*/ 125 w 125"/>
                <a:gd name="T15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61">
                  <a:moveTo>
                    <a:pt x="125" y="0"/>
                  </a:moveTo>
                  <a:cubicBezTo>
                    <a:pt x="10" y="66"/>
                    <a:pt x="10" y="66"/>
                    <a:pt x="10" y="66"/>
                  </a:cubicBezTo>
                  <a:cubicBezTo>
                    <a:pt x="4" y="69"/>
                    <a:pt x="0" y="77"/>
                    <a:pt x="0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8"/>
                    <a:pt x="5" y="95"/>
                    <a:pt x="10" y="98"/>
                  </a:cubicBezTo>
                  <a:cubicBezTo>
                    <a:pt x="116" y="159"/>
                    <a:pt x="116" y="159"/>
                    <a:pt x="116" y="159"/>
                  </a:cubicBezTo>
                  <a:cubicBezTo>
                    <a:pt x="118" y="161"/>
                    <a:pt x="122" y="161"/>
                    <a:pt x="125" y="161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234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1" name="îṧľïḓé"/>
            <p:cNvSpPr/>
            <p:nvPr/>
          </p:nvSpPr>
          <p:spPr bwMode="auto">
            <a:xfrm>
              <a:off x="4536333" y="4229026"/>
              <a:ext cx="1010998" cy="580698"/>
            </a:xfrm>
            <a:custGeom>
              <a:avLst/>
              <a:gdLst>
                <a:gd name="T0" fmla="*/ 6 w 349"/>
                <a:gd name="T1" fmla="*/ 137 h 201"/>
                <a:gd name="T2" fmla="*/ 112 w 349"/>
                <a:gd name="T3" fmla="*/ 198 h 201"/>
                <a:gd name="T4" fmla="*/ 131 w 349"/>
                <a:gd name="T5" fmla="*/ 198 h 201"/>
                <a:gd name="T6" fmla="*/ 344 w 349"/>
                <a:gd name="T7" fmla="*/ 75 h 201"/>
                <a:gd name="T8" fmla="*/ 344 w 349"/>
                <a:gd name="T9" fmla="*/ 64 h 201"/>
                <a:gd name="T10" fmla="*/ 238 w 349"/>
                <a:gd name="T11" fmla="*/ 3 h 201"/>
                <a:gd name="T12" fmla="*/ 219 w 349"/>
                <a:gd name="T13" fmla="*/ 3 h 201"/>
                <a:gd name="T14" fmla="*/ 6 w 349"/>
                <a:gd name="T15" fmla="*/ 126 h 201"/>
                <a:gd name="T16" fmla="*/ 6 w 349"/>
                <a:gd name="T17" fmla="*/ 13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201">
                  <a:moveTo>
                    <a:pt x="6" y="137"/>
                  </a:moveTo>
                  <a:cubicBezTo>
                    <a:pt x="112" y="198"/>
                    <a:pt x="112" y="198"/>
                    <a:pt x="112" y="198"/>
                  </a:cubicBezTo>
                  <a:cubicBezTo>
                    <a:pt x="117" y="201"/>
                    <a:pt x="125" y="201"/>
                    <a:pt x="131" y="198"/>
                  </a:cubicBezTo>
                  <a:cubicBezTo>
                    <a:pt x="344" y="75"/>
                    <a:pt x="344" y="75"/>
                    <a:pt x="344" y="75"/>
                  </a:cubicBezTo>
                  <a:cubicBezTo>
                    <a:pt x="349" y="72"/>
                    <a:pt x="349" y="67"/>
                    <a:pt x="344" y="64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2" y="0"/>
                    <a:pt x="224" y="0"/>
                    <a:pt x="219" y="3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29"/>
                    <a:pt x="0" y="134"/>
                    <a:pt x="6" y="137"/>
                  </a:cubicBezTo>
                </a:path>
              </a:pathLst>
            </a:custGeom>
            <a:solidFill>
              <a:srgbClr val="4C9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2" name="işḷïḍe"/>
            <p:cNvSpPr/>
            <p:nvPr/>
          </p:nvSpPr>
          <p:spPr bwMode="auto">
            <a:xfrm>
              <a:off x="4554437" y="4387777"/>
              <a:ext cx="977577" cy="399665"/>
            </a:xfrm>
            <a:custGeom>
              <a:avLst/>
              <a:gdLst>
                <a:gd name="T0" fmla="*/ 0 w 338"/>
                <a:gd name="T1" fmla="*/ 62 h 138"/>
                <a:gd name="T2" fmla="*/ 0 w 338"/>
                <a:gd name="T3" fmla="*/ 72 h 138"/>
                <a:gd name="T4" fmla="*/ 110 w 338"/>
                <a:gd name="T5" fmla="*/ 136 h 138"/>
                <a:gd name="T6" fmla="*/ 121 w 338"/>
                <a:gd name="T7" fmla="*/ 136 h 138"/>
                <a:gd name="T8" fmla="*/ 338 w 338"/>
                <a:gd name="T9" fmla="*/ 10 h 138"/>
                <a:gd name="T10" fmla="*/ 338 w 338"/>
                <a:gd name="T11" fmla="*/ 0 h 138"/>
                <a:gd name="T12" fmla="*/ 115 w 338"/>
                <a:gd name="T13" fmla="*/ 108 h 138"/>
                <a:gd name="T14" fmla="*/ 0 w 338"/>
                <a:gd name="T15" fmla="*/ 62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8" h="138">
                  <a:moveTo>
                    <a:pt x="0" y="62"/>
                  </a:moveTo>
                  <a:cubicBezTo>
                    <a:pt x="0" y="72"/>
                    <a:pt x="0" y="72"/>
                    <a:pt x="0" y="72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13" y="138"/>
                    <a:pt x="117" y="138"/>
                    <a:pt x="121" y="136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38" y="0"/>
                    <a:pt x="338" y="0"/>
                    <a:pt x="338" y="0"/>
                  </a:cubicBezTo>
                  <a:cubicBezTo>
                    <a:pt x="115" y="108"/>
                    <a:pt x="115" y="108"/>
                    <a:pt x="115" y="108"/>
                  </a:cubicBezTo>
                  <a:lnTo>
                    <a:pt x="0" y="62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3" name="iṧḻïḋê"/>
            <p:cNvSpPr/>
            <p:nvPr/>
          </p:nvSpPr>
          <p:spPr bwMode="auto">
            <a:xfrm>
              <a:off x="4525193" y="4053563"/>
              <a:ext cx="1033279" cy="699065"/>
            </a:xfrm>
            <a:custGeom>
              <a:avLst/>
              <a:gdLst>
                <a:gd name="T0" fmla="*/ 116 w 357"/>
                <a:gd name="T1" fmla="*/ 239 h 242"/>
                <a:gd name="T2" fmla="*/ 10 w 357"/>
                <a:gd name="T3" fmla="*/ 178 h 242"/>
                <a:gd name="T4" fmla="*/ 0 w 357"/>
                <a:gd name="T5" fmla="*/ 162 h 242"/>
                <a:gd name="T6" fmla="*/ 0 w 357"/>
                <a:gd name="T7" fmla="*/ 142 h 242"/>
                <a:gd name="T8" fmla="*/ 10 w 357"/>
                <a:gd name="T9" fmla="*/ 126 h 242"/>
                <a:gd name="T10" fmla="*/ 223 w 357"/>
                <a:gd name="T11" fmla="*/ 3 h 242"/>
                <a:gd name="T12" fmla="*/ 242 w 357"/>
                <a:gd name="T13" fmla="*/ 3 h 242"/>
                <a:gd name="T14" fmla="*/ 348 w 357"/>
                <a:gd name="T15" fmla="*/ 64 h 242"/>
                <a:gd name="T16" fmla="*/ 357 w 357"/>
                <a:gd name="T17" fmla="*/ 80 h 242"/>
                <a:gd name="T18" fmla="*/ 357 w 357"/>
                <a:gd name="T19" fmla="*/ 100 h 242"/>
                <a:gd name="T20" fmla="*/ 348 w 357"/>
                <a:gd name="T21" fmla="*/ 116 h 242"/>
                <a:gd name="T22" fmla="*/ 135 w 357"/>
                <a:gd name="T23" fmla="*/ 239 h 242"/>
                <a:gd name="T24" fmla="*/ 116 w 357"/>
                <a:gd name="T25" fmla="*/ 239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7" h="241">
                  <a:moveTo>
                    <a:pt x="116" y="239"/>
                  </a:moveTo>
                  <a:cubicBezTo>
                    <a:pt x="10" y="178"/>
                    <a:pt x="10" y="178"/>
                    <a:pt x="10" y="178"/>
                  </a:cubicBezTo>
                  <a:cubicBezTo>
                    <a:pt x="4" y="175"/>
                    <a:pt x="0" y="168"/>
                    <a:pt x="0" y="162"/>
                  </a:cubicBezTo>
                  <a:cubicBezTo>
                    <a:pt x="0" y="142"/>
                    <a:pt x="0" y="142"/>
                    <a:pt x="0" y="142"/>
                  </a:cubicBezTo>
                  <a:cubicBezTo>
                    <a:pt x="0" y="136"/>
                    <a:pt x="4" y="129"/>
                    <a:pt x="10" y="126"/>
                  </a:cubicBezTo>
                  <a:cubicBezTo>
                    <a:pt x="223" y="3"/>
                    <a:pt x="223" y="3"/>
                    <a:pt x="223" y="3"/>
                  </a:cubicBezTo>
                  <a:cubicBezTo>
                    <a:pt x="228" y="0"/>
                    <a:pt x="236" y="0"/>
                    <a:pt x="242" y="3"/>
                  </a:cubicBezTo>
                  <a:cubicBezTo>
                    <a:pt x="348" y="64"/>
                    <a:pt x="348" y="64"/>
                    <a:pt x="348" y="64"/>
                  </a:cubicBezTo>
                  <a:cubicBezTo>
                    <a:pt x="353" y="67"/>
                    <a:pt x="357" y="74"/>
                    <a:pt x="357" y="80"/>
                  </a:cubicBezTo>
                  <a:cubicBezTo>
                    <a:pt x="357" y="100"/>
                    <a:pt x="357" y="100"/>
                    <a:pt x="357" y="100"/>
                  </a:cubicBezTo>
                  <a:cubicBezTo>
                    <a:pt x="357" y="106"/>
                    <a:pt x="353" y="113"/>
                    <a:pt x="348" y="116"/>
                  </a:cubicBezTo>
                  <a:cubicBezTo>
                    <a:pt x="135" y="239"/>
                    <a:pt x="135" y="239"/>
                    <a:pt x="135" y="239"/>
                  </a:cubicBezTo>
                  <a:cubicBezTo>
                    <a:pt x="129" y="242"/>
                    <a:pt x="121" y="242"/>
                    <a:pt x="116" y="239"/>
                  </a:cubicBezTo>
                  <a:close/>
                </a:path>
              </a:pathLst>
            </a:custGeom>
            <a:solidFill>
              <a:srgbClr val="2460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4" name="išlíḓè"/>
            <p:cNvSpPr/>
            <p:nvPr/>
          </p:nvSpPr>
          <p:spPr bwMode="auto">
            <a:xfrm>
              <a:off x="4525193" y="4223455"/>
              <a:ext cx="362065" cy="529173"/>
            </a:xfrm>
            <a:custGeom>
              <a:avLst/>
              <a:gdLst>
                <a:gd name="T0" fmla="*/ 125 w 125"/>
                <a:gd name="T1" fmla="*/ 0 h 183"/>
                <a:gd name="T2" fmla="*/ 10 w 125"/>
                <a:gd name="T3" fmla="*/ 67 h 183"/>
                <a:gd name="T4" fmla="*/ 0 w 125"/>
                <a:gd name="T5" fmla="*/ 83 h 183"/>
                <a:gd name="T6" fmla="*/ 0 w 125"/>
                <a:gd name="T7" fmla="*/ 103 h 183"/>
                <a:gd name="T8" fmla="*/ 10 w 125"/>
                <a:gd name="T9" fmla="*/ 119 h 183"/>
                <a:gd name="T10" fmla="*/ 116 w 125"/>
                <a:gd name="T11" fmla="*/ 180 h 183"/>
                <a:gd name="T12" fmla="*/ 125 w 125"/>
                <a:gd name="T13" fmla="*/ 183 h 183"/>
                <a:gd name="T14" fmla="*/ 125 w 125"/>
                <a:gd name="T15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5" h="183">
                  <a:moveTo>
                    <a:pt x="125" y="0"/>
                  </a:moveTo>
                  <a:cubicBezTo>
                    <a:pt x="10" y="67"/>
                    <a:pt x="10" y="67"/>
                    <a:pt x="10" y="67"/>
                  </a:cubicBezTo>
                  <a:cubicBezTo>
                    <a:pt x="4" y="70"/>
                    <a:pt x="0" y="77"/>
                    <a:pt x="0" y="8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9"/>
                    <a:pt x="4" y="116"/>
                    <a:pt x="10" y="119"/>
                  </a:cubicBezTo>
                  <a:cubicBezTo>
                    <a:pt x="116" y="180"/>
                    <a:pt x="116" y="180"/>
                    <a:pt x="116" y="180"/>
                  </a:cubicBezTo>
                  <a:cubicBezTo>
                    <a:pt x="118" y="182"/>
                    <a:pt x="122" y="183"/>
                    <a:pt x="125" y="183"/>
                  </a:cubicBezTo>
                  <a:lnTo>
                    <a:pt x="125" y="0"/>
                  </a:lnTo>
                  <a:close/>
                </a:path>
              </a:pathLst>
            </a:custGeom>
            <a:solidFill>
              <a:srgbClr val="2343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5" name="ísļíḑé"/>
            <p:cNvSpPr/>
            <p:nvPr/>
          </p:nvSpPr>
          <p:spPr bwMode="auto">
            <a:xfrm>
              <a:off x="4536333" y="4053563"/>
              <a:ext cx="1010998" cy="580698"/>
            </a:xfrm>
            <a:custGeom>
              <a:avLst/>
              <a:gdLst>
                <a:gd name="T0" fmla="*/ 6 w 349"/>
                <a:gd name="T1" fmla="*/ 137 h 201"/>
                <a:gd name="T2" fmla="*/ 112 w 349"/>
                <a:gd name="T3" fmla="*/ 198 h 201"/>
                <a:gd name="T4" fmla="*/ 131 w 349"/>
                <a:gd name="T5" fmla="*/ 198 h 201"/>
                <a:gd name="T6" fmla="*/ 344 w 349"/>
                <a:gd name="T7" fmla="*/ 75 h 201"/>
                <a:gd name="T8" fmla="*/ 344 w 349"/>
                <a:gd name="T9" fmla="*/ 64 h 201"/>
                <a:gd name="T10" fmla="*/ 238 w 349"/>
                <a:gd name="T11" fmla="*/ 3 h 201"/>
                <a:gd name="T12" fmla="*/ 219 w 349"/>
                <a:gd name="T13" fmla="*/ 3 h 201"/>
                <a:gd name="T14" fmla="*/ 6 w 349"/>
                <a:gd name="T15" fmla="*/ 126 h 201"/>
                <a:gd name="T16" fmla="*/ 6 w 349"/>
                <a:gd name="T17" fmla="*/ 13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9" h="201">
                  <a:moveTo>
                    <a:pt x="6" y="137"/>
                  </a:moveTo>
                  <a:cubicBezTo>
                    <a:pt x="112" y="198"/>
                    <a:pt x="112" y="198"/>
                    <a:pt x="112" y="198"/>
                  </a:cubicBezTo>
                  <a:cubicBezTo>
                    <a:pt x="117" y="201"/>
                    <a:pt x="125" y="201"/>
                    <a:pt x="131" y="198"/>
                  </a:cubicBezTo>
                  <a:cubicBezTo>
                    <a:pt x="344" y="75"/>
                    <a:pt x="344" y="75"/>
                    <a:pt x="344" y="75"/>
                  </a:cubicBezTo>
                  <a:cubicBezTo>
                    <a:pt x="349" y="72"/>
                    <a:pt x="349" y="67"/>
                    <a:pt x="344" y="64"/>
                  </a:cubicBezTo>
                  <a:cubicBezTo>
                    <a:pt x="238" y="3"/>
                    <a:pt x="238" y="3"/>
                    <a:pt x="238" y="3"/>
                  </a:cubicBezTo>
                  <a:cubicBezTo>
                    <a:pt x="232" y="0"/>
                    <a:pt x="224" y="0"/>
                    <a:pt x="219" y="3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29"/>
                    <a:pt x="0" y="134"/>
                    <a:pt x="6" y="137"/>
                  </a:cubicBezTo>
                  <a:close/>
                </a:path>
              </a:pathLst>
            </a:custGeom>
            <a:solidFill>
              <a:srgbClr val="4C9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6" name="iṧḷîḓê"/>
            <p:cNvSpPr/>
            <p:nvPr/>
          </p:nvSpPr>
          <p:spPr bwMode="auto">
            <a:xfrm>
              <a:off x="4947139" y="4287513"/>
              <a:ext cx="192173" cy="110013"/>
            </a:xfrm>
            <a:custGeom>
              <a:avLst/>
              <a:gdLst>
                <a:gd name="T0" fmla="*/ 11 w 66"/>
                <a:gd name="T1" fmla="*/ 7 h 38"/>
                <a:gd name="T2" fmla="*/ 11 w 66"/>
                <a:gd name="T3" fmla="*/ 31 h 38"/>
                <a:gd name="T4" fmla="*/ 54 w 66"/>
                <a:gd name="T5" fmla="*/ 31 h 38"/>
                <a:gd name="T6" fmla="*/ 54 w 66"/>
                <a:gd name="T7" fmla="*/ 7 h 38"/>
                <a:gd name="T8" fmla="*/ 11 w 66"/>
                <a:gd name="T9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38">
                  <a:moveTo>
                    <a:pt x="11" y="7"/>
                  </a:moveTo>
                  <a:cubicBezTo>
                    <a:pt x="0" y="14"/>
                    <a:pt x="0" y="25"/>
                    <a:pt x="11" y="31"/>
                  </a:cubicBezTo>
                  <a:cubicBezTo>
                    <a:pt x="23" y="38"/>
                    <a:pt x="42" y="38"/>
                    <a:pt x="54" y="31"/>
                  </a:cubicBezTo>
                  <a:cubicBezTo>
                    <a:pt x="66" y="25"/>
                    <a:pt x="66" y="14"/>
                    <a:pt x="54" y="7"/>
                  </a:cubicBezTo>
                  <a:cubicBezTo>
                    <a:pt x="42" y="0"/>
                    <a:pt x="23" y="0"/>
                    <a:pt x="11" y="7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7" name="ïsḻíḋé"/>
            <p:cNvSpPr/>
            <p:nvPr/>
          </p:nvSpPr>
          <p:spPr bwMode="auto">
            <a:xfrm>
              <a:off x="5472133" y="4325113"/>
              <a:ext cx="19496" cy="32029"/>
            </a:xfrm>
            <a:custGeom>
              <a:avLst/>
              <a:gdLst>
                <a:gd name="T0" fmla="*/ 3 w 7"/>
                <a:gd name="T1" fmla="*/ 1 h 11"/>
                <a:gd name="T2" fmla="*/ 0 w 7"/>
                <a:gd name="T3" fmla="*/ 8 h 11"/>
                <a:gd name="T4" fmla="*/ 3 w 7"/>
                <a:gd name="T5" fmla="*/ 10 h 11"/>
                <a:gd name="T6" fmla="*/ 7 w 7"/>
                <a:gd name="T7" fmla="*/ 3 h 11"/>
                <a:gd name="T8" fmla="*/ 3 w 7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1"/>
                  </a:moveTo>
                  <a:cubicBezTo>
                    <a:pt x="1" y="2"/>
                    <a:pt x="0" y="5"/>
                    <a:pt x="0" y="8"/>
                  </a:cubicBezTo>
                  <a:cubicBezTo>
                    <a:pt x="0" y="10"/>
                    <a:pt x="1" y="11"/>
                    <a:pt x="3" y="10"/>
                  </a:cubicBezTo>
                  <a:cubicBezTo>
                    <a:pt x="5" y="9"/>
                    <a:pt x="7" y="6"/>
                    <a:pt x="7" y="3"/>
                  </a:cubicBezTo>
                  <a:cubicBezTo>
                    <a:pt x="7" y="1"/>
                    <a:pt x="5" y="0"/>
                    <a:pt x="3" y="1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8" name="ïśḻiďê"/>
            <p:cNvSpPr/>
            <p:nvPr/>
          </p:nvSpPr>
          <p:spPr bwMode="auto">
            <a:xfrm>
              <a:off x="5472133" y="4365496"/>
              <a:ext cx="19496" cy="32029"/>
            </a:xfrm>
            <a:custGeom>
              <a:avLst/>
              <a:gdLst>
                <a:gd name="T0" fmla="*/ 3 w 7"/>
                <a:gd name="T1" fmla="*/ 2 h 11"/>
                <a:gd name="T2" fmla="*/ 0 w 7"/>
                <a:gd name="T3" fmla="*/ 8 h 11"/>
                <a:gd name="T4" fmla="*/ 3 w 7"/>
                <a:gd name="T5" fmla="*/ 10 h 11"/>
                <a:gd name="T6" fmla="*/ 7 w 7"/>
                <a:gd name="T7" fmla="*/ 4 h 11"/>
                <a:gd name="T8" fmla="*/ 3 w 7"/>
                <a:gd name="T9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1">
                  <a:moveTo>
                    <a:pt x="3" y="2"/>
                  </a:moveTo>
                  <a:cubicBezTo>
                    <a:pt x="1" y="3"/>
                    <a:pt x="0" y="6"/>
                    <a:pt x="0" y="8"/>
                  </a:cubicBezTo>
                  <a:cubicBezTo>
                    <a:pt x="0" y="10"/>
                    <a:pt x="1" y="11"/>
                    <a:pt x="3" y="10"/>
                  </a:cubicBezTo>
                  <a:cubicBezTo>
                    <a:pt x="5" y="9"/>
                    <a:pt x="7" y="6"/>
                    <a:pt x="7" y="4"/>
                  </a:cubicBezTo>
                  <a:cubicBezTo>
                    <a:pt x="7" y="1"/>
                    <a:pt x="5" y="0"/>
                    <a:pt x="3" y="2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59" name="ïšḷiḓe"/>
            <p:cNvSpPr/>
            <p:nvPr/>
          </p:nvSpPr>
          <p:spPr bwMode="auto">
            <a:xfrm>
              <a:off x="4406825" y="4706674"/>
              <a:ext cx="332822" cy="389917"/>
            </a:xfrm>
            <a:custGeom>
              <a:avLst/>
              <a:gdLst>
                <a:gd name="T0" fmla="*/ 112 w 115"/>
                <a:gd name="T1" fmla="*/ 135 h 135"/>
                <a:gd name="T2" fmla="*/ 111 w 115"/>
                <a:gd name="T3" fmla="*/ 134 h 135"/>
                <a:gd name="T4" fmla="*/ 8 w 115"/>
                <a:gd name="T5" fmla="*/ 75 h 135"/>
                <a:gd name="T6" fmla="*/ 0 w 115"/>
                <a:gd name="T7" fmla="*/ 60 h 135"/>
                <a:gd name="T8" fmla="*/ 8 w 115"/>
                <a:gd name="T9" fmla="*/ 45 h 135"/>
                <a:gd name="T10" fmla="*/ 84 w 115"/>
                <a:gd name="T11" fmla="*/ 1 h 135"/>
                <a:gd name="T12" fmla="*/ 87 w 115"/>
                <a:gd name="T13" fmla="*/ 2 h 135"/>
                <a:gd name="T14" fmla="*/ 86 w 115"/>
                <a:gd name="T15" fmla="*/ 6 h 135"/>
                <a:gd name="T16" fmla="*/ 11 w 115"/>
                <a:gd name="T17" fmla="*/ 49 h 135"/>
                <a:gd name="T18" fmla="*/ 5 w 115"/>
                <a:gd name="T19" fmla="*/ 60 h 135"/>
                <a:gd name="T20" fmla="*/ 11 w 115"/>
                <a:gd name="T21" fmla="*/ 70 h 135"/>
                <a:gd name="T22" fmla="*/ 114 w 115"/>
                <a:gd name="T23" fmla="*/ 130 h 135"/>
                <a:gd name="T24" fmla="*/ 115 w 115"/>
                <a:gd name="T25" fmla="*/ 133 h 135"/>
                <a:gd name="T26" fmla="*/ 112 w 115"/>
                <a:gd name="T2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" h="135">
                  <a:moveTo>
                    <a:pt x="112" y="135"/>
                  </a:moveTo>
                  <a:cubicBezTo>
                    <a:pt x="112" y="135"/>
                    <a:pt x="111" y="135"/>
                    <a:pt x="111" y="134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3" y="72"/>
                    <a:pt x="0" y="66"/>
                    <a:pt x="0" y="60"/>
                  </a:cubicBezTo>
                  <a:cubicBezTo>
                    <a:pt x="0" y="53"/>
                    <a:pt x="3" y="48"/>
                    <a:pt x="8" y="45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7" y="1"/>
                    <a:pt x="87" y="2"/>
                  </a:cubicBezTo>
                  <a:cubicBezTo>
                    <a:pt x="88" y="3"/>
                    <a:pt x="88" y="5"/>
                    <a:pt x="86" y="6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7" y="52"/>
                    <a:pt x="5" y="55"/>
                    <a:pt x="5" y="60"/>
                  </a:cubicBezTo>
                  <a:cubicBezTo>
                    <a:pt x="5" y="64"/>
                    <a:pt x="7" y="68"/>
                    <a:pt x="11" y="70"/>
                  </a:cubicBezTo>
                  <a:cubicBezTo>
                    <a:pt x="114" y="130"/>
                    <a:pt x="114" y="130"/>
                    <a:pt x="114" y="130"/>
                  </a:cubicBezTo>
                  <a:cubicBezTo>
                    <a:pt x="115" y="130"/>
                    <a:pt x="115" y="132"/>
                    <a:pt x="115" y="133"/>
                  </a:cubicBezTo>
                  <a:cubicBezTo>
                    <a:pt x="114" y="134"/>
                    <a:pt x="113" y="135"/>
                    <a:pt x="112" y="135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0" name="ís1iḑé"/>
            <p:cNvSpPr/>
            <p:nvPr/>
          </p:nvSpPr>
          <p:spPr bwMode="auto">
            <a:xfrm>
              <a:off x="4626850" y="4625906"/>
              <a:ext cx="486004" cy="655896"/>
            </a:xfrm>
            <a:custGeom>
              <a:avLst/>
              <a:gdLst>
                <a:gd name="T0" fmla="*/ 165 w 168"/>
                <a:gd name="T1" fmla="*/ 105 h 227"/>
                <a:gd name="T2" fmla="*/ 143 w 168"/>
                <a:gd name="T3" fmla="*/ 16 h 227"/>
                <a:gd name="T4" fmla="*/ 141 w 168"/>
                <a:gd name="T5" fmla="*/ 13 h 227"/>
                <a:gd name="T6" fmla="*/ 148 w 168"/>
                <a:gd name="T7" fmla="*/ 12 h 227"/>
                <a:gd name="T8" fmla="*/ 134 w 168"/>
                <a:gd name="T9" fmla="*/ 3 h 227"/>
                <a:gd name="T10" fmla="*/ 134 w 168"/>
                <a:gd name="T11" fmla="*/ 3 h 227"/>
                <a:gd name="T12" fmla="*/ 115 w 168"/>
                <a:gd name="T13" fmla="*/ 4 h 227"/>
                <a:gd name="T14" fmla="*/ 22 w 168"/>
                <a:gd name="T15" fmla="*/ 58 h 227"/>
                <a:gd name="T16" fmla="*/ 0 w 168"/>
                <a:gd name="T17" fmla="*/ 96 h 227"/>
                <a:gd name="T18" fmla="*/ 0 w 168"/>
                <a:gd name="T19" fmla="*/ 203 h 227"/>
                <a:gd name="T20" fmla="*/ 6 w 168"/>
                <a:gd name="T21" fmla="*/ 220 h 227"/>
                <a:gd name="T22" fmla="*/ 6 w 168"/>
                <a:gd name="T23" fmla="*/ 220 h 227"/>
                <a:gd name="T24" fmla="*/ 20 w 168"/>
                <a:gd name="T25" fmla="*/ 227 h 227"/>
                <a:gd name="T26" fmla="*/ 16 w 168"/>
                <a:gd name="T27" fmla="*/ 219 h 227"/>
                <a:gd name="T28" fmla="*/ 17 w 168"/>
                <a:gd name="T29" fmla="*/ 219 h 227"/>
                <a:gd name="T30" fmla="*/ 43 w 168"/>
                <a:gd name="T31" fmla="*/ 185 h 227"/>
                <a:gd name="T32" fmla="*/ 60 w 168"/>
                <a:gd name="T33" fmla="*/ 134 h 227"/>
                <a:gd name="T34" fmla="*/ 86 w 168"/>
                <a:gd name="T35" fmla="*/ 100 h 227"/>
                <a:gd name="T36" fmla="*/ 115 w 168"/>
                <a:gd name="T37" fmla="*/ 112 h 227"/>
                <a:gd name="T38" fmla="*/ 124 w 168"/>
                <a:gd name="T39" fmla="*/ 128 h 227"/>
                <a:gd name="T40" fmla="*/ 136 w 168"/>
                <a:gd name="T41" fmla="*/ 139 h 227"/>
                <a:gd name="T42" fmla="*/ 149 w 168"/>
                <a:gd name="T43" fmla="*/ 147 h 227"/>
                <a:gd name="T44" fmla="*/ 146 w 168"/>
                <a:gd name="T45" fmla="*/ 142 h 227"/>
                <a:gd name="T46" fmla="*/ 154 w 168"/>
                <a:gd name="T47" fmla="*/ 140 h 227"/>
                <a:gd name="T48" fmla="*/ 165 w 168"/>
                <a:gd name="T49" fmla="*/ 105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226">
                  <a:moveTo>
                    <a:pt x="165" y="105"/>
                  </a:moveTo>
                  <a:cubicBezTo>
                    <a:pt x="143" y="16"/>
                    <a:pt x="143" y="16"/>
                    <a:pt x="143" y="16"/>
                  </a:cubicBezTo>
                  <a:cubicBezTo>
                    <a:pt x="142" y="15"/>
                    <a:pt x="142" y="14"/>
                    <a:pt x="141" y="13"/>
                  </a:cubicBezTo>
                  <a:cubicBezTo>
                    <a:pt x="148" y="12"/>
                    <a:pt x="148" y="12"/>
                    <a:pt x="148" y="12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34" y="3"/>
                    <a:pt x="134" y="3"/>
                    <a:pt x="134" y="3"/>
                  </a:cubicBezTo>
                  <a:cubicBezTo>
                    <a:pt x="128" y="0"/>
                    <a:pt x="121" y="0"/>
                    <a:pt x="115" y="4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10" y="65"/>
                    <a:pt x="0" y="82"/>
                    <a:pt x="0" y="96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212"/>
                    <a:pt x="2" y="218"/>
                    <a:pt x="6" y="220"/>
                  </a:cubicBezTo>
                  <a:cubicBezTo>
                    <a:pt x="6" y="220"/>
                    <a:pt x="6" y="220"/>
                    <a:pt x="6" y="220"/>
                  </a:cubicBezTo>
                  <a:cubicBezTo>
                    <a:pt x="20" y="227"/>
                    <a:pt x="20" y="227"/>
                    <a:pt x="20" y="227"/>
                  </a:cubicBezTo>
                  <a:cubicBezTo>
                    <a:pt x="16" y="219"/>
                    <a:pt x="16" y="219"/>
                    <a:pt x="16" y="219"/>
                  </a:cubicBezTo>
                  <a:cubicBezTo>
                    <a:pt x="17" y="219"/>
                    <a:pt x="17" y="219"/>
                    <a:pt x="17" y="219"/>
                  </a:cubicBezTo>
                  <a:cubicBezTo>
                    <a:pt x="32" y="211"/>
                    <a:pt x="38" y="198"/>
                    <a:pt x="43" y="185"/>
                  </a:cubicBezTo>
                  <a:cubicBezTo>
                    <a:pt x="60" y="134"/>
                    <a:pt x="60" y="134"/>
                    <a:pt x="60" y="134"/>
                  </a:cubicBezTo>
                  <a:cubicBezTo>
                    <a:pt x="65" y="121"/>
                    <a:pt x="76" y="106"/>
                    <a:pt x="86" y="100"/>
                  </a:cubicBezTo>
                  <a:cubicBezTo>
                    <a:pt x="95" y="95"/>
                    <a:pt x="108" y="100"/>
                    <a:pt x="115" y="112"/>
                  </a:cubicBezTo>
                  <a:cubicBezTo>
                    <a:pt x="124" y="128"/>
                    <a:pt x="124" y="128"/>
                    <a:pt x="124" y="128"/>
                  </a:cubicBezTo>
                  <a:cubicBezTo>
                    <a:pt x="127" y="133"/>
                    <a:pt x="131" y="137"/>
                    <a:pt x="136" y="139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46" y="142"/>
                    <a:pt x="146" y="142"/>
                    <a:pt x="146" y="142"/>
                  </a:cubicBezTo>
                  <a:cubicBezTo>
                    <a:pt x="149" y="142"/>
                    <a:pt x="151" y="141"/>
                    <a:pt x="154" y="140"/>
                  </a:cubicBezTo>
                  <a:cubicBezTo>
                    <a:pt x="163" y="134"/>
                    <a:pt x="168" y="119"/>
                    <a:pt x="165" y="105"/>
                  </a:cubicBezTo>
                </a:path>
              </a:pathLst>
            </a:custGeom>
            <a:solidFill>
              <a:srgbClr val="FBA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1" name="iṧľiḑé"/>
            <p:cNvSpPr/>
            <p:nvPr/>
          </p:nvSpPr>
          <p:spPr bwMode="auto">
            <a:xfrm>
              <a:off x="4651916" y="4625906"/>
              <a:ext cx="402450" cy="242305"/>
            </a:xfrm>
            <a:custGeom>
              <a:avLst/>
              <a:gdLst>
                <a:gd name="T0" fmla="*/ 132 w 139"/>
                <a:gd name="T1" fmla="*/ 13 h 84"/>
                <a:gd name="T2" fmla="*/ 139 w 139"/>
                <a:gd name="T3" fmla="*/ 12 h 84"/>
                <a:gd name="T4" fmla="*/ 125 w 139"/>
                <a:gd name="T5" fmla="*/ 3 h 84"/>
                <a:gd name="T6" fmla="*/ 125 w 139"/>
                <a:gd name="T7" fmla="*/ 3 h 84"/>
                <a:gd name="T8" fmla="*/ 106 w 139"/>
                <a:gd name="T9" fmla="*/ 4 h 84"/>
                <a:gd name="T10" fmla="*/ 13 w 139"/>
                <a:gd name="T11" fmla="*/ 58 h 84"/>
                <a:gd name="T12" fmla="*/ 0 w 139"/>
                <a:gd name="T13" fmla="*/ 71 h 84"/>
                <a:gd name="T14" fmla="*/ 22 w 139"/>
                <a:gd name="T15" fmla="*/ 84 h 84"/>
                <a:gd name="T16" fmla="*/ 135 w 139"/>
                <a:gd name="T17" fmla="*/ 20 h 84"/>
                <a:gd name="T18" fmla="*/ 134 w 139"/>
                <a:gd name="T19" fmla="*/ 16 h 84"/>
                <a:gd name="T20" fmla="*/ 132 w 139"/>
                <a:gd name="T21" fmla="*/ 1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9" h="84">
                  <a:moveTo>
                    <a:pt x="132" y="13"/>
                  </a:moveTo>
                  <a:cubicBezTo>
                    <a:pt x="139" y="12"/>
                    <a:pt x="139" y="12"/>
                    <a:pt x="139" y="12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19" y="0"/>
                    <a:pt x="112" y="0"/>
                    <a:pt x="106" y="4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8" y="61"/>
                    <a:pt x="4" y="65"/>
                    <a:pt x="0" y="71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135" y="20"/>
                    <a:pt x="135" y="20"/>
                    <a:pt x="135" y="20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3" y="15"/>
                    <a:pt x="133" y="14"/>
                    <a:pt x="132" y="13"/>
                  </a:cubicBezTo>
                  <a:close/>
                </a:path>
              </a:pathLst>
            </a:custGeom>
            <a:solidFill>
              <a:srgbClr val="FBA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2" name="íṣ1ïde"/>
            <p:cNvSpPr/>
            <p:nvPr/>
          </p:nvSpPr>
          <p:spPr bwMode="auto">
            <a:xfrm>
              <a:off x="4667234" y="4642616"/>
              <a:ext cx="488789" cy="655896"/>
            </a:xfrm>
            <a:custGeom>
              <a:avLst/>
              <a:gdLst>
                <a:gd name="T0" fmla="*/ 154 w 169"/>
                <a:gd name="T1" fmla="*/ 142 h 227"/>
                <a:gd name="T2" fmla="*/ 124 w 169"/>
                <a:gd name="T3" fmla="*/ 130 h 227"/>
                <a:gd name="T4" fmla="*/ 116 w 169"/>
                <a:gd name="T5" fmla="*/ 115 h 227"/>
                <a:gd name="T6" fmla="*/ 86 w 169"/>
                <a:gd name="T7" fmla="*/ 103 h 227"/>
                <a:gd name="T8" fmla="*/ 61 w 169"/>
                <a:gd name="T9" fmla="*/ 136 h 227"/>
                <a:gd name="T10" fmla="*/ 43 w 169"/>
                <a:gd name="T11" fmla="*/ 187 h 227"/>
                <a:gd name="T12" fmla="*/ 18 w 169"/>
                <a:gd name="T13" fmla="*/ 221 h 227"/>
                <a:gd name="T14" fmla="*/ 1 w 169"/>
                <a:gd name="T15" fmla="*/ 206 h 227"/>
                <a:gd name="T16" fmla="*/ 0 w 169"/>
                <a:gd name="T17" fmla="*/ 98 h 227"/>
                <a:gd name="T18" fmla="*/ 22 w 169"/>
                <a:gd name="T19" fmla="*/ 60 h 227"/>
                <a:gd name="T20" fmla="*/ 115 w 169"/>
                <a:gd name="T21" fmla="*/ 7 h 227"/>
                <a:gd name="T22" fmla="*/ 143 w 169"/>
                <a:gd name="T23" fmla="*/ 18 h 227"/>
                <a:gd name="T24" fmla="*/ 165 w 169"/>
                <a:gd name="T25" fmla="*/ 108 h 227"/>
                <a:gd name="T26" fmla="*/ 154 w 169"/>
                <a:gd name="T27" fmla="*/ 14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226">
                  <a:moveTo>
                    <a:pt x="154" y="142"/>
                  </a:moveTo>
                  <a:cubicBezTo>
                    <a:pt x="145" y="148"/>
                    <a:pt x="131" y="142"/>
                    <a:pt x="124" y="130"/>
                  </a:cubicBezTo>
                  <a:cubicBezTo>
                    <a:pt x="116" y="115"/>
                    <a:pt x="116" y="115"/>
                    <a:pt x="116" y="115"/>
                  </a:cubicBezTo>
                  <a:cubicBezTo>
                    <a:pt x="109" y="103"/>
                    <a:pt x="95" y="97"/>
                    <a:pt x="86" y="103"/>
                  </a:cubicBezTo>
                  <a:cubicBezTo>
                    <a:pt x="76" y="108"/>
                    <a:pt x="65" y="123"/>
                    <a:pt x="61" y="136"/>
                  </a:cubicBezTo>
                  <a:cubicBezTo>
                    <a:pt x="43" y="187"/>
                    <a:pt x="43" y="187"/>
                    <a:pt x="43" y="187"/>
                  </a:cubicBezTo>
                  <a:cubicBezTo>
                    <a:pt x="38" y="201"/>
                    <a:pt x="33" y="214"/>
                    <a:pt x="18" y="221"/>
                  </a:cubicBezTo>
                  <a:cubicBezTo>
                    <a:pt x="6" y="227"/>
                    <a:pt x="1" y="220"/>
                    <a:pt x="1" y="206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84"/>
                    <a:pt x="10" y="67"/>
                    <a:pt x="22" y="60"/>
                  </a:cubicBezTo>
                  <a:cubicBezTo>
                    <a:pt x="115" y="7"/>
                    <a:pt x="115" y="7"/>
                    <a:pt x="115" y="7"/>
                  </a:cubicBezTo>
                  <a:cubicBezTo>
                    <a:pt x="127" y="0"/>
                    <a:pt x="140" y="5"/>
                    <a:pt x="143" y="18"/>
                  </a:cubicBezTo>
                  <a:cubicBezTo>
                    <a:pt x="165" y="108"/>
                    <a:pt x="165" y="108"/>
                    <a:pt x="165" y="108"/>
                  </a:cubicBezTo>
                  <a:cubicBezTo>
                    <a:pt x="169" y="121"/>
                    <a:pt x="164" y="137"/>
                    <a:pt x="154" y="142"/>
                  </a:cubicBezTo>
                </a:path>
              </a:pathLst>
            </a:custGeom>
            <a:solidFill>
              <a:srgbClr val="FBA8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3" name="ïṥḷîḑè"/>
            <p:cNvSpPr/>
            <p:nvPr/>
          </p:nvSpPr>
          <p:spPr bwMode="auto">
            <a:xfrm>
              <a:off x="4956886" y="4752628"/>
              <a:ext cx="94694" cy="132294"/>
            </a:xfrm>
            <a:custGeom>
              <a:avLst/>
              <a:gdLst>
                <a:gd name="T0" fmla="*/ 37 w 68"/>
                <a:gd name="T1" fmla="*/ 0 h 95"/>
                <a:gd name="T2" fmla="*/ 41 w 68"/>
                <a:gd name="T3" fmla="*/ 27 h 95"/>
                <a:gd name="T4" fmla="*/ 64 w 68"/>
                <a:gd name="T5" fmla="*/ 12 h 95"/>
                <a:gd name="T6" fmla="*/ 68 w 68"/>
                <a:gd name="T7" fmla="*/ 39 h 95"/>
                <a:gd name="T8" fmla="*/ 48 w 68"/>
                <a:gd name="T9" fmla="*/ 54 h 95"/>
                <a:gd name="T10" fmla="*/ 52 w 68"/>
                <a:gd name="T11" fmla="*/ 81 h 95"/>
                <a:gd name="T12" fmla="*/ 31 w 68"/>
                <a:gd name="T13" fmla="*/ 95 h 95"/>
                <a:gd name="T14" fmla="*/ 27 w 68"/>
                <a:gd name="T15" fmla="*/ 66 h 95"/>
                <a:gd name="T16" fmla="*/ 4 w 68"/>
                <a:gd name="T17" fmla="*/ 81 h 95"/>
                <a:gd name="T18" fmla="*/ 0 w 68"/>
                <a:gd name="T19" fmla="*/ 54 h 95"/>
                <a:gd name="T20" fmla="*/ 21 w 68"/>
                <a:gd name="T21" fmla="*/ 39 h 95"/>
                <a:gd name="T22" fmla="*/ 16 w 68"/>
                <a:gd name="T23" fmla="*/ 12 h 95"/>
                <a:gd name="T24" fmla="*/ 37 w 68"/>
                <a:gd name="T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5">
                  <a:moveTo>
                    <a:pt x="37" y="0"/>
                  </a:moveTo>
                  <a:lnTo>
                    <a:pt x="41" y="27"/>
                  </a:lnTo>
                  <a:lnTo>
                    <a:pt x="64" y="12"/>
                  </a:lnTo>
                  <a:lnTo>
                    <a:pt x="68" y="39"/>
                  </a:lnTo>
                  <a:lnTo>
                    <a:pt x="48" y="54"/>
                  </a:lnTo>
                  <a:lnTo>
                    <a:pt x="52" y="81"/>
                  </a:lnTo>
                  <a:lnTo>
                    <a:pt x="31" y="95"/>
                  </a:lnTo>
                  <a:lnTo>
                    <a:pt x="27" y="66"/>
                  </a:lnTo>
                  <a:lnTo>
                    <a:pt x="4" y="81"/>
                  </a:lnTo>
                  <a:lnTo>
                    <a:pt x="0" y="54"/>
                  </a:lnTo>
                  <a:lnTo>
                    <a:pt x="21" y="39"/>
                  </a:lnTo>
                  <a:lnTo>
                    <a:pt x="16" y="1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4" name="í$lïḑé"/>
            <p:cNvSpPr/>
            <p:nvPr/>
          </p:nvSpPr>
          <p:spPr bwMode="auto">
            <a:xfrm>
              <a:off x="4956886" y="4752628"/>
              <a:ext cx="94694" cy="132294"/>
            </a:xfrm>
            <a:custGeom>
              <a:avLst/>
              <a:gdLst>
                <a:gd name="T0" fmla="*/ 37 w 68"/>
                <a:gd name="T1" fmla="*/ 0 h 95"/>
                <a:gd name="T2" fmla="*/ 41 w 68"/>
                <a:gd name="T3" fmla="*/ 27 h 95"/>
                <a:gd name="T4" fmla="*/ 64 w 68"/>
                <a:gd name="T5" fmla="*/ 12 h 95"/>
                <a:gd name="T6" fmla="*/ 68 w 68"/>
                <a:gd name="T7" fmla="*/ 39 h 95"/>
                <a:gd name="T8" fmla="*/ 48 w 68"/>
                <a:gd name="T9" fmla="*/ 54 h 95"/>
                <a:gd name="T10" fmla="*/ 52 w 68"/>
                <a:gd name="T11" fmla="*/ 81 h 95"/>
                <a:gd name="T12" fmla="*/ 31 w 68"/>
                <a:gd name="T13" fmla="*/ 95 h 95"/>
                <a:gd name="T14" fmla="*/ 27 w 68"/>
                <a:gd name="T15" fmla="*/ 66 h 95"/>
                <a:gd name="T16" fmla="*/ 4 w 68"/>
                <a:gd name="T17" fmla="*/ 81 h 95"/>
                <a:gd name="T18" fmla="*/ 0 w 68"/>
                <a:gd name="T19" fmla="*/ 54 h 95"/>
                <a:gd name="T20" fmla="*/ 21 w 68"/>
                <a:gd name="T21" fmla="*/ 39 h 95"/>
                <a:gd name="T22" fmla="*/ 16 w 68"/>
                <a:gd name="T23" fmla="*/ 12 h 95"/>
                <a:gd name="T24" fmla="*/ 37 w 68"/>
                <a:gd name="T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5">
                  <a:moveTo>
                    <a:pt x="37" y="0"/>
                  </a:moveTo>
                  <a:lnTo>
                    <a:pt x="41" y="27"/>
                  </a:lnTo>
                  <a:lnTo>
                    <a:pt x="64" y="12"/>
                  </a:lnTo>
                  <a:lnTo>
                    <a:pt x="68" y="39"/>
                  </a:lnTo>
                  <a:lnTo>
                    <a:pt x="48" y="54"/>
                  </a:lnTo>
                  <a:lnTo>
                    <a:pt x="52" y="81"/>
                  </a:lnTo>
                  <a:lnTo>
                    <a:pt x="31" y="95"/>
                  </a:lnTo>
                  <a:lnTo>
                    <a:pt x="27" y="66"/>
                  </a:lnTo>
                  <a:lnTo>
                    <a:pt x="4" y="81"/>
                  </a:lnTo>
                  <a:lnTo>
                    <a:pt x="0" y="54"/>
                  </a:lnTo>
                  <a:lnTo>
                    <a:pt x="21" y="39"/>
                  </a:lnTo>
                  <a:lnTo>
                    <a:pt x="16" y="12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5" name="ïs1îdé"/>
            <p:cNvSpPr/>
            <p:nvPr/>
          </p:nvSpPr>
          <p:spPr bwMode="auto">
            <a:xfrm>
              <a:off x="4979167" y="4752628"/>
              <a:ext cx="32029" cy="59881"/>
            </a:xfrm>
            <a:custGeom>
              <a:avLst/>
              <a:gdLst>
                <a:gd name="T0" fmla="*/ 21 w 23"/>
                <a:gd name="T1" fmla="*/ 0 h 43"/>
                <a:gd name="T2" fmla="*/ 0 w 23"/>
                <a:gd name="T3" fmla="*/ 12 h 43"/>
                <a:gd name="T4" fmla="*/ 5 w 23"/>
                <a:gd name="T5" fmla="*/ 39 h 43"/>
                <a:gd name="T6" fmla="*/ 11 w 23"/>
                <a:gd name="T7" fmla="*/ 43 h 43"/>
                <a:gd name="T8" fmla="*/ 7 w 23"/>
                <a:gd name="T9" fmla="*/ 16 h 43"/>
                <a:gd name="T10" fmla="*/ 23 w 23"/>
                <a:gd name="T11" fmla="*/ 6 h 43"/>
                <a:gd name="T12" fmla="*/ 21 w 23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3">
                  <a:moveTo>
                    <a:pt x="21" y="0"/>
                  </a:moveTo>
                  <a:lnTo>
                    <a:pt x="0" y="12"/>
                  </a:lnTo>
                  <a:lnTo>
                    <a:pt x="5" y="39"/>
                  </a:lnTo>
                  <a:lnTo>
                    <a:pt x="11" y="43"/>
                  </a:lnTo>
                  <a:lnTo>
                    <a:pt x="7" y="16"/>
                  </a:lnTo>
                  <a:lnTo>
                    <a:pt x="23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FA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6" name="ïšļíḍè"/>
            <p:cNvSpPr/>
            <p:nvPr/>
          </p:nvSpPr>
          <p:spPr bwMode="auto">
            <a:xfrm>
              <a:off x="4979167" y="4752628"/>
              <a:ext cx="32029" cy="59881"/>
            </a:xfrm>
            <a:custGeom>
              <a:avLst/>
              <a:gdLst>
                <a:gd name="T0" fmla="*/ 21 w 23"/>
                <a:gd name="T1" fmla="*/ 0 h 43"/>
                <a:gd name="T2" fmla="*/ 0 w 23"/>
                <a:gd name="T3" fmla="*/ 12 h 43"/>
                <a:gd name="T4" fmla="*/ 5 w 23"/>
                <a:gd name="T5" fmla="*/ 39 h 43"/>
                <a:gd name="T6" fmla="*/ 11 w 23"/>
                <a:gd name="T7" fmla="*/ 43 h 43"/>
                <a:gd name="T8" fmla="*/ 7 w 23"/>
                <a:gd name="T9" fmla="*/ 16 h 43"/>
                <a:gd name="T10" fmla="*/ 23 w 23"/>
                <a:gd name="T11" fmla="*/ 6 h 43"/>
                <a:gd name="T12" fmla="*/ 21 w 23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3">
                  <a:moveTo>
                    <a:pt x="21" y="0"/>
                  </a:moveTo>
                  <a:lnTo>
                    <a:pt x="0" y="12"/>
                  </a:lnTo>
                  <a:lnTo>
                    <a:pt x="5" y="39"/>
                  </a:lnTo>
                  <a:lnTo>
                    <a:pt x="11" y="43"/>
                  </a:lnTo>
                  <a:lnTo>
                    <a:pt x="7" y="16"/>
                  </a:lnTo>
                  <a:lnTo>
                    <a:pt x="23" y="6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7" name="išḷíḓè"/>
            <p:cNvSpPr/>
            <p:nvPr/>
          </p:nvSpPr>
          <p:spPr bwMode="auto">
            <a:xfrm>
              <a:off x="4994486" y="4769339"/>
              <a:ext cx="51525" cy="115583"/>
            </a:xfrm>
            <a:custGeom>
              <a:avLst/>
              <a:gdLst>
                <a:gd name="T0" fmla="*/ 6 w 37"/>
                <a:gd name="T1" fmla="*/ 58 h 83"/>
                <a:gd name="T2" fmla="*/ 0 w 37"/>
                <a:gd name="T3" fmla="*/ 63 h 83"/>
                <a:gd name="T4" fmla="*/ 4 w 37"/>
                <a:gd name="T5" fmla="*/ 83 h 83"/>
                <a:gd name="T6" fmla="*/ 8 w 37"/>
                <a:gd name="T7" fmla="*/ 79 h 83"/>
                <a:gd name="T8" fmla="*/ 6 w 37"/>
                <a:gd name="T9" fmla="*/ 58 h 83"/>
                <a:gd name="T10" fmla="*/ 37 w 37"/>
                <a:gd name="T11" fmla="*/ 0 h 83"/>
                <a:gd name="T12" fmla="*/ 21 w 37"/>
                <a:gd name="T13" fmla="*/ 11 h 83"/>
                <a:gd name="T14" fmla="*/ 21 w 37"/>
                <a:gd name="T15" fmla="*/ 17 h 83"/>
                <a:gd name="T16" fmla="*/ 37 w 37"/>
                <a:gd name="T17" fmla="*/ 6 h 83"/>
                <a:gd name="T18" fmla="*/ 37 w 3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83">
                  <a:moveTo>
                    <a:pt x="6" y="58"/>
                  </a:moveTo>
                  <a:lnTo>
                    <a:pt x="0" y="63"/>
                  </a:lnTo>
                  <a:lnTo>
                    <a:pt x="4" y="83"/>
                  </a:lnTo>
                  <a:lnTo>
                    <a:pt x="8" y="79"/>
                  </a:lnTo>
                  <a:lnTo>
                    <a:pt x="6" y="58"/>
                  </a:lnTo>
                  <a:close/>
                  <a:moveTo>
                    <a:pt x="37" y="0"/>
                  </a:moveTo>
                  <a:lnTo>
                    <a:pt x="21" y="11"/>
                  </a:lnTo>
                  <a:lnTo>
                    <a:pt x="21" y="17"/>
                  </a:lnTo>
                  <a:lnTo>
                    <a:pt x="37" y="6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FA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8" name="ïṧḷîḋe"/>
            <p:cNvSpPr/>
            <p:nvPr/>
          </p:nvSpPr>
          <p:spPr bwMode="auto">
            <a:xfrm>
              <a:off x="4994486" y="4769339"/>
              <a:ext cx="51525" cy="115583"/>
            </a:xfrm>
            <a:custGeom>
              <a:avLst/>
              <a:gdLst>
                <a:gd name="T0" fmla="*/ 6 w 37"/>
                <a:gd name="T1" fmla="*/ 58 h 83"/>
                <a:gd name="T2" fmla="*/ 0 w 37"/>
                <a:gd name="T3" fmla="*/ 63 h 83"/>
                <a:gd name="T4" fmla="*/ 4 w 37"/>
                <a:gd name="T5" fmla="*/ 83 h 83"/>
                <a:gd name="T6" fmla="*/ 8 w 37"/>
                <a:gd name="T7" fmla="*/ 79 h 83"/>
                <a:gd name="T8" fmla="*/ 6 w 37"/>
                <a:gd name="T9" fmla="*/ 58 h 83"/>
                <a:gd name="T10" fmla="*/ 37 w 37"/>
                <a:gd name="T11" fmla="*/ 0 h 83"/>
                <a:gd name="T12" fmla="*/ 21 w 37"/>
                <a:gd name="T13" fmla="*/ 11 h 83"/>
                <a:gd name="T14" fmla="*/ 21 w 37"/>
                <a:gd name="T15" fmla="*/ 17 h 83"/>
                <a:gd name="T16" fmla="*/ 37 w 37"/>
                <a:gd name="T17" fmla="*/ 6 h 83"/>
                <a:gd name="T18" fmla="*/ 37 w 37"/>
                <a:gd name="T1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83">
                  <a:moveTo>
                    <a:pt x="6" y="58"/>
                  </a:moveTo>
                  <a:lnTo>
                    <a:pt x="0" y="63"/>
                  </a:lnTo>
                  <a:lnTo>
                    <a:pt x="4" y="83"/>
                  </a:lnTo>
                  <a:lnTo>
                    <a:pt x="8" y="79"/>
                  </a:lnTo>
                  <a:lnTo>
                    <a:pt x="6" y="58"/>
                  </a:lnTo>
                  <a:moveTo>
                    <a:pt x="37" y="0"/>
                  </a:moveTo>
                  <a:lnTo>
                    <a:pt x="21" y="11"/>
                  </a:lnTo>
                  <a:lnTo>
                    <a:pt x="21" y="17"/>
                  </a:lnTo>
                  <a:lnTo>
                    <a:pt x="37" y="6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69" name="îṧļîḓè"/>
            <p:cNvSpPr/>
            <p:nvPr/>
          </p:nvSpPr>
          <p:spPr bwMode="auto">
            <a:xfrm>
              <a:off x="4965241" y="4755413"/>
              <a:ext cx="96087" cy="132294"/>
            </a:xfrm>
            <a:custGeom>
              <a:avLst/>
              <a:gdLst>
                <a:gd name="T0" fmla="*/ 37 w 69"/>
                <a:gd name="T1" fmla="*/ 0 h 95"/>
                <a:gd name="T2" fmla="*/ 42 w 69"/>
                <a:gd name="T3" fmla="*/ 27 h 95"/>
                <a:gd name="T4" fmla="*/ 64 w 69"/>
                <a:gd name="T5" fmla="*/ 14 h 95"/>
                <a:gd name="T6" fmla="*/ 69 w 69"/>
                <a:gd name="T7" fmla="*/ 41 h 95"/>
                <a:gd name="T8" fmla="*/ 48 w 69"/>
                <a:gd name="T9" fmla="*/ 54 h 95"/>
                <a:gd name="T10" fmla="*/ 52 w 69"/>
                <a:gd name="T11" fmla="*/ 83 h 95"/>
                <a:gd name="T12" fmla="*/ 31 w 69"/>
                <a:gd name="T13" fmla="*/ 95 h 95"/>
                <a:gd name="T14" fmla="*/ 27 w 69"/>
                <a:gd name="T15" fmla="*/ 68 h 95"/>
                <a:gd name="T16" fmla="*/ 4 w 69"/>
                <a:gd name="T17" fmla="*/ 83 h 95"/>
                <a:gd name="T18" fmla="*/ 0 w 69"/>
                <a:gd name="T19" fmla="*/ 54 h 95"/>
                <a:gd name="T20" fmla="*/ 21 w 69"/>
                <a:gd name="T21" fmla="*/ 41 h 95"/>
                <a:gd name="T22" fmla="*/ 17 w 69"/>
                <a:gd name="T23" fmla="*/ 14 h 95"/>
                <a:gd name="T24" fmla="*/ 37 w 69"/>
                <a:gd name="T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95">
                  <a:moveTo>
                    <a:pt x="37" y="0"/>
                  </a:moveTo>
                  <a:lnTo>
                    <a:pt x="42" y="27"/>
                  </a:lnTo>
                  <a:lnTo>
                    <a:pt x="64" y="14"/>
                  </a:lnTo>
                  <a:lnTo>
                    <a:pt x="69" y="41"/>
                  </a:lnTo>
                  <a:lnTo>
                    <a:pt x="48" y="54"/>
                  </a:lnTo>
                  <a:lnTo>
                    <a:pt x="52" y="83"/>
                  </a:lnTo>
                  <a:lnTo>
                    <a:pt x="31" y="95"/>
                  </a:lnTo>
                  <a:lnTo>
                    <a:pt x="27" y="68"/>
                  </a:lnTo>
                  <a:lnTo>
                    <a:pt x="4" y="83"/>
                  </a:lnTo>
                  <a:lnTo>
                    <a:pt x="0" y="54"/>
                  </a:lnTo>
                  <a:lnTo>
                    <a:pt x="21" y="41"/>
                  </a:lnTo>
                  <a:lnTo>
                    <a:pt x="17" y="1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0" name="íślîdè"/>
            <p:cNvSpPr/>
            <p:nvPr/>
          </p:nvSpPr>
          <p:spPr bwMode="auto">
            <a:xfrm>
              <a:off x="4965241" y="4755413"/>
              <a:ext cx="96087" cy="132294"/>
            </a:xfrm>
            <a:custGeom>
              <a:avLst/>
              <a:gdLst>
                <a:gd name="T0" fmla="*/ 37 w 69"/>
                <a:gd name="T1" fmla="*/ 0 h 95"/>
                <a:gd name="T2" fmla="*/ 42 w 69"/>
                <a:gd name="T3" fmla="*/ 27 h 95"/>
                <a:gd name="T4" fmla="*/ 64 w 69"/>
                <a:gd name="T5" fmla="*/ 14 h 95"/>
                <a:gd name="T6" fmla="*/ 69 w 69"/>
                <a:gd name="T7" fmla="*/ 41 h 95"/>
                <a:gd name="T8" fmla="*/ 48 w 69"/>
                <a:gd name="T9" fmla="*/ 54 h 95"/>
                <a:gd name="T10" fmla="*/ 52 w 69"/>
                <a:gd name="T11" fmla="*/ 83 h 95"/>
                <a:gd name="T12" fmla="*/ 31 w 69"/>
                <a:gd name="T13" fmla="*/ 95 h 95"/>
                <a:gd name="T14" fmla="*/ 27 w 69"/>
                <a:gd name="T15" fmla="*/ 68 h 95"/>
                <a:gd name="T16" fmla="*/ 4 w 69"/>
                <a:gd name="T17" fmla="*/ 83 h 95"/>
                <a:gd name="T18" fmla="*/ 0 w 69"/>
                <a:gd name="T19" fmla="*/ 54 h 95"/>
                <a:gd name="T20" fmla="*/ 21 w 69"/>
                <a:gd name="T21" fmla="*/ 41 h 95"/>
                <a:gd name="T22" fmla="*/ 17 w 69"/>
                <a:gd name="T23" fmla="*/ 14 h 95"/>
                <a:gd name="T24" fmla="*/ 37 w 69"/>
                <a:gd name="T2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95">
                  <a:moveTo>
                    <a:pt x="37" y="0"/>
                  </a:moveTo>
                  <a:lnTo>
                    <a:pt x="42" y="27"/>
                  </a:lnTo>
                  <a:lnTo>
                    <a:pt x="64" y="14"/>
                  </a:lnTo>
                  <a:lnTo>
                    <a:pt x="69" y="41"/>
                  </a:lnTo>
                  <a:lnTo>
                    <a:pt x="48" y="54"/>
                  </a:lnTo>
                  <a:lnTo>
                    <a:pt x="52" y="83"/>
                  </a:lnTo>
                  <a:lnTo>
                    <a:pt x="31" y="95"/>
                  </a:lnTo>
                  <a:lnTo>
                    <a:pt x="27" y="68"/>
                  </a:lnTo>
                  <a:lnTo>
                    <a:pt x="4" y="83"/>
                  </a:lnTo>
                  <a:lnTo>
                    <a:pt x="0" y="54"/>
                  </a:lnTo>
                  <a:lnTo>
                    <a:pt x="21" y="41"/>
                  </a:lnTo>
                  <a:lnTo>
                    <a:pt x="17" y="14"/>
                  </a:lnTo>
                  <a:lnTo>
                    <a:pt x="3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1" name="îşļíde"/>
            <p:cNvSpPr/>
            <p:nvPr/>
          </p:nvSpPr>
          <p:spPr bwMode="auto">
            <a:xfrm>
              <a:off x="4753572" y="4870996"/>
              <a:ext cx="32029" cy="48740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9" y="13"/>
                    <a:pt x="7" y="15"/>
                  </a:cubicBezTo>
                  <a:cubicBezTo>
                    <a:pt x="4" y="17"/>
                    <a:pt x="1" y="15"/>
                    <a:pt x="0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2" name="îṣlíḑé"/>
            <p:cNvSpPr/>
            <p:nvPr/>
          </p:nvSpPr>
          <p:spPr bwMode="auto">
            <a:xfrm>
              <a:off x="4766106" y="4946194"/>
              <a:ext cx="33421" cy="48740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2" y="16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3" name="îşļïdê"/>
            <p:cNvSpPr/>
            <p:nvPr/>
          </p:nvSpPr>
          <p:spPr bwMode="auto">
            <a:xfrm>
              <a:off x="4788387" y="4890492"/>
              <a:ext cx="34814" cy="47347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5 h 16"/>
                <a:gd name="T4" fmla="*/ 1 w 12"/>
                <a:gd name="T5" fmla="*/ 11 h 16"/>
                <a:gd name="T6" fmla="*/ 5 w 12"/>
                <a:gd name="T7" fmla="*/ 1 h 16"/>
                <a:gd name="T8" fmla="*/ 11 w 12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2" y="8"/>
                    <a:pt x="10" y="13"/>
                    <a:pt x="7" y="15"/>
                  </a:cubicBezTo>
                  <a:cubicBezTo>
                    <a:pt x="4" y="16"/>
                    <a:pt x="2" y="15"/>
                    <a:pt x="1" y="11"/>
                  </a:cubicBezTo>
                  <a:cubicBezTo>
                    <a:pt x="0" y="8"/>
                    <a:pt x="2" y="3"/>
                    <a:pt x="5" y="1"/>
                  </a:cubicBezTo>
                  <a:cubicBezTo>
                    <a:pt x="8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4" name="ïśḻïďe"/>
            <p:cNvSpPr/>
            <p:nvPr/>
          </p:nvSpPr>
          <p:spPr bwMode="auto">
            <a:xfrm>
              <a:off x="4731291" y="4928091"/>
              <a:ext cx="30636" cy="50132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0 w 11"/>
                <a:gd name="T5" fmla="*/ 11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8"/>
                    <a:pt x="10" y="13"/>
                    <a:pt x="7" y="15"/>
                  </a:cubicBezTo>
                  <a:cubicBezTo>
                    <a:pt x="4" y="17"/>
                    <a:pt x="1" y="15"/>
                    <a:pt x="0" y="11"/>
                  </a:cubicBezTo>
                  <a:cubicBezTo>
                    <a:pt x="0" y="8"/>
                    <a:pt x="2" y="3"/>
                    <a:pt x="4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5" name="iś1iďe"/>
            <p:cNvSpPr/>
            <p:nvPr/>
          </p:nvSpPr>
          <p:spPr bwMode="auto">
            <a:xfrm>
              <a:off x="4753572" y="4870996"/>
              <a:ext cx="32029" cy="48740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1 w 11"/>
                <a:gd name="T5" fmla="*/ 12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10" y="13"/>
                    <a:pt x="7" y="15"/>
                  </a:cubicBezTo>
                  <a:cubicBezTo>
                    <a:pt x="4" y="17"/>
                    <a:pt x="1" y="15"/>
                    <a:pt x="1" y="12"/>
                  </a:cubicBez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6" name="iṥḷíḓé"/>
            <p:cNvSpPr/>
            <p:nvPr/>
          </p:nvSpPr>
          <p:spPr bwMode="auto">
            <a:xfrm>
              <a:off x="4768891" y="4946194"/>
              <a:ext cx="30636" cy="48740"/>
            </a:xfrm>
            <a:custGeom>
              <a:avLst/>
              <a:gdLst>
                <a:gd name="T0" fmla="*/ 10 w 11"/>
                <a:gd name="T1" fmla="*/ 6 h 17"/>
                <a:gd name="T2" fmla="*/ 6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0 w 11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6"/>
                  </a:moveTo>
                  <a:cubicBezTo>
                    <a:pt x="11" y="9"/>
                    <a:pt x="9" y="14"/>
                    <a:pt x="6" y="15"/>
                  </a:cubicBezTo>
                  <a:cubicBezTo>
                    <a:pt x="4" y="17"/>
                    <a:pt x="1" y="16"/>
                    <a:pt x="0" y="12"/>
                  </a:cubicBezTo>
                  <a:cubicBezTo>
                    <a:pt x="0" y="9"/>
                    <a:pt x="1" y="4"/>
                    <a:pt x="4" y="2"/>
                  </a:cubicBezTo>
                  <a:cubicBezTo>
                    <a:pt x="7" y="0"/>
                    <a:pt x="10" y="2"/>
                    <a:pt x="10" y="6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7" name="ïṩḷîďé"/>
            <p:cNvSpPr/>
            <p:nvPr/>
          </p:nvSpPr>
          <p:spPr bwMode="auto">
            <a:xfrm>
              <a:off x="4788387" y="4890492"/>
              <a:ext cx="34814" cy="50132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1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8"/>
                    <a:pt x="10" y="13"/>
                    <a:pt x="7" y="15"/>
                  </a:cubicBezTo>
                  <a:cubicBezTo>
                    <a:pt x="5" y="17"/>
                    <a:pt x="2" y="15"/>
                    <a:pt x="1" y="11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1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8" name="ïślïďê"/>
            <p:cNvSpPr/>
            <p:nvPr/>
          </p:nvSpPr>
          <p:spPr bwMode="auto">
            <a:xfrm>
              <a:off x="4731291" y="4928091"/>
              <a:ext cx="30636" cy="50132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1 w 11"/>
                <a:gd name="T5" fmla="*/ 12 h 17"/>
                <a:gd name="T6" fmla="*/ 5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10" y="13"/>
                    <a:pt x="7" y="15"/>
                  </a:cubicBezTo>
                  <a:cubicBezTo>
                    <a:pt x="4" y="17"/>
                    <a:pt x="1" y="15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79" name="ïṥlíḑê"/>
            <p:cNvSpPr/>
            <p:nvPr/>
          </p:nvSpPr>
          <p:spPr bwMode="auto">
            <a:xfrm>
              <a:off x="4753572" y="4870996"/>
              <a:ext cx="34814" cy="48740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1" y="16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0" name="îṣḻíḋê"/>
            <p:cNvSpPr/>
            <p:nvPr/>
          </p:nvSpPr>
          <p:spPr bwMode="auto">
            <a:xfrm>
              <a:off x="4768891" y="4948979"/>
              <a:ext cx="30636" cy="45955"/>
            </a:xfrm>
            <a:custGeom>
              <a:avLst/>
              <a:gdLst>
                <a:gd name="T0" fmla="*/ 11 w 11"/>
                <a:gd name="T1" fmla="*/ 5 h 16"/>
                <a:gd name="T2" fmla="*/ 7 w 11"/>
                <a:gd name="T3" fmla="*/ 15 h 16"/>
                <a:gd name="T4" fmla="*/ 0 w 11"/>
                <a:gd name="T5" fmla="*/ 11 h 16"/>
                <a:gd name="T6" fmla="*/ 4 w 11"/>
                <a:gd name="T7" fmla="*/ 1 h 16"/>
                <a:gd name="T8" fmla="*/ 11 w 11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5"/>
                  </a:moveTo>
                  <a:cubicBezTo>
                    <a:pt x="11" y="8"/>
                    <a:pt x="9" y="13"/>
                    <a:pt x="7" y="15"/>
                  </a:cubicBezTo>
                  <a:cubicBezTo>
                    <a:pt x="4" y="16"/>
                    <a:pt x="1" y="15"/>
                    <a:pt x="0" y="11"/>
                  </a:cubicBezTo>
                  <a:cubicBezTo>
                    <a:pt x="0" y="8"/>
                    <a:pt x="2" y="3"/>
                    <a:pt x="4" y="1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1" name="iṥļidê"/>
            <p:cNvSpPr/>
            <p:nvPr/>
          </p:nvSpPr>
          <p:spPr bwMode="auto">
            <a:xfrm>
              <a:off x="4791172" y="4890492"/>
              <a:ext cx="32029" cy="50132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9" y="13"/>
                    <a:pt x="7" y="15"/>
                  </a:cubicBezTo>
                  <a:cubicBezTo>
                    <a:pt x="4" y="17"/>
                    <a:pt x="1" y="15"/>
                    <a:pt x="0" y="12"/>
                  </a:cubicBezTo>
                  <a:cubicBezTo>
                    <a:pt x="0" y="8"/>
                    <a:pt x="1" y="3"/>
                    <a:pt x="4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2" name="ïṡlïdé"/>
            <p:cNvSpPr/>
            <p:nvPr/>
          </p:nvSpPr>
          <p:spPr bwMode="auto">
            <a:xfrm>
              <a:off x="4731291" y="4928091"/>
              <a:ext cx="34814" cy="50132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1" y="15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3" name="iṡlídé"/>
            <p:cNvSpPr/>
            <p:nvPr/>
          </p:nvSpPr>
          <p:spPr bwMode="auto">
            <a:xfrm>
              <a:off x="4753572" y="4870996"/>
              <a:ext cx="34814" cy="48740"/>
            </a:xfrm>
            <a:custGeom>
              <a:avLst/>
              <a:gdLst>
                <a:gd name="T0" fmla="*/ 11 w 12"/>
                <a:gd name="T1" fmla="*/ 6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6"/>
                  </a:moveTo>
                  <a:cubicBezTo>
                    <a:pt x="12" y="9"/>
                    <a:pt x="10" y="14"/>
                    <a:pt x="7" y="15"/>
                  </a:cubicBezTo>
                  <a:cubicBezTo>
                    <a:pt x="4" y="17"/>
                    <a:pt x="2" y="16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1" y="2"/>
                    <a:pt x="11" y="6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4" name="ïslíḋè"/>
            <p:cNvSpPr/>
            <p:nvPr/>
          </p:nvSpPr>
          <p:spPr bwMode="auto">
            <a:xfrm>
              <a:off x="4768891" y="4948979"/>
              <a:ext cx="30636" cy="48740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1 w 11"/>
                <a:gd name="T5" fmla="*/ 11 h 17"/>
                <a:gd name="T6" fmla="*/ 5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8"/>
                    <a:pt x="10" y="13"/>
                    <a:pt x="7" y="15"/>
                  </a:cubicBezTo>
                  <a:cubicBezTo>
                    <a:pt x="4" y="17"/>
                    <a:pt x="1" y="15"/>
                    <a:pt x="1" y="11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5" name="ïṧḻïḓe"/>
            <p:cNvSpPr/>
            <p:nvPr/>
          </p:nvSpPr>
          <p:spPr bwMode="auto">
            <a:xfrm>
              <a:off x="4791172" y="4890492"/>
              <a:ext cx="32029" cy="50132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1 w 11"/>
                <a:gd name="T5" fmla="*/ 12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10" y="13"/>
                    <a:pt x="7" y="15"/>
                  </a:cubicBezTo>
                  <a:cubicBezTo>
                    <a:pt x="4" y="17"/>
                    <a:pt x="1" y="15"/>
                    <a:pt x="1" y="12"/>
                  </a:cubicBez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6" name="ïṩ1ïḍè"/>
            <p:cNvSpPr/>
            <p:nvPr/>
          </p:nvSpPr>
          <p:spPr bwMode="auto">
            <a:xfrm>
              <a:off x="4731291" y="4928091"/>
              <a:ext cx="34814" cy="50132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2" y="15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7" name="ïṧlídé"/>
            <p:cNvSpPr/>
            <p:nvPr/>
          </p:nvSpPr>
          <p:spPr bwMode="auto">
            <a:xfrm>
              <a:off x="4756357" y="4873781"/>
              <a:ext cx="32029" cy="45955"/>
            </a:xfrm>
            <a:custGeom>
              <a:avLst/>
              <a:gdLst>
                <a:gd name="T0" fmla="*/ 10 w 11"/>
                <a:gd name="T1" fmla="*/ 5 h 16"/>
                <a:gd name="T2" fmla="*/ 6 w 11"/>
                <a:gd name="T3" fmla="*/ 15 h 16"/>
                <a:gd name="T4" fmla="*/ 0 w 11"/>
                <a:gd name="T5" fmla="*/ 11 h 16"/>
                <a:gd name="T6" fmla="*/ 4 w 11"/>
                <a:gd name="T7" fmla="*/ 1 h 16"/>
                <a:gd name="T8" fmla="*/ 10 w 11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0" y="5"/>
                  </a:moveTo>
                  <a:cubicBezTo>
                    <a:pt x="11" y="8"/>
                    <a:pt x="9" y="13"/>
                    <a:pt x="6" y="15"/>
                  </a:cubicBezTo>
                  <a:cubicBezTo>
                    <a:pt x="4" y="16"/>
                    <a:pt x="1" y="15"/>
                    <a:pt x="0" y="11"/>
                  </a:cubicBezTo>
                  <a:cubicBezTo>
                    <a:pt x="0" y="8"/>
                    <a:pt x="1" y="3"/>
                    <a:pt x="4" y="1"/>
                  </a:cubicBezTo>
                  <a:cubicBezTo>
                    <a:pt x="7" y="0"/>
                    <a:pt x="10" y="1"/>
                    <a:pt x="10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8" name="îSľîḍè"/>
            <p:cNvSpPr/>
            <p:nvPr/>
          </p:nvSpPr>
          <p:spPr bwMode="auto">
            <a:xfrm>
              <a:off x="4768891" y="4948979"/>
              <a:ext cx="34814" cy="48740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1" y="15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89" name="î$ļíḍe"/>
            <p:cNvSpPr/>
            <p:nvPr/>
          </p:nvSpPr>
          <p:spPr bwMode="auto">
            <a:xfrm>
              <a:off x="4791172" y="4890492"/>
              <a:ext cx="34814" cy="50132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1" y="15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0" name="îṧlíḍè"/>
            <p:cNvSpPr/>
            <p:nvPr/>
          </p:nvSpPr>
          <p:spPr bwMode="auto">
            <a:xfrm>
              <a:off x="4734076" y="4928091"/>
              <a:ext cx="32029" cy="50132"/>
            </a:xfrm>
            <a:custGeom>
              <a:avLst/>
              <a:gdLst>
                <a:gd name="T0" fmla="*/ 10 w 11"/>
                <a:gd name="T1" fmla="*/ 5 h 17"/>
                <a:gd name="T2" fmla="*/ 7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0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5"/>
                  </a:moveTo>
                  <a:cubicBezTo>
                    <a:pt x="11" y="9"/>
                    <a:pt x="9" y="13"/>
                    <a:pt x="7" y="15"/>
                  </a:cubicBezTo>
                  <a:cubicBezTo>
                    <a:pt x="4" y="17"/>
                    <a:pt x="1" y="16"/>
                    <a:pt x="0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1" name="išļidé"/>
            <p:cNvSpPr/>
            <p:nvPr/>
          </p:nvSpPr>
          <p:spPr bwMode="auto">
            <a:xfrm>
              <a:off x="4756357" y="4873781"/>
              <a:ext cx="32029" cy="45955"/>
            </a:xfrm>
            <a:custGeom>
              <a:avLst/>
              <a:gdLst>
                <a:gd name="T0" fmla="*/ 11 w 11"/>
                <a:gd name="T1" fmla="*/ 5 h 16"/>
                <a:gd name="T2" fmla="*/ 7 w 11"/>
                <a:gd name="T3" fmla="*/ 15 h 16"/>
                <a:gd name="T4" fmla="*/ 0 w 11"/>
                <a:gd name="T5" fmla="*/ 11 h 16"/>
                <a:gd name="T6" fmla="*/ 4 w 11"/>
                <a:gd name="T7" fmla="*/ 1 h 16"/>
                <a:gd name="T8" fmla="*/ 11 w 11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5"/>
                  </a:moveTo>
                  <a:cubicBezTo>
                    <a:pt x="11" y="8"/>
                    <a:pt x="9" y="13"/>
                    <a:pt x="7" y="15"/>
                  </a:cubicBezTo>
                  <a:cubicBezTo>
                    <a:pt x="4" y="16"/>
                    <a:pt x="1" y="15"/>
                    <a:pt x="0" y="11"/>
                  </a:cubicBezTo>
                  <a:cubicBezTo>
                    <a:pt x="0" y="8"/>
                    <a:pt x="2" y="3"/>
                    <a:pt x="4" y="1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2" name="ísḻïḍè"/>
            <p:cNvSpPr/>
            <p:nvPr/>
          </p:nvSpPr>
          <p:spPr bwMode="auto">
            <a:xfrm>
              <a:off x="4768891" y="4948979"/>
              <a:ext cx="34814" cy="48740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2" y="15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1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3" name="íṣ1îḓe"/>
            <p:cNvSpPr/>
            <p:nvPr/>
          </p:nvSpPr>
          <p:spPr bwMode="auto">
            <a:xfrm>
              <a:off x="4791172" y="4890492"/>
              <a:ext cx="34814" cy="50132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2" y="16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4" name="ïslîḍé"/>
            <p:cNvSpPr/>
            <p:nvPr/>
          </p:nvSpPr>
          <p:spPr bwMode="auto">
            <a:xfrm>
              <a:off x="4734076" y="4928091"/>
              <a:ext cx="32029" cy="50132"/>
            </a:xfrm>
            <a:custGeom>
              <a:avLst/>
              <a:gdLst>
                <a:gd name="T0" fmla="*/ 11 w 11"/>
                <a:gd name="T1" fmla="*/ 6 h 17"/>
                <a:gd name="T2" fmla="*/ 7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1 w 11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6"/>
                  </a:moveTo>
                  <a:cubicBezTo>
                    <a:pt x="11" y="9"/>
                    <a:pt x="10" y="14"/>
                    <a:pt x="7" y="15"/>
                  </a:cubicBezTo>
                  <a:cubicBezTo>
                    <a:pt x="4" y="17"/>
                    <a:pt x="1" y="16"/>
                    <a:pt x="0" y="12"/>
                  </a:cubicBez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0" y="2"/>
                    <a:pt x="11" y="6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5" name="îṩ1iḍé"/>
            <p:cNvSpPr/>
            <p:nvPr/>
          </p:nvSpPr>
          <p:spPr bwMode="auto">
            <a:xfrm>
              <a:off x="4756357" y="4873781"/>
              <a:ext cx="32029" cy="48740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1 w 11"/>
                <a:gd name="T5" fmla="*/ 12 h 17"/>
                <a:gd name="T6" fmla="*/ 5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10" y="13"/>
                    <a:pt x="7" y="15"/>
                  </a:cubicBezTo>
                  <a:cubicBezTo>
                    <a:pt x="4" y="17"/>
                    <a:pt x="1" y="15"/>
                    <a:pt x="1" y="12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6" name="iŝľïde"/>
            <p:cNvSpPr/>
            <p:nvPr/>
          </p:nvSpPr>
          <p:spPr bwMode="auto">
            <a:xfrm>
              <a:off x="4771676" y="4948979"/>
              <a:ext cx="32029" cy="48740"/>
            </a:xfrm>
            <a:custGeom>
              <a:avLst/>
              <a:gdLst>
                <a:gd name="T0" fmla="*/ 10 w 11"/>
                <a:gd name="T1" fmla="*/ 5 h 17"/>
                <a:gd name="T2" fmla="*/ 7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0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5"/>
                  </a:moveTo>
                  <a:cubicBezTo>
                    <a:pt x="11" y="9"/>
                    <a:pt x="9" y="13"/>
                    <a:pt x="7" y="15"/>
                  </a:cubicBezTo>
                  <a:cubicBezTo>
                    <a:pt x="4" y="17"/>
                    <a:pt x="1" y="15"/>
                    <a:pt x="0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7" name="ïṡ1ïḋè"/>
            <p:cNvSpPr/>
            <p:nvPr/>
          </p:nvSpPr>
          <p:spPr bwMode="auto">
            <a:xfrm>
              <a:off x="4793957" y="4890492"/>
              <a:ext cx="32029" cy="50132"/>
            </a:xfrm>
            <a:custGeom>
              <a:avLst/>
              <a:gdLst>
                <a:gd name="T0" fmla="*/ 10 w 11"/>
                <a:gd name="T1" fmla="*/ 5 h 17"/>
                <a:gd name="T2" fmla="*/ 6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0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5"/>
                  </a:moveTo>
                  <a:cubicBezTo>
                    <a:pt x="11" y="9"/>
                    <a:pt x="9" y="14"/>
                    <a:pt x="6" y="15"/>
                  </a:cubicBezTo>
                  <a:cubicBezTo>
                    <a:pt x="4" y="17"/>
                    <a:pt x="1" y="16"/>
                    <a:pt x="0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8" name="íṣḷíďé"/>
            <p:cNvSpPr/>
            <p:nvPr/>
          </p:nvSpPr>
          <p:spPr bwMode="auto">
            <a:xfrm>
              <a:off x="4734076" y="4930876"/>
              <a:ext cx="34814" cy="47347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5 h 16"/>
                <a:gd name="T4" fmla="*/ 1 w 12"/>
                <a:gd name="T5" fmla="*/ 11 h 16"/>
                <a:gd name="T6" fmla="*/ 5 w 12"/>
                <a:gd name="T7" fmla="*/ 1 h 16"/>
                <a:gd name="T8" fmla="*/ 11 w 12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2" y="8"/>
                    <a:pt x="10" y="13"/>
                    <a:pt x="7" y="15"/>
                  </a:cubicBezTo>
                  <a:cubicBezTo>
                    <a:pt x="4" y="16"/>
                    <a:pt x="1" y="15"/>
                    <a:pt x="1" y="11"/>
                  </a:cubicBezTo>
                  <a:cubicBezTo>
                    <a:pt x="0" y="8"/>
                    <a:pt x="2" y="3"/>
                    <a:pt x="5" y="1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199" name="išḻiḍe"/>
            <p:cNvSpPr/>
            <p:nvPr/>
          </p:nvSpPr>
          <p:spPr bwMode="auto">
            <a:xfrm>
              <a:off x="4756357" y="4873781"/>
              <a:ext cx="34814" cy="48740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1" y="15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0" name="ïṥļiḑé"/>
            <p:cNvSpPr/>
            <p:nvPr/>
          </p:nvSpPr>
          <p:spPr bwMode="auto">
            <a:xfrm>
              <a:off x="4771676" y="4948979"/>
              <a:ext cx="32029" cy="48740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10" y="13"/>
                    <a:pt x="7" y="15"/>
                  </a:cubicBezTo>
                  <a:cubicBezTo>
                    <a:pt x="4" y="17"/>
                    <a:pt x="1" y="16"/>
                    <a:pt x="0" y="12"/>
                  </a:cubicBez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1" name="îṡḷíḓé"/>
            <p:cNvSpPr/>
            <p:nvPr/>
          </p:nvSpPr>
          <p:spPr bwMode="auto">
            <a:xfrm>
              <a:off x="4793957" y="4893277"/>
              <a:ext cx="32029" cy="47347"/>
            </a:xfrm>
            <a:custGeom>
              <a:avLst/>
              <a:gdLst>
                <a:gd name="T0" fmla="*/ 11 w 11"/>
                <a:gd name="T1" fmla="*/ 5 h 16"/>
                <a:gd name="T2" fmla="*/ 7 w 11"/>
                <a:gd name="T3" fmla="*/ 15 h 16"/>
                <a:gd name="T4" fmla="*/ 0 w 11"/>
                <a:gd name="T5" fmla="*/ 11 h 16"/>
                <a:gd name="T6" fmla="*/ 4 w 11"/>
                <a:gd name="T7" fmla="*/ 1 h 16"/>
                <a:gd name="T8" fmla="*/ 11 w 11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5"/>
                  </a:moveTo>
                  <a:cubicBezTo>
                    <a:pt x="11" y="8"/>
                    <a:pt x="9" y="13"/>
                    <a:pt x="7" y="15"/>
                  </a:cubicBezTo>
                  <a:cubicBezTo>
                    <a:pt x="4" y="16"/>
                    <a:pt x="1" y="15"/>
                    <a:pt x="0" y="11"/>
                  </a:cubicBezTo>
                  <a:cubicBezTo>
                    <a:pt x="0" y="8"/>
                    <a:pt x="1" y="3"/>
                    <a:pt x="4" y="1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2" name="ïṥľïḓè"/>
            <p:cNvSpPr/>
            <p:nvPr/>
          </p:nvSpPr>
          <p:spPr bwMode="auto">
            <a:xfrm>
              <a:off x="4734076" y="4930876"/>
              <a:ext cx="34814" cy="47347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5 h 16"/>
                <a:gd name="T4" fmla="*/ 1 w 12"/>
                <a:gd name="T5" fmla="*/ 11 h 16"/>
                <a:gd name="T6" fmla="*/ 5 w 12"/>
                <a:gd name="T7" fmla="*/ 2 h 16"/>
                <a:gd name="T8" fmla="*/ 11 w 12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2" y="8"/>
                    <a:pt x="10" y="13"/>
                    <a:pt x="7" y="15"/>
                  </a:cubicBezTo>
                  <a:cubicBezTo>
                    <a:pt x="4" y="16"/>
                    <a:pt x="2" y="15"/>
                    <a:pt x="1" y="11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3" name="işḻïḋê"/>
            <p:cNvSpPr/>
            <p:nvPr/>
          </p:nvSpPr>
          <p:spPr bwMode="auto">
            <a:xfrm>
              <a:off x="4756357" y="4873781"/>
              <a:ext cx="34814" cy="48740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2" y="15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1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4" name="ï$ļíďé"/>
            <p:cNvSpPr/>
            <p:nvPr/>
          </p:nvSpPr>
          <p:spPr bwMode="auto">
            <a:xfrm>
              <a:off x="4771676" y="4948979"/>
              <a:ext cx="34814" cy="48740"/>
            </a:xfrm>
            <a:custGeom>
              <a:avLst/>
              <a:gdLst>
                <a:gd name="T0" fmla="*/ 11 w 12"/>
                <a:gd name="T1" fmla="*/ 6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6"/>
                  </a:moveTo>
                  <a:cubicBezTo>
                    <a:pt x="12" y="9"/>
                    <a:pt x="10" y="14"/>
                    <a:pt x="7" y="15"/>
                  </a:cubicBezTo>
                  <a:cubicBezTo>
                    <a:pt x="4" y="17"/>
                    <a:pt x="1" y="16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7" y="0"/>
                    <a:pt x="10" y="2"/>
                    <a:pt x="11" y="6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5" name="îSliďé"/>
            <p:cNvSpPr/>
            <p:nvPr/>
          </p:nvSpPr>
          <p:spPr bwMode="auto">
            <a:xfrm>
              <a:off x="4793957" y="4893277"/>
              <a:ext cx="32029" cy="47347"/>
            </a:xfrm>
            <a:custGeom>
              <a:avLst/>
              <a:gdLst>
                <a:gd name="T0" fmla="*/ 11 w 11"/>
                <a:gd name="T1" fmla="*/ 5 h 16"/>
                <a:gd name="T2" fmla="*/ 7 w 11"/>
                <a:gd name="T3" fmla="*/ 15 h 16"/>
                <a:gd name="T4" fmla="*/ 1 w 11"/>
                <a:gd name="T5" fmla="*/ 11 h 16"/>
                <a:gd name="T6" fmla="*/ 5 w 11"/>
                <a:gd name="T7" fmla="*/ 1 h 16"/>
                <a:gd name="T8" fmla="*/ 11 w 11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6">
                  <a:moveTo>
                    <a:pt x="11" y="5"/>
                  </a:moveTo>
                  <a:cubicBezTo>
                    <a:pt x="11" y="8"/>
                    <a:pt x="10" y="13"/>
                    <a:pt x="7" y="15"/>
                  </a:cubicBezTo>
                  <a:cubicBezTo>
                    <a:pt x="4" y="16"/>
                    <a:pt x="1" y="15"/>
                    <a:pt x="1" y="11"/>
                  </a:cubicBezTo>
                  <a:cubicBezTo>
                    <a:pt x="0" y="8"/>
                    <a:pt x="2" y="3"/>
                    <a:pt x="5" y="1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6" name="îšḷíḍê"/>
            <p:cNvSpPr/>
            <p:nvPr/>
          </p:nvSpPr>
          <p:spPr bwMode="auto">
            <a:xfrm>
              <a:off x="4734076" y="4930876"/>
              <a:ext cx="34814" cy="50132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5" y="17"/>
                    <a:pt x="2" y="15"/>
                    <a:pt x="1" y="12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1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7" name="îSḷiḍè"/>
            <p:cNvSpPr/>
            <p:nvPr/>
          </p:nvSpPr>
          <p:spPr bwMode="auto">
            <a:xfrm>
              <a:off x="4759143" y="4873781"/>
              <a:ext cx="32029" cy="48740"/>
            </a:xfrm>
            <a:custGeom>
              <a:avLst/>
              <a:gdLst>
                <a:gd name="T0" fmla="*/ 10 w 11"/>
                <a:gd name="T1" fmla="*/ 5 h 17"/>
                <a:gd name="T2" fmla="*/ 6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0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5"/>
                  </a:moveTo>
                  <a:cubicBezTo>
                    <a:pt x="11" y="9"/>
                    <a:pt x="9" y="13"/>
                    <a:pt x="6" y="15"/>
                  </a:cubicBezTo>
                  <a:cubicBezTo>
                    <a:pt x="4" y="17"/>
                    <a:pt x="1" y="16"/>
                    <a:pt x="0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8" name="iślíďè"/>
            <p:cNvSpPr/>
            <p:nvPr/>
          </p:nvSpPr>
          <p:spPr bwMode="auto">
            <a:xfrm>
              <a:off x="4771676" y="4951765"/>
              <a:ext cx="34814" cy="45955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5 h 16"/>
                <a:gd name="T4" fmla="*/ 1 w 12"/>
                <a:gd name="T5" fmla="*/ 11 h 16"/>
                <a:gd name="T6" fmla="*/ 5 w 12"/>
                <a:gd name="T7" fmla="*/ 1 h 16"/>
                <a:gd name="T8" fmla="*/ 11 w 12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2" y="8"/>
                    <a:pt x="10" y="13"/>
                    <a:pt x="7" y="15"/>
                  </a:cubicBezTo>
                  <a:cubicBezTo>
                    <a:pt x="4" y="16"/>
                    <a:pt x="2" y="15"/>
                    <a:pt x="1" y="11"/>
                  </a:cubicBezTo>
                  <a:cubicBezTo>
                    <a:pt x="0" y="8"/>
                    <a:pt x="2" y="3"/>
                    <a:pt x="5" y="1"/>
                  </a:cubicBezTo>
                  <a:cubicBezTo>
                    <a:pt x="8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09" name="íşlîḍè"/>
            <p:cNvSpPr/>
            <p:nvPr/>
          </p:nvSpPr>
          <p:spPr bwMode="auto">
            <a:xfrm>
              <a:off x="4793957" y="4893277"/>
              <a:ext cx="34814" cy="50132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1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1" y="15"/>
                    <a:pt x="1" y="11"/>
                  </a:cubicBezTo>
                  <a:cubicBezTo>
                    <a:pt x="0" y="8"/>
                    <a:pt x="2" y="3"/>
                    <a:pt x="5" y="2"/>
                  </a:cubicBezTo>
                  <a:cubicBezTo>
                    <a:pt x="8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0" name="ï$ļiḑê"/>
            <p:cNvSpPr/>
            <p:nvPr/>
          </p:nvSpPr>
          <p:spPr bwMode="auto">
            <a:xfrm>
              <a:off x="4736862" y="4930876"/>
              <a:ext cx="32029" cy="50132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9" y="13"/>
                    <a:pt x="7" y="15"/>
                  </a:cubicBezTo>
                  <a:cubicBezTo>
                    <a:pt x="4" y="17"/>
                    <a:pt x="1" y="15"/>
                    <a:pt x="0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1" name="íṣļïdê"/>
            <p:cNvSpPr/>
            <p:nvPr/>
          </p:nvSpPr>
          <p:spPr bwMode="auto">
            <a:xfrm>
              <a:off x="4759143" y="4873781"/>
              <a:ext cx="32029" cy="48740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10" y="14"/>
                    <a:pt x="7" y="15"/>
                  </a:cubicBezTo>
                  <a:cubicBezTo>
                    <a:pt x="4" y="17"/>
                    <a:pt x="1" y="16"/>
                    <a:pt x="0" y="12"/>
                  </a:cubicBez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2" name="îŝļïḍe"/>
            <p:cNvSpPr/>
            <p:nvPr/>
          </p:nvSpPr>
          <p:spPr bwMode="auto">
            <a:xfrm>
              <a:off x="4771676" y="4951765"/>
              <a:ext cx="34814" cy="45955"/>
            </a:xfrm>
            <a:custGeom>
              <a:avLst/>
              <a:gdLst>
                <a:gd name="T0" fmla="*/ 11 w 12"/>
                <a:gd name="T1" fmla="*/ 5 h 16"/>
                <a:gd name="T2" fmla="*/ 7 w 12"/>
                <a:gd name="T3" fmla="*/ 15 h 16"/>
                <a:gd name="T4" fmla="*/ 1 w 12"/>
                <a:gd name="T5" fmla="*/ 11 h 16"/>
                <a:gd name="T6" fmla="*/ 5 w 12"/>
                <a:gd name="T7" fmla="*/ 1 h 16"/>
                <a:gd name="T8" fmla="*/ 11 w 12"/>
                <a:gd name="T9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1" y="5"/>
                  </a:moveTo>
                  <a:cubicBezTo>
                    <a:pt x="12" y="8"/>
                    <a:pt x="10" y="13"/>
                    <a:pt x="7" y="15"/>
                  </a:cubicBezTo>
                  <a:cubicBezTo>
                    <a:pt x="5" y="16"/>
                    <a:pt x="2" y="15"/>
                    <a:pt x="1" y="11"/>
                  </a:cubicBezTo>
                  <a:cubicBezTo>
                    <a:pt x="0" y="8"/>
                    <a:pt x="2" y="3"/>
                    <a:pt x="5" y="1"/>
                  </a:cubicBezTo>
                  <a:cubicBezTo>
                    <a:pt x="8" y="0"/>
                    <a:pt x="11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3" name="ïŝḷídé"/>
            <p:cNvSpPr/>
            <p:nvPr/>
          </p:nvSpPr>
          <p:spPr bwMode="auto">
            <a:xfrm>
              <a:off x="4793957" y="4893277"/>
              <a:ext cx="34814" cy="50132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2" y="15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1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4" name="í$1ïḓê"/>
            <p:cNvSpPr/>
            <p:nvPr/>
          </p:nvSpPr>
          <p:spPr bwMode="auto">
            <a:xfrm>
              <a:off x="4736862" y="4930876"/>
              <a:ext cx="32029" cy="50132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1 w 11"/>
                <a:gd name="T5" fmla="*/ 12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10" y="13"/>
                    <a:pt x="7" y="15"/>
                  </a:cubicBezTo>
                  <a:cubicBezTo>
                    <a:pt x="4" y="17"/>
                    <a:pt x="1" y="15"/>
                    <a:pt x="1" y="12"/>
                  </a:cubicBezTo>
                  <a:cubicBezTo>
                    <a:pt x="0" y="8"/>
                    <a:pt x="2" y="4"/>
                    <a:pt x="4" y="2"/>
                  </a:cubicBezTo>
                  <a:cubicBezTo>
                    <a:pt x="7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5" name="íşļíḑe"/>
            <p:cNvSpPr/>
            <p:nvPr/>
          </p:nvSpPr>
          <p:spPr bwMode="auto">
            <a:xfrm>
              <a:off x="4759143" y="4873781"/>
              <a:ext cx="34814" cy="48740"/>
            </a:xfrm>
            <a:custGeom>
              <a:avLst/>
              <a:gdLst>
                <a:gd name="T0" fmla="*/ 11 w 12"/>
                <a:gd name="T1" fmla="*/ 6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6"/>
                  </a:moveTo>
                  <a:cubicBezTo>
                    <a:pt x="12" y="9"/>
                    <a:pt x="10" y="14"/>
                    <a:pt x="7" y="15"/>
                  </a:cubicBezTo>
                  <a:cubicBezTo>
                    <a:pt x="4" y="17"/>
                    <a:pt x="1" y="16"/>
                    <a:pt x="1" y="12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7" y="0"/>
                    <a:pt x="10" y="2"/>
                    <a:pt x="11" y="6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6" name="íṡľiḑê"/>
            <p:cNvSpPr/>
            <p:nvPr/>
          </p:nvSpPr>
          <p:spPr bwMode="auto">
            <a:xfrm>
              <a:off x="4774460" y="4951765"/>
              <a:ext cx="32029" cy="48740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9" y="13"/>
                    <a:pt x="7" y="15"/>
                  </a:cubicBezTo>
                  <a:cubicBezTo>
                    <a:pt x="4" y="17"/>
                    <a:pt x="1" y="15"/>
                    <a:pt x="0" y="12"/>
                  </a:cubicBezTo>
                  <a:cubicBezTo>
                    <a:pt x="0" y="8"/>
                    <a:pt x="1" y="3"/>
                    <a:pt x="4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7" name="ïṡlíḓe"/>
            <p:cNvSpPr/>
            <p:nvPr/>
          </p:nvSpPr>
          <p:spPr bwMode="auto">
            <a:xfrm>
              <a:off x="4796741" y="4893277"/>
              <a:ext cx="32029" cy="50132"/>
            </a:xfrm>
            <a:custGeom>
              <a:avLst/>
              <a:gdLst>
                <a:gd name="T0" fmla="*/ 10 w 11"/>
                <a:gd name="T1" fmla="*/ 5 h 17"/>
                <a:gd name="T2" fmla="*/ 6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0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5"/>
                  </a:moveTo>
                  <a:cubicBezTo>
                    <a:pt x="11" y="9"/>
                    <a:pt x="9" y="13"/>
                    <a:pt x="6" y="15"/>
                  </a:cubicBezTo>
                  <a:cubicBezTo>
                    <a:pt x="4" y="17"/>
                    <a:pt x="1" y="15"/>
                    <a:pt x="0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8" name="ïṩļiḓé"/>
            <p:cNvSpPr/>
            <p:nvPr/>
          </p:nvSpPr>
          <p:spPr bwMode="auto">
            <a:xfrm>
              <a:off x="4736862" y="4930876"/>
              <a:ext cx="34814" cy="50132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1" y="16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19" name="îṣ1ïďè"/>
            <p:cNvSpPr/>
            <p:nvPr/>
          </p:nvSpPr>
          <p:spPr bwMode="auto">
            <a:xfrm>
              <a:off x="4979167" y="4752628"/>
              <a:ext cx="37600" cy="22281"/>
            </a:xfrm>
            <a:custGeom>
              <a:avLst/>
              <a:gdLst>
                <a:gd name="T0" fmla="*/ 21 w 27"/>
                <a:gd name="T1" fmla="*/ 0 h 16"/>
                <a:gd name="T2" fmla="*/ 27 w 27"/>
                <a:gd name="T3" fmla="*/ 2 h 16"/>
                <a:gd name="T4" fmla="*/ 7 w 27"/>
                <a:gd name="T5" fmla="*/ 16 h 16"/>
                <a:gd name="T6" fmla="*/ 0 w 27"/>
                <a:gd name="T7" fmla="*/ 12 h 16"/>
                <a:gd name="T8" fmla="*/ 21 w 27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6">
                  <a:moveTo>
                    <a:pt x="21" y="0"/>
                  </a:moveTo>
                  <a:lnTo>
                    <a:pt x="27" y="2"/>
                  </a:lnTo>
                  <a:lnTo>
                    <a:pt x="7" y="16"/>
                  </a:lnTo>
                  <a:lnTo>
                    <a:pt x="0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0" name="îṥḷîḑe"/>
            <p:cNvSpPr/>
            <p:nvPr/>
          </p:nvSpPr>
          <p:spPr bwMode="auto">
            <a:xfrm>
              <a:off x="4956886" y="4806938"/>
              <a:ext cx="37600" cy="23674"/>
            </a:xfrm>
            <a:custGeom>
              <a:avLst/>
              <a:gdLst>
                <a:gd name="T0" fmla="*/ 21 w 27"/>
                <a:gd name="T1" fmla="*/ 0 h 17"/>
                <a:gd name="T2" fmla="*/ 27 w 27"/>
                <a:gd name="T3" fmla="*/ 4 h 17"/>
                <a:gd name="T4" fmla="*/ 6 w 27"/>
                <a:gd name="T5" fmla="*/ 17 h 17"/>
                <a:gd name="T6" fmla="*/ 0 w 27"/>
                <a:gd name="T7" fmla="*/ 15 h 17"/>
                <a:gd name="T8" fmla="*/ 21 w 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21" y="0"/>
                  </a:moveTo>
                  <a:lnTo>
                    <a:pt x="27" y="4"/>
                  </a:lnTo>
                  <a:lnTo>
                    <a:pt x="6" y="17"/>
                  </a:lnTo>
                  <a:lnTo>
                    <a:pt x="0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1" name="íṡlíḑê"/>
            <p:cNvSpPr/>
            <p:nvPr/>
          </p:nvSpPr>
          <p:spPr bwMode="auto">
            <a:xfrm>
              <a:off x="4956886" y="4806938"/>
              <a:ext cx="37600" cy="23674"/>
            </a:xfrm>
            <a:custGeom>
              <a:avLst/>
              <a:gdLst>
                <a:gd name="T0" fmla="*/ 21 w 27"/>
                <a:gd name="T1" fmla="*/ 0 h 17"/>
                <a:gd name="T2" fmla="*/ 27 w 27"/>
                <a:gd name="T3" fmla="*/ 4 h 17"/>
                <a:gd name="T4" fmla="*/ 6 w 27"/>
                <a:gd name="T5" fmla="*/ 17 h 17"/>
                <a:gd name="T6" fmla="*/ 0 w 27"/>
                <a:gd name="T7" fmla="*/ 15 h 17"/>
                <a:gd name="T8" fmla="*/ 21 w 2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7">
                  <a:moveTo>
                    <a:pt x="21" y="0"/>
                  </a:moveTo>
                  <a:lnTo>
                    <a:pt x="27" y="4"/>
                  </a:lnTo>
                  <a:lnTo>
                    <a:pt x="6" y="17"/>
                  </a:lnTo>
                  <a:lnTo>
                    <a:pt x="0" y="15"/>
                  </a:lnTo>
                  <a:lnTo>
                    <a:pt x="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2" name="ïš1ïḍé"/>
            <p:cNvSpPr/>
            <p:nvPr/>
          </p:nvSpPr>
          <p:spPr bwMode="auto">
            <a:xfrm>
              <a:off x="5023729" y="4769339"/>
              <a:ext cx="30636" cy="23674"/>
            </a:xfrm>
            <a:custGeom>
              <a:avLst/>
              <a:gdLst>
                <a:gd name="T0" fmla="*/ 0 w 22"/>
                <a:gd name="T1" fmla="*/ 17 h 17"/>
                <a:gd name="T2" fmla="*/ 0 w 22"/>
                <a:gd name="T3" fmla="*/ 11 h 17"/>
                <a:gd name="T4" fmla="*/ 16 w 22"/>
                <a:gd name="T5" fmla="*/ 0 h 17"/>
                <a:gd name="T6" fmla="*/ 22 w 22"/>
                <a:gd name="T7" fmla="*/ 4 h 17"/>
                <a:gd name="T8" fmla="*/ 0 w 22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7">
                  <a:moveTo>
                    <a:pt x="0" y="17"/>
                  </a:moveTo>
                  <a:lnTo>
                    <a:pt x="0" y="11"/>
                  </a:lnTo>
                  <a:lnTo>
                    <a:pt x="16" y="0"/>
                  </a:lnTo>
                  <a:lnTo>
                    <a:pt x="22" y="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3" name="íSľïdè"/>
            <p:cNvSpPr/>
            <p:nvPr/>
          </p:nvSpPr>
          <p:spPr bwMode="auto">
            <a:xfrm>
              <a:off x="4956886" y="4827826"/>
              <a:ext cx="13926" cy="43170"/>
            </a:xfrm>
            <a:custGeom>
              <a:avLst/>
              <a:gdLst>
                <a:gd name="T0" fmla="*/ 0 w 10"/>
                <a:gd name="T1" fmla="*/ 0 h 31"/>
                <a:gd name="T2" fmla="*/ 6 w 10"/>
                <a:gd name="T3" fmla="*/ 2 h 31"/>
                <a:gd name="T4" fmla="*/ 10 w 10"/>
                <a:gd name="T5" fmla="*/ 31 h 31"/>
                <a:gd name="T6" fmla="*/ 4 w 10"/>
                <a:gd name="T7" fmla="*/ 27 h 31"/>
                <a:gd name="T8" fmla="*/ 0 w 1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6" y="2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4" name="íślïḓê"/>
            <p:cNvSpPr/>
            <p:nvPr/>
          </p:nvSpPr>
          <p:spPr bwMode="auto">
            <a:xfrm>
              <a:off x="4956886" y="4827826"/>
              <a:ext cx="13926" cy="43170"/>
            </a:xfrm>
            <a:custGeom>
              <a:avLst/>
              <a:gdLst>
                <a:gd name="T0" fmla="*/ 0 w 10"/>
                <a:gd name="T1" fmla="*/ 0 h 31"/>
                <a:gd name="T2" fmla="*/ 6 w 10"/>
                <a:gd name="T3" fmla="*/ 2 h 31"/>
                <a:gd name="T4" fmla="*/ 10 w 10"/>
                <a:gd name="T5" fmla="*/ 31 h 31"/>
                <a:gd name="T6" fmla="*/ 4 w 10"/>
                <a:gd name="T7" fmla="*/ 27 h 31"/>
                <a:gd name="T8" fmla="*/ 0 w 1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6" y="2"/>
                  </a:lnTo>
                  <a:lnTo>
                    <a:pt x="10" y="31"/>
                  </a:lnTo>
                  <a:lnTo>
                    <a:pt x="4" y="2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5" name="iṩļïḍe"/>
            <p:cNvSpPr/>
            <p:nvPr/>
          </p:nvSpPr>
          <p:spPr bwMode="auto">
            <a:xfrm>
              <a:off x="4956886" y="4827826"/>
              <a:ext cx="13926" cy="43170"/>
            </a:xfrm>
            <a:custGeom>
              <a:avLst/>
              <a:gdLst>
                <a:gd name="T0" fmla="*/ 0 w 10"/>
                <a:gd name="T1" fmla="*/ 0 h 31"/>
                <a:gd name="T2" fmla="*/ 4 w 10"/>
                <a:gd name="T3" fmla="*/ 27 h 31"/>
                <a:gd name="T4" fmla="*/ 10 w 10"/>
                <a:gd name="T5" fmla="*/ 31 h 31"/>
                <a:gd name="T6" fmla="*/ 6 w 10"/>
                <a:gd name="T7" fmla="*/ 2 h 31"/>
                <a:gd name="T8" fmla="*/ 0 w 1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4" y="27"/>
                  </a:lnTo>
                  <a:lnTo>
                    <a:pt x="10" y="31"/>
                  </a:lnTo>
                  <a:lnTo>
                    <a:pt x="6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A3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6" name="ï$ḻidè"/>
            <p:cNvSpPr/>
            <p:nvPr/>
          </p:nvSpPr>
          <p:spPr bwMode="auto">
            <a:xfrm>
              <a:off x="4956886" y="4827826"/>
              <a:ext cx="13926" cy="43170"/>
            </a:xfrm>
            <a:custGeom>
              <a:avLst/>
              <a:gdLst>
                <a:gd name="T0" fmla="*/ 0 w 10"/>
                <a:gd name="T1" fmla="*/ 0 h 31"/>
                <a:gd name="T2" fmla="*/ 4 w 10"/>
                <a:gd name="T3" fmla="*/ 27 h 31"/>
                <a:gd name="T4" fmla="*/ 10 w 10"/>
                <a:gd name="T5" fmla="*/ 31 h 31"/>
                <a:gd name="T6" fmla="*/ 6 w 10"/>
                <a:gd name="T7" fmla="*/ 2 h 31"/>
                <a:gd name="T8" fmla="*/ 0 w 10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31">
                  <a:moveTo>
                    <a:pt x="0" y="0"/>
                  </a:moveTo>
                  <a:lnTo>
                    <a:pt x="4" y="27"/>
                  </a:lnTo>
                  <a:lnTo>
                    <a:pt x="10" y="31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7" name="ïṡḷîdê"/>
            <p:cNvSpPr/>
            <p:nvPr/>
          </p:nvSpPr>
          <p:spPr bwMode="auto">
            <a:xfrm>
              <a:off x="4994485" y="4850107"/>
              <a:ext cx="13926" cy="37600"/>
            </a:xfrm>
            <a:custGeom>
              <a:avLst/>
              <a:gdLst>
                <a:gd name="T0" fmla="*/ 4 w 10"/>
                <a:gd name="T1" fmla="*/ 25 h 27"/>
                <a:gd name="T2" fmla="*/ 10 w 10"/>
                <a:gd name="T3" fmla="*/ 27 h 27"/>
                <a:gd name="T4" fmla="*/ 6 w 10"/>
                <a:gd name="T5" fmla="*/ 0 h 27"/>
                <a:gd name="T6" fmla="*/ 0 w 10"/>
                <a:gd name="T7" fmla="*/ 5 h 27"/>
                <a:gd name="T8" fmla="*/ 4 w 10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7">
                  <a:moveTo>
                    <a:pt x="4" y="25"/>
                  </a:moveTo>
                  <a:lnTo>
                    <a:pt x="10" y="27"/>
                  </a:lnTo>
                  <a:lnTo>
                    <a:pt x="6" y="0"/>
                  </a:lnTo>
                  <a:lnTo>
                    <a:pt x="0" y="5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1BB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8" name="îṣ1íḑê"/>
            <p:cNvSpPr/>
            <p:nvPr/>
          </p:nvSpPr>
          <p:spPr bwMode="auto">
            <a:xfrm>
              <a:off x="4759143" y="4873781"/>
              <a:ext cx="34814" cy="48740"/>
            </a:xfrm>
            <a:custGeom>
              <a:avLst/>
              <a:gdLst>
                <a:gd name="T0" fmla="*/ 11 w 12"/>
                <a:gd name="T1" fmla="*/ 6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6"/>
                  </a:moveTo>
                  <a:cubicBezTo>
                    <a:pt x="12" y="9"/>
                    <a:pt x="10" y="14"/>
                    <a:pt x="7" y="15"/>
                  </a:cubicBezTo>
                  <a:cubicBezTo>
                    <a:pt x="4" y="17"/>
                    <a:pt x="1" y="16"/>
                    <a:pt x="1" y="12"/>
                  </a:cubicBezTo>
                  <a:cubicBezTo>
                    <a:pt x="0" y="9"/>
                    <a:pt x="2" y="4"/>
                    <a:pt x="5" y="2"/>
                  </a:cubicBezTo>
                  <a:cubicBezTo>
                    <a:pt x="7" y="0"/>
                    <a:pt x="10" y="2"/>
                    <a:pt x="11" y="6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29" name="iŝľíḋe"/>
            <p:cNvSpPr/>
            <p:nvPr/>
          </p:nvSpPr>
          <p:spPr bwMode="auto">
            <a:xfrm>
              <a:off x="4774460" y="4951765"/>
              <a:ext cx="32029" cy="48740"/>
            </a:xfrm>
            <a:custGeom>
              <a:avLst/>
              <a:gdLst>
                <a:gd name="T0" fmla="*/ 11 w 11"/>
                <a:gd name="T1" fmla="*/ 5 h 17"/>
                <a:gd name="T2" fmla="*/ 7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1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1" y="5"/>
                  </a:moveTo>
                  <a:cubicBezTo>
                    <a:pt x="11" y="9"/>
                    <a:pt x="9" y="13"/>
                    <a:pt x="7" y="15"/>
                  </a:cubicBezTo>
                  <a:cubicBezTo>
                    <a:pt x="4" y="17"/>
                    <a:pt x="1" y="15"/>
                    <a:pt x="0" y="12"/>
                  </a:cubicBezTo>
                  <a:cubicBezTo>
                    <a:pt x="0" y="8"/>
                    <a:pt x="1" y="3"/>
                    <a:pt x="4" y="2"/>
                  </a:cubicBezTo>
                  <a:cubicBezTo>
                    <a:pt x="7" y="0"/>
                    <a:pt x="10" y="1"/>
                    <a:pt x="11" y="5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0" name="ïṩļíḋe"/>
            <p:cNvSpPr/>
            <p:nvPr/>
          </p:nvSpPr>
          <p:spPr bwMode="auto">
            <a:xfrm>
              <a:off x="4796741" y="4893277"/>
              <a:ext cx="32029" cy="50132"/>
            </a:xfrm>
            <a:custGeom>
              <a:avLst/>
              <a:gdLst>
                <a:gd name="T0" fmla="*/ 10 w 11"/>
                <a:gd name="T1" fmla="*/ 5 h 17"/>
                <a:gd name="T2" fmla="*/ 6 w 11"/>
                <a:gd name="T3" fmla="*/ 15 h 17"/>
                <a:gd name="T4" fmla="*/ 0 w 11"/>
                <a:gd name="T5" fmla="*/ 12 h 17"/>
                <a:gd name="T6" fmla="*/ 4 w 11"/>
                <a:gd name="T7" fmla="*/ 2 h 17"/>
                <a:gd name="T8" fmla="*/ 10 w 11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7">
                  <a:moveTo>
                    <a:pt x="10" y="5"/>
                  </a:moveTo>
                  <a:cubicBezTo>
                    <a:pt x="11" y="9"/>
                    <a:pt x="9" y="13"/>
                    <a:pt x="6" y="15"/>
                  </a:cubicBezTo>
                  <a:cubicBezTo>
                    <a:pt x="4" y="17"/>
                    <a:pt x="1" y="15"/>
                    <a:pt x="0" y="12"/>
                  </a:cubicBezTo>
                  <a:cubicBezTo>
                    <a:pt x="0" y="8"/>
                    <a:pt x="1" y="4"/>
                    <a:pt x="4" y="2"/>
                  </a:cubicBezTo>
                  <a:cubicBezTo>
                    <a:pt x="7" y="0"/>
                    <a:pt x="10" y="2"/>
                    <a:pt x="10" y="5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1" name="íşļïďè"/>
            <p:cNvSpPr/>
            <p:nvPr/>
          </p:nvSpPr>
          <p:spPr bwMode="auto">
            <a:xfrm>
              <a:off x="4736862" y="4930876"/>
              <a:ext cx="34814" cy="50132"/>
            </a:xfrm>
            <a:custGeom>
              <a:avLst/>
              <a:gdLst>
                <a:gd name="T0" fmla="*/ 11 w 12"/>
                <a:gd name="T1" fmla="*/ 5 h 17"/>
                <a:gd name="T2" fmla="*/ 7 w 12"/>
                <a:gd name="T3" fmla="*/ 15 h 17"/>
                <a:gd name="T4" fmla="*/ 1 w 12"/>
                <a:gd name="T5" fmla="*/ 12 h 17"/>
                <a:gd name="T6" fmla="*/ 5 w 12"/>
                <a:gd name="T7" fmla="*/ 2 h 17"/>
                <a:gd name="T8" fmla="*/ 11 w 12"/>
                <a:gd name="T9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7">
                  <a:moveTo>
                    <a:pt x="11" y="5"/>
                  </a:moveTo>
                  <a:cubicBezTo>
                    <a:pt x="12" y="9"/>
                    <a:pt x="10" y="13"/>
                    <a:pt x="7" y="15"/>
                  </a:cubicBezTo>
                  <a:cubicBezTo>
                    <a:pt x="4" y="17"/>
                    <a:pt x="1" y="16"/>
                    <a:pt x="1" y="12"/>
                  </a:cubicBezTo>
                  <a:cubicBezTo>
                    <a:pt x="0" y="8"/>
                    <a:pt x="2" y="4"/>
                    <a:pt x="5" y="2"/>
                  </a:cubicBezTo>
                  <a:cubicBezTo>
                    <a:pt x="8" y="0"/>
                    <a:pt x="10" y="2"/>
                    <a:pt x="11" y="5"/>
                  </a:cubicBezTo>
                  <a:close/>
                </a:path>
              </a:pathLst>
            </a:custGeom>
            <a:solidFill>
              <a:srgbClr val="27DE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  <p:sp>
          <p:nvSpPr>
            <p:cNvPr id="232" name="ïśḻïďê"/>
            <p:cNvSpPr/>
            <p:nvPr/>
          </p:nvSpPr>
          <p:spPr bwMode="auto">
            <a:xfrm>
              <a:off x="4345552" y="1567845"/>
              <a:ext cx="788189" cy="626652"/>
            </a:xfrm>
            <a:custGeom>
              <a:avLst/>
              <a:gdLst>
                <a:gd name="T0" fmla="*/ 252 w 272"/>
                <a:gd name="T1" fmla="*/ 32 h 217"/>
                <a:gd name="T2" fmla="*/ 209 w 272"/>
                <a:gd name="T3" fmla="*/ 57 h 217"/>
                <a:gd name="T4" fmla="*/ 210 w 272"/>
                <a:gd name="T5" fmla="*/ 51 h 217"/>
                <a:gd name="T6" fmla="*/ 210 w 272"/>
                <a:gd name="T7" fmla="*/ 38 h 217"/>
                <a:gd name="T8" fmla="*/ 175 w 272"/>
                <a:gd name="T9" fmla="*/ 18 h 217"/>
                <a:gd name="T10" fmla="*/ 154 w 272"/>
                <a:gd name="T11" fmla="*/ 38 h 217"/>
                <a:gd name="T12" fmla="*/ 103 w 272"/>
                <a:gd name="T13" fmla="*/ 15 h 217"/>
                <a:gd name="T14" fmla="*/ 51 w 272"/>
                <a:gd name="T15" fmla="*/ 105 h 217"/>
                <a:gd name="T16" fmla="*/ 51 w 272"/>
                <a:gd name="T17" fmla="*/ 124 h 217"/>
                <a:gd name="T18" fmla="*/ 55 w 272"/>
                <a:gd name="T19" fmla="*/ 146 h 217"/>
                <a:gd name="T20" fmla="*/ 19 w 272"/>
                <a:gd name="T21" fmla="*/ 166 h 217"/>
                <a:gd name="T22" fmla="*/ 0 w 272"/>
                <a:gd name="T23" fmla="*/ 200 h 217"/>
                <a:gd name="T24" fmla="*/ 19 w 272"/>
                <a:gd name="T25" fmla="*/ 211 h 217"/>
                <a:gd name="T26" fmla="*/ 252 w 272"/>
                <a:gd name="T27" fmla="*/ 76 h 217"/>
                <a:gd name="T28" fmla="*/ 272 w 272"/>
                <a:gd name="T29" fmla="*/ 43 h 217"/>
                <a:gd name="T30" fmla="*/ 252 w 272"/>
                <a:gd name="T31" fmla="*/ 3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2" h="216">
                  <a:moveTo>
                    <a:pt x="252" y="32"/>
                  </a:moveTo>
                  <a:cubicBezTo>
                    <a:pt x="209" y="57"/>
                    <a:pt x="209" y="57"/>
                    <a:pt x="209" y="57"/>
                  </a:cubicBezTo>
                  <a:cubicBezTo>
                    <a:pt x="210" y="55"/>
                    <a:pt x="210" y="53"/>
                    <a:pt x="210" y="51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210" y="16"/>
                    <a:pt x="194" y="7"/>
                    <a:pt x="175" y="18"/>
                  </a:cubicBezTo>
                  <a:cubicBezTo>
                    <a:pt x="167" y="23"/>
                    <a:pt x="160" y="30"/>
                    <a:pt x="154" y="38"/>
                  </a:cubicBezTo>
                  <a:cubicBezTo>
                    <a:pt x="151" y="10"/>
                    <a:pt x="129" y="0"/>
                    <a:pt x="103" y="15"/>
                  </a:cubicBezTo>
                  <a:cubicBezTo>
                    <a:pt x="74" y="32"/>
                    <a:pt x="51" y="72"/>
                    <a:pt x="51" y="105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51" y="133"/>
                    <a:pt x="52" y="140"/>
                    <a:pt x="55" y="146"/>
                  </a:cubicBezTo>
                  <a:cubicBezTo>
                    <a:pt x="19" y="166"/>
                    <a:pt x="19" y="166"/>
                    <a:pt x="19" y="166"/>
                  </a:cubicBezTo>
                  <a:cubicBezTo>
                    <a:pt x="9" y="172"/>
                    <a:pt x="0" y="187"/>
                    <a:pt x="0" y="200"/>
                  </a:cubicBezTo>
                  <a:cubicBezTo>
                    <a:pt x="0" y="212"/>
                    <a:pt x="9" y="217"/>
                    <a:pt x="19" y="211"/>
                  </a:cubicBezTo>
                  <a:cubicBezTo>
                    <a:pt x="252" y="76"/>
                    <a:pt x="252" y="76"/>
                    <a:pt x="252" y="76"/>
                  </a:cubicBezTo>
                  <a:cubicBezTo>
                    <a:pt x="263" y="70"/>
                    <a:pt x="272" y="55"/>
                    <a:pt x="272" y="43"/>
                  </a:cubicBezTo>
                  <a:cubicBezTo>
                    <a:pt x="272" y="31"/>
                    <a:pt x="263" y="26"/>
                    <a:pt x="252" y="32"/>
                  </a:cubicBezTo>
                  <a:close/>
                </a:path>
              </a:pathLst>
            </a:custGeom>
            <a:solidFill>
              <a:srgbClr val="D9E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/>
            </a:p>
          </p:txBody>
        </p:sp>
      </p:grp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1553845" y="2725420"/>
            <a:ext cx="3903980" cy="265239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48150" y="6477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/>
                </a:solidFill>
              </a:rPr>
              <a:t>如何保护眼睛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20730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7013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53294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07665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873948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140229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2968370" y="2033717"/>
            <a:ext cx="985140" cy="985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 smtClean="0">
                <a:latin typeface="Impact" panose="020B0806030902050204" pitchFamily="34" charset="0"/>
              </a:rPr>
              <a:t>5</a:t>
            </a:r>
            <a:endParaRPr lang="zh-CN" altLang="en-US" sz="4400" dirty="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790805" y="3127837"/>
            <a:ext cx="3432437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科学规范合理使用电子产品</a:t>
            </a:r>
            <a:endParaRPr lang="zh-CN" altLang="en-US" sz="4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 descr="]OSKH{I]IDKG2B]TK64INV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74000" y="1355725"/>
            <a:ext cx="4039235" cy="311721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5775" y="5688965"/>
            <a:ext cx="1052766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/>
              <a:t>课余时间使用电子产品</a:t>
            </a:r>
            <a:r>
              <a:rPr lang="zh-CN" altLang="en-US" sz="2400" b="1">
                <a:solidFill>
                  <a:srgbClr val="FF0000"/>
                </a:solidFill>
              </a:rPr>
              <a:t>学习30～40分钟</a:t>
            </a:r>
            <a:r>
              <a:rPr lang="zh-CN" altLang="en-US" sz="2400"/>
              <a:t>后，应休息远眺放松</a:t>
            </a:r>
            <a:r>
              <a:rPr lang="zh-CN" altLang="en-US" sz="2400" b="1">
                <a:solidFill>
                  <a:srgbClr val="FF0000"/>
                </a:solidFill>
              </a:rPr>
              <a:t>10分钟</a:t>
            </a:r>
            <a:r>
              <a:rPr lang="zh-CN" altLang="en-US" sz="2400"/>
              <a:t>。</a:t>
            </a:r>
            <a:r>
              <a:rPr lang="zh-CN" altLang="en-US" sz="2400" b="1">
                <a:solidFill>
                  <a:srgbClr val="FF0000"/>
                </a:solidFill>
              </a:rPr>
              <a:t>非学习目的</a:t>
            </a:r>
            <a:r>
              <a:rPr lang="zh-CN" altLang="en-US" sz="2400"/>
              <a:t>使用电子产品</a:t>
            </a:r>
            <a:r>
              <a:rPr lang="zh-CN" altLang="en-US" sz="2400" b="1">
                <a:solidFill>
                  <a:srgbClr val="FF0000"/>
                </a:solidFill>
              </a:rPr>
              <a:t>每次不超过15分钟</a:t>
            </a:r>
            <a:r>
              <a:rPr lang="zh-CN" altLang="en-US" sz="2400"/>
              <a:t>。</a:t>
            </a:r>
            <a:endParaRPr lang="zh-CN" altLang="en-US" sz="2400"/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48150" y="6477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/>
                </a:solidFill>
              </a:rPr>
              <a:t>如何保护眼睛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3420730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7013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53294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607665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873948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40229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4536440" y="2817495"/>
            <a:ext cx="7254875" cy="314261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7607727" y="2191311"/>
            <a:ext cx="985140" cy="9851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Impact" panose="020B0806030902050204" pitchFamily="34" charset="0"/>
              </a:rPr>
              <a:t>6</a:t>
            </a:r>
            <a:endParaRPr lang="en-US" altLang="zh-CN" sz="4400" dirty="0">
              <a:latin typeface="Impact" panose="020B080603090205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887595" y="3137535"/>
            <a:ext cx="6551930" cy="2501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ts val="4700"/>
              </a:lnSpc>
              <a:spcBef>
                <a:spcPts val="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cs typeface="魏碑"/>
                <a:sym typeface="Arial" panose="020B0604020202020204" pitchFamily="34" charset="0"/>
              </a:rPr>
              <a:t>不在走路、吃饭、卧床时、晃动的车厢内、光线暗弱或阳光直射等情况下看书或使用电子产品。</a:t>
            </a:r>
            <a:endParaRPr lang="zh-CN" altLang="en-US" sz="3600" b="1" dirty="0">
              <a:latin typeface="Arial" panose="020B0604020202020204" pitchFamily="34" charset="0"/>
              <a:ea typeface="微软雅黑" panose="020B0503020204020204" pitchFamily="34" charset="-122"/>
              <a:cs typeface="魏碑"/>
              <a:sym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60" y="2643505"/>
            <a:ext cx="3959860" cy="3213100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48150" y="6477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/>
                </a:solidFill>
              </a:rPr>
              <a:t>如何保护眼睛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20730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7013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53294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07665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873948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140229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466075" y="2560132"/>
            <a:ext cx="985140" cy="9851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atin typeface="Impact" panose="020B0806030902050204" pitchFamily="34" charset="0"/>
              </a:rPr>
              <a:t>三</a:t>
            </a:r>
            <a:endParaRPr lang="zh-CN" altLang="en-US" sz="4400" dirty="0" smtClean="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70475" y="3429000"/>
            <a:ext cx="6309995" cy="195516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ctr" fontAlgn="auto">
              <a:lnSpc>
                <a:spcPts val="6600"/>
              </a:lnSpc>
              <a:spcBef>
                <a:spcPts val="0"/>
              </a:spcBef>
            </a:pPr>
            <a:r>
              <a:rPr lang="zh-CN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增加日间户外活动，</a:t>
            </a:r>
            <a:endParaRPr lang="zh-CN" sz="4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indent="0" algn="ctr" fontAlgn="auto">
              <a:lnSpc>
                <a:spcPts val="6600"/>
              </a:lnSpc>
              <a:spcBef>
                <a:spcPts val="0"/>
              </a:spcBef>
            </a:pPr>
            <a:r>
              <a:rPr lang="zh-CN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户外活动</a:t>
            </a:r>
            <a:r>
              <a:rPr 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每天至少2小时</a:t>
            </a:r>
            <a:endParaRPr lang="zh-CN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9" name="图片 88" descr="C:\Users\Administrator\Desktop\images\1- (25).png1- (25)"/>
          <p:cNvPicPr>
            <a:picLocks noChangeAspect="1"/>
          </p:cNvPicPr>
          <p:nvPr/>
        </p:nvPicPr>
        <p:blipFill>
          <a:blip r:embed="rId1"/>
          <a:srcRect b="518"/>
          <a:stretch>
            <a:fillRect/>
          </a:stretch>
        </p:blipFill>
        <p:spPr>
          <a:xfrm>
            <a:off x="352425" y="2653030"/>
            <a:ext cx="3895725" cy="3490595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48150" y="6477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/>
                </a:solidFill>
              </a:rPr>
              <a:t>如何保护眼睛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20730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7013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53294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07665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873948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140229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466075" y="2560132"/>
            <a:ext cx="985140" cy="9851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atin typeface="Impact" panose="020B0806030902050204" pitchFamily="34" charset="0"/>
              </a:rPr>
              <a:t>四</a:t>
            </a:r>
            <a:endParaRPr lang="zh-CN" altLang="en-US" sz="4400" dirty="0" smtClean="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803775" y="3429000"/>
            <a:ext cx="6309995" cy="104775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0" algn="ctr" fontAlgn="auto">
              <a:lnSpc>
                <a:spcPts val="6600"/>
              </a:lnSpc>
              <a:spcBef>
                <a:spcPts val="0"/>
              </a:spcBef>
            </a:pPr>
            <a:r>
              <a:rPr lang="zh-CN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保证睡眠时间</a:t>
            </a:r>
            <a:endParaRPr lang="zh-CN" sz="4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9" name="图片 88" descr="C:\Users\Administrator\Desktop\images\1- (25).png1- (25)"/>
          <p:cNvPicPr>
            <a:picLocks noChangeAspect="1"/>
          </p:cNvPicPr>
          <p:nvPr/>
        </p:nvPicPr>
        <p:blipFill>
          <a:blip r:embed="rId1"/>
          <a:srcRect b="518"/>
          <a:stretch>
            <a:fillRect/>
          </a:stretch>
        </p:blipFill>
        <p:spPr>
          <a:xfrm>
            <a:off x="352425" y="2653030"/>
            <a:ext cx="3895725" cy="34905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177790" y="4535170"/>
            <a:ext cx="6096000" cy="937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lnSpc>
                <a:spcPts val="6600"/>
              </a:lnSpc>
              <a:spcBef>
                <a:spcPts val="0"/>
              </a:spcBef>
              <a:buClrTx/>
              <a:buSzTx/>
              <a:buFontTx/>
            </a:pPr>
            <a:r>
              <a:rPr lang="zh-CN" sz="4000" b="1" dirty="0">
                <a:latin typeface="Arial" panose="020B0604020202020204" pitchFamily="34" charset="0"/>
                <a:ea typeface="微软雅黑" panose="020B0503020204020204" pitchFamily="34" charset="-122"/>
              </a:rPr>
              <a:t>每天睡眠</a:t>
            </a:r>
            <a:r>
              <a:rPr lang="zh-CN" sz="40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不少于10个小时</a:t>
            </a:r>
            <a:endParaRPr lang="zh-CN" sz="40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1346200"/>
            <a:ext cx="5592618" cy="323783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235700" y="4584032"/>
            <a:ext cx="4615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——</a:t>
            </a:r>
            <a:r>
              <a:rPr lang="zh-CN" altLang="en-US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爱护眼睛 让生命的阳光更精彩</a:t>
            </a:r>
            <a:r>
              <a:rPr lang="en-US" altLang="zh-CN" sz="20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——</a:t>
            </a:r>
            <a:endParaRPr lang="zh-CN" altLang="en-US" sz="20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16000" y="520700"/>
            <a:ext cx="14319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smtClean="0">
                <a:solidFill>
                  <a:srgbClr val="63A6D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</a:t>
            </a:r>
            <a:endParaRPr lang="zh-CN" altLang="en-US" sz="9600" dirty="0">
              <a:solidFill>
                <a:srgbClr val="63A6D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 rot="5400000">
            <a:off x="2580140" y="921887"/>
            <a:ext cx="8074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 smtClean="0">
                <a:solidFill>
                  <a:srgbClr val="63A6D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E</a:t>
            </a:r>
            <a:endParaRPr lang="zh-CN" altLang="en-US" sz="6600" dirty="0">
              <a:solidFill>
                <a:srgbClr val="63A6D6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99695" y="1594485"/>
            <a:ext cx="12192000" cy="211177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235" y="38100"/>
            <a:ext cx="5371465" cy="1692275"/>
          </a:xfrm>
          <a:prstGeom prst="rect">
            <a:avLst/>
          </a:prstGeom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233795" y="2791460"/>
            <a:ext cx="3460115" cy="3077210"/>
          </a:xfrm>
          <a:prstGeom prst="rect">
            <a:avLst/>
          </a:prstGeom>
          <a:noFill/>
          <a:ln w="6350">
            <a:noFill/>
            <a:miter lim="800000"/>
          </a:ln>
        </p:spPr>
        <p:txBody>
          <a:bodyPr/>
          <a:lstStyle/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3200" b="1" dirty="0">
                <a:latin typeface="汉仪铸字卡酷体简" panose="00020600040101010101" charset="-122"/>
                <a:ea typeface="汉仪铸字卡酷体简" panose="00020600040101010101" charset="-122"/>
                <a:cs typeface="+mn-ea"/>
                <a:sym typeface="+mn-lt"/>
              </a:rPr>
              <a:t>两只葡萄黑又亮，</a:t>
            </a:r>
            <a:endParaRPr lang="zh-CN" altLang="en-US" sz="3200" b="1" dirty="0">
              <a:latin typeface="汉仪铸字卡酷体简" panose="00020600040101010101" charset="-122"/>
              <a:ea typeface="汉仪铸字卡酷体简" panose="00020600040101010101" charset="-122"/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3200" b="1" dirty="0">
                <a:latin typeface="汉仪铸字卡酷体简" panose="00020600040101010101" charset="-122"/>
                <a:ea typeface="汉仪铸字卡酷体简" panose="00020600040101010101" charset="-122"/>
                <a:cs typeface="+mn-ea"/>
                <a:sym typeface="+mn-lt"/>
              </a:rPr>
              <a:t>只能欣赏不能吃，</a:t>
            </a:r>
            <a:endParaRPr lang="zh-CN" altLang="en-US" sz="3200" b="1" dirty="0">
              <a:latin typeface="汉仪铸字卡酷体简" panose="00020600040101010101" charset="-122"/>
              <a:ea typeface="汉仪铸字卡酷体简" panose="00020600040101010101" charset="-122"/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3200" b="1" dirty="0">
                <a:latin typeface="汉仪铸字卡酷体简" panose="00020600040101010101" charset="-122"/>
                <a:ea typeface="汉仪铸字卡酷体简" panose="00020600040101010101" charset="-122"/>
                <a:cs typeface="+mn-ea"/>
                <a:sym typeface="+mn-lt"/>
              </a:rPr>
              <a:t>白天陪我看世界，</a:t>
            </a:r>
            <a:endParaRPr lang="zh-CN" altLang="en-US" sz="3200" b="1" dirty="0">
              <a:latin typeface="汉仪铸字卡酷体简" panose="00020600040101010101" charset="-122"/>
              <a:ea typeface="汉仪铸字卡酷体简" panose="00020600040101010101" charset="-122"/>
              <a:cs typeface="+mn-ea"/>
              <a:sym typeface="+mn-lt"/>
            </a:endParaRPr>
          </a:p>
          <a:p>
            <a:pPr algn="l">
              <a:lnSpc>
                <a:spcPct val="150000"/>
              </a:lnSpc>
              <a:buClrTx/>
              <a:buSzTx/>
              <a:buNone/>
            </a:pPr>
            <a:r>
              <a:rPr lang="zh-CN" altLang="en-US" sz="3200" b="1" dirty="0">
                <a:latin typeface="汉仪铸字卡酷体简" panose="00020600040101010101" charset="-122"/>
                <a:ea typeface="汉仪铸字卡酷体简" panose="00020600040101010101" charset="-122"/>
                <a:cs typeface="+mn-ea"/>
                <a:sym typeface="+mn-lt"/>
              </a:rPr>
              <a:t>晚上伴我入梦乡。</a:t>
            </a:r>
            <a:endParaRPr lang="zh-CN" altLang="en-US" sz="3200" b="1" kern="0" dirty="0">
              <a:solidFill>
                <a:srgbClr val="C00000"/>
              </a:solidFill>
              <a:latin typeface="汉仪铸字卡酷体简" panose="00020600040101010101" charset="-122"/>
              <a:ea typeface="汉仪铸字卡酷体简" panose="00020600040101010101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52" y="3032938"/>
            <a:ext cx="2998855" cy="2998855"/>
          </a:xfrm>
          <a:prstGeom prst="rect">
            <a:avLst/>
          </a:prstGeom>
          <a:effectLst>
            <a:outerShdw blurRad="711200" dist="469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 descr="7b0a2020202022776f7264617274223a2022220a7d0a"/>
          <p:cNvSpPr/>
          <p:nvPr/>
        </p:nvSpPr>
        <p:spPr>
          <a:xfrm>
            <a:off x="3455353" y="2574290"/>
            <a:ext cx="2931160" cy="92202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ArchUp">
              <a:avLst/>
            </a:prstTxWarp>
            <a:spAutoFit/>
            <a:scene3d>
              <a:camera prst="obliqueBottomRight"/>
              <a:lightRig rig="flat" dir="t"/>
            </a:scene3d>
            <a:sp3d prstMaterial="matte">
              <a:extrusionClr>
                <a:srgbClr val="FEE238"/>
              </a:extrusionClr>
              <a:contourClr>
                <a:srgbClr val="FF5C49"/>
              </a:contourClr>
            </a:sp3d>
          </a:bodyPr>
          <a:p>
            <a:pPr algn="ctr"/>
            <a:r>
              <a:rPr lang="zh-CN" altLang="en-US" sz="5400" b="1">
                <a:solidFill>
                  <a:srgbClr val="37449B"/>
                </a:solidFill>
                <a:effectLst>
                  <a:innerShdw blurRad="63500" dist="50800" dir="13500000">
                    <a:srgbClr val="050505">
                      <a:alpha val="50000"/>
                    </a:srgbClr>
                  </a:innerShdw>
                </a:effectLst>
                <a:latin typeface="汉仪黑方简" panose="00020600040101010101" charset="-122"/>
                <a:ea typeface="汉仪黑方简" panose="00020600040101010101" charset="-122"/>
              </a:rPr>
              <a:t>猜一猜？</a:t>
            </a:r>
            <a:endParaRPr lang="zh-CN" altLang="en-US" sz="5400" b="1">
              <a:solidFill>
                <a:srgbClr val="37449B"/>
              </a:solidFill>
              <a:effectLst>
                <a:innerShdw blurRad="63500" dist="50800" dir="13500000">
                  <a:srgbClr val="050505">
                    <a:alpha val="50000"/>
                  </a:srgbClr>
                </a:innerShdw>
              </a:effectLst>
              <a:latin typeface="汉仪黑方简" panose="00020600040101010101" charset="-122"/>
              <a:ea typeface="汉仪黑方简" panose="0002060004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41565" y="5868670"/>
            <a:ext cx="4072890" cy="58356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r"/>
            <a:r>
              <a:rPr lang="zh-CN" altLang="en-US" sz="3200" b="1" dirty="0">
                <a:latin typeface="汉仪铸字卡酷体简" panose="00020600040101010101" charset="-122"/>
                <a:ea typeface="汉仪铸字卡酷体简" panose="00020600040101010101" charset="-122"/>
                <a:cs typeface="+mn-ea"/>
              </a:rPr>
              <a:t>———眼睛</a:t>
            </a:r>
            <a:endParaRPr lang="zh-CN" altLang="en-US" sz="3200" b="1" dirty="0">
              <a:latin typeface="汉仪铸字卡酷体简" panose="00020600040101010101" charset="-122"/>
              <a:ea typeface="汉仪铸字卡酷体简" panose="00020600040101010101" charset="-122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1065893" y="932525"/>
            <a:ext cx="31575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3600" b="1" kern="0" dirty="0" smtClean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魏碑"/>
                <a:sym typeface="Arial" panose="020B0604020202020204" pitchFamily="34" charset="0"/>
              </a:rPr>
              <a:t>眼睛的作用</a:t>
            </a:r>
            <a:endParaRPr lang="zh-CN" altLang="en-US" sz="3600" b="1" kern="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cs typeface="魏碑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99540" y="4650105"/>
            <a:ext cx="93846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/>
              <a:t>“眼睛是心灵的窗口</a:t>
            </a:r>
            <a:r>
              <a:rPr lang="en-US" altLang="zh-CN" sz="2000" dirty="0"/>
              <a:t>,</a:t>
            </a:r>
            <a:r>
              <a:rPr lang="zh-CN" altLang="en-US" sz="2000" dirty="0"/>
              <a:t>大脑中大约有</a:t>
            </a:r>
            <a:r>
              <a:rPr lang="en-US" altLang="zh-CN" sz="2000" dirty="0"/>
              <a:t>80%</a:t>
            </a:r>
            <a:r>
              <a:rPr lang="zh-CN" altLang="en-US" sz="2000" dirty="0"/>
              <a:t>的知识都是通过眼睛获取的。</a:t>
            </a:r>
            <a:endParaRPr lang="zh-CN" altLang="en-US" sz="20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85" b="11339"/>
          <a:stretch>
            <a:fillRect/>
          </a:stretch>
        </p:blipFill>
        <p:spPr>
          <a:xfrm>
            <a:off x="1504285" y="1991075"/>
            <a:ext cx="9279829" cy="2246506"/>
          </a:xfrm>
          <a:prstGeom prst="rect">
            <a:avLst/>
          </a:prstGeom>
        </p:spPr>
      </p:pic>
      <p:sp>
        <p:nvSpPr>
          <p:cNvPr id="34" name="椭圆 33"/>
          <p:cNvSpPr/>
          <p:nvPr/>
        </p:nvSpPr>
        <p:spPr>
          <a:xfrm>
            <a:off x="3972274" y="1166762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238557" y="1166762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4504838" y="1166762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cover dir="d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3429112"/>
            <a:ext cx="2998855" cy="2998855"/>
          </a:xfrm>
          <a:prstGeom prst="rect">
            <a:avLst/>
          </a:prstGeom>
          <a:effectLst>
            <a:outerShdw blurRad="711200" dist="469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4152265" y="819150"/>
            <a:ext cx="7277735" cy="14103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</a:t>
            </a:r>
            <a:r>
              <a:rPr lang="zh-CN" altLang="en-US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</a:t>
            </a:r>
            <a:r>
              <a:rPr lang="zh-CN" sz="2000" b="1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屈光不正的一种类型，指人眼在调节放松状态下，平行光线经眼球屈光系统后聚焦在视网膜之前的病理状态，其表现为</a:t>
            </a:r>
            <a:r>
              <a:rPr lang="zh-CN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远视力下降。</a:t>
            </a:r>
            <a:endParaRPr lang="zh-CN" sz="2000" b="1" dirty="0" smtClean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      </a:t>
            </a:r>
            <a:endParaRPr lang="zh-CN" altLang="en-US" sz="2000" dirty="0"/>
          </a:p>
        </p:txBody>
      </p:sp>
      <p:sp>
        <p:nvSpPr>
          <p:cNvPr id="7" name="矩形 6"/>
          <p:cNvSpPr/>
          <p:nvPr/>
        </p:nvSpPr>
        <p:spPr>
          <a:xfrm>
            <a:off x="7181215" y="264795"/>
            <a:ext cx="121983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3600" b="1" kern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魏碑"/>
                <a:sym typeface="Arial" panose="020B0604020202020204" pitchFamily="34" charset="0"/>
              </a:rPr>
              <a:t>近视</a:t>
            </a:r>
            <a:endParaRPr lang="zh-CN" altLang="en-US" sz="3600" b="1" kern="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魏碑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419100"/>
            <a:ext cx="3118485" cy="2393950"/>
          </a:xfrm>
          <a:prstGeom prst="rect">
            <a:avLst/>
          </a:prstGeom>
        </p:spPr>
      </p:pic>
      <p:pic>
        <p:nvPicPr>
          <p:cNvPr id="2" name="图片 1" descr="%X5UY}[AF4I2HDU@B~9]7G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10" y="3291840"/>
            <a:ext cx="6723380" cy="34220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77665" y="2229485"/>
            <a:ext cx="7134225" cy="129159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当发展为病理性近视，如出现了病理性近视的并发症，可使视力突然进一步损害，严重者甚至失明。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endParaRPr lang="zh-CN" altLang="en-US" sz="18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ver dir="d"/>
    <p:sndAc>
      <p:stSnd>
        <p:snd r:embed="rId5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" y="3501502"/>
            <a:ext cx="2998855" cy="2998855"/>
          </a:xfrm>
          <a:prstGeom prst="rect">
            <a:avLst/>
          </a:prstGeom>
          <a:effectLst>
            <a:outerShdw blurRad="711200" dist="469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3771265" y="2937510"/>
            <a:ext cx="7277735" cy="9829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kern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魏碑"/>
                <a:sym typeface="Arial" panose="020B0604020202020204" pitchFamily="34" charset="0"/>
              </a:rPr>
              <a:t>假如我们看不见了</a:t>
            </a:r>
            <a:r>
              <a:rPr lang="en-US" altLang="zh-CN" sz="3600" b="1" kern="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魏碑"/>
                <a:sym typeface="Arial" panose="020B0604020202020204" pitchFamily="34" charset="0"/>
              </a:rPr>
              <a:t>……</a:t>
            </a:r>
            <a:endParaRPr lang="en-US" altLang="zh-CN" sz="3600" b="1" kern="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魏碑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96635" y="1864995"/>
            <a:ext cx="249745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zh-CN" altLang="en-US" sz="4000" b="1" kern="0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魏碑"/>
                <a:sym typeface="Arial" panose="020B0604020202020204" pitchFamily="34" charset="0"/>
              </a:rPr>
              <a:t>体验游戏</a:t>
            </a:r>
            <a:endParaRPr lang="zh-CN" altLang="en-US" sz="4000" b="1" kern="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魏碑"/>
              <a:sym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" y="543560"/>
            <a:ext cx="3118485" cy="239395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  <p:sndAc>
      <p:stSnd>
        <p:snd r:embed="rId4" name="explod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48150" y="6477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/>
                </a:solidFill>
              </a:rPr>
              <a:t>如何保护眼睛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20730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7013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53294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07665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873948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140229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466075" y="2560132"/>
            <a:ext cx="985140" cy="9851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atin typeface="Impact" panose="020B0806030902050204" pitchFamily="34" charset="0"/>
              </a:rPr>
              <a:t>一</a:t>
            </a:r>
            <a:endParaRPr lang="zh-CN" altLang="en-US" sz="4400" dirty="0" smtClean="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35245" y="3429000"/>
            <a:ext cx="564769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树立</a:t>
            </a:r>
            <a:r>
              <a:rPr lang="en-US" altLang="zh-CN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每个人都是自身健康第一责任人</a:t>
            </a:r>
            <a:r>
              <a:rPr lang="en-US" altLang="zh-CN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的意识</a:t>
            </a:r>
            <a:endParaRPr lang="zh-CN" altLang="en-US" sz="4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9" name="图片 88" descr="C:\Users\Administrator\Desktop\images\1- (25).png1- (25)"/>
          <p:cNvPicPr>
            <a:picLocks noChangeAspect="1"/>
          </p:cNvPicPr>
          <p:nvPr/>
        </p:nvPicPr>
        <p:blipFill>
          <a:blip r:embed="rId1"/>
          <a:srcRect b="518"/>
          <a:stretch>
            <a:fillRect/>
          </a:stretch>
        </p:blipFill>
        <p:spPr>
          <a:xfrm>
            <a:off x="352425" y="2653030"/>
            <a:ext cx="3895725" cy="3490595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48150" y="6477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/>
                </a:solidFill>
              </a:rPr>
              <a:t>如何保护眼睛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20730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7013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53294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07665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873948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140229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7466075" y="2560132"/>
            <a:ext cx="985140" cy="98514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400" dirty="0" smtClean="0">
                <a:latin typeface="Impact" panose="020B0806030902050204" pitchFamily="34" charset="0"/>
              </a:rPr>
              <a:t>二</a:t>
            </a:r>
            <a:endParaRPr lang="zh-CN" altLang="en-US" sz="4400" dirty="0" smtClean="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135245" y="3429000"/>
            <a:ext cx="564769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培养健康用眼行为</a:t>
            </a:r>
            <a:endParaRPr lang="zh-CN" sz="4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9" name="图片 88" descr="C:\Users\Administrator\Desktop\images\1- (25).png1- (25)"/>
          <p:cNvPicPr>
            <a:picLocks noChangeAspect="1"/>
          </p:cNvPicPr>
          <p:nvPr/>
        </p:nvPicPr>
        <p:blipFill>
          <a:blip r:embed="rId1"/>
          <a:srcRect b="518"/>
          <a:stretch>
            <a:fillRect/>
          </a:stretch>
        </p:blipFill>
        <p:spPr>
          <a:xfrm>
            <a:off x="352425" y="2653030"/>
            <a:ext cx="3895725" cy="3490595"/>
          </a:xfrm>
          <a:prstGeom prst="rect">
            <a:avLst/>
          </a:prstGeom>
        </p:spPr>
      </p:pic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6888932" y="3007617"/>
            <a:ext cx="3904182" cy="2743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248150" y="6477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/>
                </a:solidFill>
              </a:rPr>
              <a:t>如何保护眼睛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420730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687013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53294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607665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873948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140229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8311260" y="2515047"/>
            <a:ext cx="985140" cy="9851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Impact" panose="020B0806030902050204" pitchFamily="34" charset="0"/>
              </a:rPr>
              <a:t>1</a:t>
            </a:r>
            <a:endParaRPr lang="en-US" altLang="zh-CN" sz="4400" dirty="0">
              <a:latin typeface="Impact" panose="020B080603090205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143855" y="3456767"/>
            <a:ext cx="3432437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zh-CN" altLang="en-US" sz="4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积极关注自身视力异常迹象</a:t>
            </a:r>
            <a:endParaRPr lang="zh-CN" altLang="en-US" sz="4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299845" y="1653540"/>
            <a:ext cx="3749675" cy="4343400"/>
            <a:chOff x="1331" y="2883"/>
            <a:chExt cx="5290" cy="5893"/>
          </a:xfrm>
        </p:grpSpPr>
        <p:pic>
          <p:nvPicPr>
            <p:cNvPr id="4" name="图片 3"/>
            <p:cNvPicPr/>
            <p:nvPr/>
          </p:nvPicPr>
          <p:blipFill>
            <a:blip r:embed="rId1"/>
            <a:srcRect l="22731" t="4308" r="22260" b="21880"/>
            <a:stretch>
              <a:fillRect/>
            </a:stretch>
          </p:blipFill>
          <p:spPr>
            <a:xfrm>
              <a:off x="3357" y="2923"/>
              <a:ext cx="1414" cy="3292"/>
            </a:xfrm>
            <a:prstGeom prst="rect">
              <a:avLst/>
            </a:prstGeom>
            <a:noFill/>
            <a:ln w="9525">
              <a:noFill/>
            </a:ln>
          </p:spPr>
        </p:pic>
        <p:grpSp>
          <p:nvGrpSpPr>
            <p:cNvPr id="5" name="组合 4"/>
            <p:cNvGrpSpPr/>
            <p:nvPr/>
          </p:nvGrpSpPr>
          <p:grpSpPr>
            <a:xfrm>
              <a:off x="1331" y="2883"/>
              <a:ext cx="5290" cy="5893"/>
              <a:chOff x="2133704" y="1753554"/>
              <a:chExt cx="3630470" cy="3961386"/>
            </a:xfrm>
          </p:grpSpPr>
          <p:sp>
            <p:nvSpPr>
              <p:cNvPr id="6" name="ïš1iďé"/>
              <p:cNvSpPr/>
              <p:nvPr/>
            </p:nvSpPr>
            <p:spPr bwMode="auto">
              <a:xfrm>
                <a:off x="3473996" y="1753554"/>
                <a:ext cx="1072234" cy="2282430"/>
              </a:xfrm>
              <a:custGeom>
                <a:avLst/>
                <a:gdLst>
                  <a:gd name="T0" fmla="*/ 1262 w 1262"/>
                  <a:gd name="T1" fmla="*/ 1944 h 1944"/>
                  <a:gd name="T2" fmla="*/ 0 w 1262"/>
                  <a:gd name="T3" fmla="*/ 1944 h 1944"/>
                  <a:gd name="T4" fmla="*/ 0 w 1262"/>
                  <a:gd name="T5" fmla="*/ 0 h 1944"/>
                  <a:gd name="T6" fmla="*/ 1262 w 1262"/>
                  <a:gd name="T7" fmla="*/ 0 h 1944"/>
                  <a:gd name="T8" fmla="*/ 1262 w 1262"/>
                  <a:gd name="T9" fmla="*/ 1944 h 1944"/>
                  <a:gd name="T10" fmla="*/ 10 w 1262"/>
                  <a:gd name="T11" fmla="*/ 1934 h 1944"/>
                  <a:gd name="T12" fmla="*/ 1252 w 1262"/>
                  <a:gd name="T13" fmla="*/ 1934 h 1944"/>
                  <a:gd name="T14" fmla="*/ 1252 w 1262"/>
                  <a:gd name="T15" fmla="*/ 9 h 1944"/>
                  <a:gd name="T16" fmla="*/ 10 w 1262"/>
                  <a:gd name="T17" fmla="*/ 9 h 1944"/>
                  <a:gd name="T18" fmla="*/ 10 w 1262"/>
                  <a:gd name="T19" fmla="*/ 1934 h 19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2" h="1944">
                    <a:moveTo>
                      <a:pt x="1262" y="1944"/>
                    </a:moveTo>
                    <a:lnTo>
                      <a:pt x="0" y="1944"/>
                    </a:lnTo>
                    <a:lnTo>
                      <a:pt x="0" y="0"/>
                    </a:lnTo>
                    <a:lnTo>
                      <a:pt x="1262" y="0"/>
                    </a:lnTo>
                    <a:lnTo>
                      <a:pt x="1262" y="1944"/>
                    </a:lnTo>
                    <a:close/>
                    <a:moveTo>
                      <a:pt x="10" y="1934"/>
                    </a:moveTo>
                    <a:lnTo>
                      <a:pt x="1252" y="1934"/>
                    </a:lnTo>
                    <a:lnTo>
                      <a:pt x="1252" y="9"/>
                    </a:lnTo>
                    <a:lnTo>
                      <a:pt x="10" y="9"/>
                    </a:lnTo>
                    <a:lnTo>
                      <a:pt x="10" y="1934"/>
                    </a:lnTo>
                    <a:close/>
                  </a:path>
                </a:pathLst>
              </a:custGeom>
              <a:solidFill>
                <a:srgbClr val="3F68C0"/>
              </a:solidFill>
              <a:ln w="9525">
                <a:solidFill>
                  <a:srgbClr val="3F68C0"/>
                </a:solidFill>
                <a:round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7" name="iSḷíḋe"/>
              <p:cNvSpPr/>
              <p:nvPr/>
            </p:nvSpPr>
            <p:spPr bwMode="auto">
              <a:xfrm>
                <a:off x="5037737" y="2169876"/>
                <a:ext cx="522131" cy="633278"/>
              </a:xfrm>
              <a:custGeom>
                <a:avLst/>
                <a:gdLst>
                  <a:gd name="T0" fmla="*/ 10 w 37"/>
                  <a:gd name="T1" fmla="*/ 0 h 45"/>
                  <a:gd name="T2" fmla="*/ 4 w 37"/>
                  <a:gd name="T3" fmla="*/ 8 h 45"/>
                  <a:gd name="T4" fmla="*/ 4 w 37"/>
                  <a:gd name="T5" fmla="*/ 12 h 45"/>
                  <a:gd name="T6" fmla="*/ 3 w 37"/>
                  <a:gd name="T7" fmla="*/ 16 h 45"/>
                  <a:gd name="T8" fmla="*/ 2 w 37"/>
                  <a:gd name="T9" fmla="*/ 19 h 45"/>
                  <a:gd name="T10" fmla="*/ 3 w 37"/>
                  <a:gd name="T11" fmla="*/ 22 h 45"/>
                  <a:gd name="T12" fmla="*/ 4 w 37"/>
                  <a:gd name="T13" fmla="*/ 23 h 45"/>
                  <a:gd name="T14" fmla="*/ 4 w 37"/>
                  <a:gd name="T15" fmla="*/ 25 h 45"/>
                  <a:gd name="T16" fmla="*/ 5 w 37"/>
                  <a:gd name="T17" fmla="*/ 26 h 45"/>
                  <a:gd name="T18" fmla="*/ 6 w 37"/>
                  <a:gd name="T19" fmla="*/ 29 h 45"/>
                  <a:gd name="T20" fmla="*/ 12 w 37"/>
                  <a:gd name="T21" fmla="*/ 29 h 45"/>
                  <a:gd name="T22" fmla="*/ 16 w 37"/>
                  <a:gd name="T23" fmla="*/ 30 h 45"/>
                  <a:gd name="T24" fmla="*/ 16 w 37"/>
                  <a:gd name="T25" fmla="*/ 41 h 45"/>
                  <a:gd name="T26" fmla="*/ 36 w 37"/>
                  <a:gd name="T27" fmla="*/ 37 h 45"/>
                  <a:gd name="T28" fmla="*/ 32 w 37"/>
                  <a:gd name="T29" fmla="*/ 26 h 45"/>
                  <a:gd name="T30" fmla="*/ 27 w 37"/>
                  <a:gd name="T31" fmla="*/ 11 h 45"/>
                  <a:gd name="T32" fmla="*/ 14 w 37"/>
                  <a:gd name="T33" fmla="*/ 7 h 45"/>
                  <a:gd name="T34" fmla="*/ 10 w 37"/>
                  <a:gd name="T3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45">
                    <a:moveTo>
                      <a:pt x="10" y="0"/>
                    </a:moveTo>
                    <a:cubicBezTo>
                      <a:pt x="9" y="1"/>
                      <a:pt x="4" y="3"/>
                      <a:pt x="4" y="8"/>
                    </a:cubicBezTo>
                    <a:cubicBezTo>
                      <a:pt x="3" y="11"/>
                      <a:pt x="3" y="11"/>
                      <a:pt x="4" y="12"/>
                    </a:cubicBezTo>
                    <a:cubicBezTo>
                      <a:pt x="5" y="13"/>
                      <a:pt x="3" y="15"/>
                      <a:pt x="3" y="16"/>
                    </a:cubicBezTo>
                    <a:cubicBezTo>
                      <a:pt x="2" y="17"/>
                      <a:pt x="0" y="18"/>
                      <a:pt x="2" y="19"/>
                    </a:cubicBezTo>
                    <a:cubicBezTo>
                      <a:pt x="5" y="20"/>
                      <a:pt x="4" y="21"/>
                      <a:pt x="3" y="22"/>
                    </a:cubicBezTo>
                    <a:cubicBezTo>
                      <a:pt x="3" y="22"/>
                      <a:pt x="4" y="23"/>
                      <a:pt x="4" y="23"/>
                    </a:cubicBezTo>
                    <a:cubicBezTo>
                      <a:pt x="4" y="23"/>
                      <a:pt x="3" y="24"/>
                      <a:pt x="4" y="25"/>
                    </a:cubicBezTo>
                    <a:cubicBezTo>
                      <a:pt x="4" y="25"/>
                      <a:pt x="5" y="25"/>
                      <a:pt x="5" y="26"/>
                    </a:cubicBezTo>
                    <a:cubicBezTo>
                      <a:pt x="5" y="26"/>
                      <a:pt x="5" y="29"/>
                      <a:pt x="6" y="29"/>
                    </a:cubicBezTo>
                    <a:cubicBezTo>
                      <a:pt x="7" y="30"/>
                      <a:pt x="10" y="29"/>
                      <a:pt x="12" y="29"/>
                    </a:cubicBezTo>
                    <a:cubicBezTo>
                      <a:pt x="13" y="29"/>
                      <a:pt x="15" y="29"/>
                      <a:pt x="16" y="30"/>
                    </a:cubicBezTo>
                    <a:cubicBezTo>
                      <a:pt x="21" y="33"/>
                      <a:pt x="16" y="41"/>
                      <a:pt x="16" y="41"/>
                    </a:cubicBezTo>
                    <a:cubicBezTo>
                      <a:pt x="16" y="41"/>
                      <a:pt x="32" y="45"/>
                      <a:pt x="36" y="37"/>
                    </a:cubicBezTo>
                    <a:cubicBezTo>
                      <a:pt x="37" y="36"/>
                      <a:pt x="32" y="28"/>
                      <a:pt x="32" y="26"/>
                    </a:cubicBezTo>
                    <a:cubicBezTo>
                      <a:pt x="32" y="23"/>
                      <a:pt x="33" y="11"/>
                      <a:pt x="27" y="11"/>
                    </a:cubicBezTo>
                    <a:cubicBezTo>
                      <a:pt x="27" y="11"/>
                      <a:pt x="14" y="7"/>
                      <a:pt x="14" y="7"/>
                    </a:cubicBez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8" name="íšḻiḍé"/>
              <p:cNvSpPr/>
              <p:nvPr/>
            </p:nvSpPr>
            <p:spPr bwMode="auto">
              <a:xfrm>
                <a:off x="5037737" y="5377623"/>
                <a:ext cx="536348" cy="210662"/>
              </a:xfrm>
              <a:custGeom>
                <a:avLst/>
                <a:gdLst>
                  <a:gd name="T0" fmla="*/ 37 w 38"/>
                  <a:gd name="T1" fmla="*/ 0 h 15"/>
                  <a:gd name="T2" fmla="*/ 37 w 38"/>
                  <a:gd name="T3" fmla="*/ 15 h 15"/>
                  <a:gd name="T4" fmla="*/ 2 w 38"/>
                  <a:gd name="T5" fmla="*/ 15 h 15"/>
                  <a:gd name="T6" fmla="*/ 5 w 38"/>
                  <a:gd name="T7" fmla="*/ 8 h 15"/>
                  <a:gd name="T8" fmla="*/ 20 w 38"/>
                  <a:gd name="T9" fmla="*/ 0 h 15"/>
                  <a:gd name="T10" fmla="*/ 37 w 38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15">
                    <a:moveTo>
                      <a:pt x="37" y="0"/>
                    </a:moveTo>
                    <a:cubicBezTo>
                      <a:pt x="37" y="0"/>
                      <a:pt x="38" y="7"/>
                      <a:pt x="37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0" y="8"/>
                      <a:pt x="5" y="8"/>
                    </a:cubicBezTo>
                    <a:cubicBezTo>
                      <a:pt x="10" y="7"/>
                      <a:pt x="19" y="7"/>
                      <a:pt x="20" y="0"/>
                    </a:cubicBez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9" name="iṣ1îdè"/>
              <p:cNvSpPr/>
              <p:nvPr/>
            </p:nvSpPr>
            <p:spPr bwMode="auto">
              <a:xfrm>
                <a:off x="5105426" y="5410148"/>
                <a:ext cx="549272" cy="211954"/>
              </a:xfrm>
              <a:custGeom>
                <a:avLst/>
                <a:gdLst>
                  <a:gd name="T0" fmla="*/ 38 w 39"/>
                  <a:gd name="T1" fmla="*/ 0 h 15"/>
                  <a:gd name="T2" fmla="*/ 38 w 39"/>
                  <a:gd name="T3" fmla="*/ 15 h 15"/>
                  <a:gd name="T4" fmla="*/ 2 w 39"/>
                  <a:gd name="T5" fmla="*/ 15 h 15"/>
                  <a:gd name="T6" fmla="*/ 5 w 39"/>
                  <a:gd name="T7" fmla="*/ 7 h 15"/>
                  <a:gd name="T8" fmla="*/ 20 w 39"/>
                  <a:gd name="T9" fmla="*/ 0 h 15"/>
                  <a:gd name="T10" fmla="*/ 38 w 39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5">
                    <a:moveTo>
                      <a:pt x="38" y="0"/>
                    </a:moveTo>
                    <a:cubicBezTo>
                      <a:pt x="38" y="0"/>
                      <a:pt x="39" y="6"/>
                      <a:pt x="38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5"/>
                      <a:pt x="0" y="8"/>
                      <a:pt x="5" y="7"/>
                    </a:cubicBezTo>
                    <a:cubicBezTo>
                      <a:pt x="9" y="6"/>
                      <a:pt x="19" y="6"/>
                      <a:pt x="20" y="0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0" name="íšlíḍè"/>
              <p:cNvSpPr/>
              <p:nvPr/>
            </p:nvSpPr>
            <p:spPr bwMode="auto">
              <a:xfrm>
                <a:off x="5080386" y="2057436"/>
                <a:ext cx="493698" cy="478190"/>
              </a:xfrm>
              <a:custGeom>
                <a:avLst/>
                <a:gdLst>
                  <a:gd name="T0" fmla="*/ 32 w 35"/>
                  <a:gd name="T1" fmla="*/ 12 h 34"/>
                  <a:gd name="T2" fmla="*/ 19 w 35"/>
                  <a:gd name="T3" fmla="*/ 1 h 34"/>
                  <a:gd name="T4" fmla="*/ 3 w 35"/>
                  <a:gd name="T5" fmla="*/ 1 h 34"/>
                  <a:gd name="T6" fmla="*/ 3 w 35"/>
                  <a:gd name="T7" fmla="*/ 12 h 34"/>
                  <a:gd name="T8" fmla="*/ 15 w 35"/>
                  <a:gd name="T9" fmla="*/ 23 h 34"/>
                  <a:gd name="T10" fmla="*/ 18 w 35"/>
                  <a:gd name="T11" fmla="*/ 19 h 34"/>
                  <a:gd name="T12" fmla="*/ 22 w 35"/>
                  <a:gd name="T13" fmla="*/ 27 h 34"/>
                  <a:gd name="T14" fmla="*/ 25 w 35"/>
                  <a:gd name="T15" fmla="*/ 32 h 34"/>
                  <a:gd name="T16" fmla="*/ 29 w 35"/>
                  <a:gd name="T17" fmla="*/ 34 h 34"/>
                  <a:gd name="T18" fmla="*/ 32 w 35"/>
                  <a:gd name="T19" fmla="*/ 24 h 34"/>
                  <a:gd name="T20" fmla="*/ 32 w 35"/>
                  <a:gd name="T21" fmla="*/ 1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34">
                    <a:moveTo>
                      <a:pt x="32" y="12"/>
                    </a:moveTo>
                    <a:cubicBezTo>
                      <a:pt x="29" y="6"/>
                      <a:pt x="26" y="0"/>
                      <a:pt x="19" y="1"/>
                    </a:cubicBezTo>
                    <a:cubicBezTo>
                      <a:pt x="11" y="1"/>
                      <a:pt x="4" y="5"/>
                      <a:pt x="3" y="1"/>
                    </a:cubicBezTo>
                    <a:cubicBezTo>
                      <a:pt x="3" y="1"/>
                      <a:pt x="0" y="9"/>
                      <a:pt x="3" y="12"/>
                    </a:cubicBezTo>
                    <a:cubicBezTo>
                      <a:pt x="3" y="10"/>
                      <a:pt x="13" y="21"/>
                      <a:pt x="15" y="23"/>
                    </a:cubicBezTo>
                    <a:cubicBezTo>
                      <a:pt x="16" y="24"/>
                      <a:pt x="15" y="19"/>
                      <a:pt x="18" y="19"/>
                    </a:cubicBezTo>
                    <a:cubicBezTo>
                      <a:pt x="20" y="19"/>
                      <a:pt x="22" y="24"/>
                      <a:pt x="22" y="27"/>
                    </a:cubicBezTo>
                    <a:cubicBezTo>
                      <a:pt x="21" y="29"/>
                      <a:pt x="25" y="32"/>
                      <a:pt x="25" y="32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2" y="24"/>
                      <a:pt x="32" y="24"/>
                      <a:pt x="32" y="24"/>
                    </a:cubicBezTo>
                    <a:cubicBezTo>
                      <a:pt x="32" y="24"/>
                      <a:pt x="35" y="18"/>
                      <a:pt x="32" y="12"/>
                    </a:cubicBezTo>
                    <a:close/>
                  </a:path>
                </a:pathLst>
              </a:custGeom>
              <a:solidFill>
                <a:srgbClr val="582D1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17" name="íşļïḍe"/>
              <p:cNvSpPr/>
              <p:nvPr/>
            </p:nvSpPr>
            <p:spPr bwMode="auto">
              <a:xfrm>
                <a:off x="5037737" y="3773749"/>
                <a:ext cx="140872" cy="267528"/>
              </a:xfrm>
              <a:custGeom>
                <a:avLst/>
                <a:gdLst>
                  <a:gd name="T0" fmla="*/ 2 w 10"/>
                  <a:gd name="T1" fmla="*/ 1 h 19"/>
                  <a:gd name="T2" fmla="*/ 5 w 10"/>
                  <a:gd name="T3" fmla="*/ 19 h 19"/>
                  <a:gd name="T4" fmla="*/ 9 w 10"/>
                  <a:gd name="T5" fmla="*/ 0 h 19"/>
                  <a:gd name="T6" fmla="*/ 2 w 10"/>
                  <a:gd name="T7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9">
                    <a:moveTo>
                      <a:pt x="2" y="1"/>
                    </a:moveTo>
                    <a:cubicBezTo>
                      <a:pt x="2" y="1"/>
                      <a:pt x="0" y="19"/>
                      <a:pt x="5" y="19"/>
                    </a:cubicBezTo>
                    <a:cubicBezTo>
                      <a:pt x="10" y="19"/>
                      <a:pt x="9" y="0"/>
                      <a:pt x="9" y="0"/>
                    </a:cubicBez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0" name="íṧļídè"/>
              <p:cNvSpPr/>
              <p:nvPr/>
            </p:nvSpPr>
            <p:spPr bwMode="auto">
              <a:xfrm>
                <a:off x="5051953" y="2732071"/>
                <a:ext cx="211954" cy="1055895"/>
              </a:xfrm>
              <a:custGeom>
                <a:avLst/>
                <a:gdLst>
                  <a:gd name="T0" fmla="*/ 15 w 15"/>
                  <a:gd name="T1" fmla="*/ 0 h 75"/>
                  <a:gd name="T2" fmla="*/ 1 w 15"/>
                  <a:gd name="T3" fmla="*/ 62 h 75"/>
                  <a:gd name="T4" fmla="*/ 1 w 15"/>
                  <a:gd name="T5" fmla="*/ 75 h 75"/>
                  <a:gd name="T6" fmla="*/ 13 w 15"/>
                  <a:gd name="T7" fmla="*/ 73 h 75"/>
                  <a:gd name="T8" fmla="*/ 15 w 15"/>
                  <a:gd name="T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75">
                    <a:moveTo>
                      <a:pt x="15" y="0"/>
                    </a:moveTo>
                    <a:cubicBezTo>
                      <a:pt x="15" y="0"/>
                      <a:pt x="0" y="21"/>
                      <a:pt x="1" y="62"/>
                    </a:cubicBezTo>
                    <a:cubicBezTo>
                      <a:pt x="1" y="75"/>
                      <a:pt x="1" y="75"/>
                      <a:pt x="1" y="75"/>
                    </a:cubicBezTo>
                    <a:cubicBezTo>
                      <a:pt x="13" y="73"/>
                      <a:pt x="13" y="73"/>
                      <a:pt x="13" y="73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EDF2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" name="ïṩlîḋé"/>
              <p:cNvSpPr/>
              <p:nvPr/>
            </p:nvSpPr>
            <p:spPr bwMode="auto">
              <a:xfrm>
                <a:off x="2937580" y="3702667"/>
                <a:ext cx="71083" cy="85299"/>
              </a:xfrm>
              <a:custGeom>
                <a:avLst/>
                <a:gdLst>
                  <a:gd name="T0" fmla="*/ 5 w 5"/>
                  <a:gd name="T1" fmla="*/ 4 h 6"/>
                  <a:gd name="T2" fmla="*/ 4 w 5"/>
                  <a:gd name="T3" fmla="*/ 0 h 6"/>
                  <a:gd name="T4" fmla="*/ 0 w 5"/>
                  <a:gd name="T5" fmla="*/ 6 h 6"/>
                  <a:gd name="T6" fmla="*/ 5 w 5"/>
                  <a:gd name="T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4"/>
                    </a:moveTo>
                    <a:cubicBezTo>
                      <a:pt x="5" y="4"/>
                      <a:pt x="5" y="0"/>
                      <a:pt x="4" y="0"/>
                    </a:cubicBezTo>
                    <a:cubicBezTo>
                      <a:pt x="0" y="1"/>
                      <a:pt x="0" y="6"/>
                      <a:pt x="0" y="6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3" name="iṡlîḋè"/>
              <p:cNvSpPr/>
              <p:nvPr/>
            </p:nvSpPr>
            <p:spPr bwMode="auto">
              <a:xfrm>
                <a:off x="2937580" y="3618660"/>
                <a:ext cx="56866" cy="183521"/>
              </a:xfrm>
              <a:custGeom>
                <a:avLst/>
                <a:gdLst>
                  <a:gd name="T0" fmla="*/ 0 w 4"/>
                  <a:gd name="T1" fmla="*/ 0 h 13"/>
                  <a:gd name="T2" fmla="*/ 1 w 4"/>
                  <a:gd name="T3" fmla="*/ 7 h 13"/>
                  <a:gd name="T4" fmla="*/ 2 w 4"/>
                  <a:gd name="T5" fmla="*/ 10 h 13"/>
                  <a:gd name="T6" fmla="*/ 3 w 4"/>
                  <a:gd name="T7" fmla="*/ 13 h 13"/>
                  <a:gd name="T8" fmla="*/ 4 w 4"/>
                  <a:gd name="T9" fmla="*/ 13 h 13"/>
                  <a:gd name="T10" fmla="*/ 4 w 4"/>
                  <a:gd name="T11" fmla="*/ 10 h 13"/>
                  <a:gd name="T12" fmla="*/ 2 w 4"/>
                  <a:gd name="T13" fmla="*/ 7 h 13"/>
                  <a:gd name="T14" fmla="*/ 0 w 4"/>
                  <a:gd name="T1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3">
                    <a:moveTo>
                      <a:pt x="0" y="0"/>
                    </a:moveTo>
                    <a:cubicBezTo>
                      <a:pt x="0" y="3"/>
                      <a:pt x="1" y="5"/>
                      <a:pt x="1" y="7"/>
                    </a:cubicBezTo>
                    <a:cubicBezTo>
                      <a:pt x="1" y="8"/>
                      <a:pt x="1" y="9"/>
                      <a:pt x="2" y="10"/>
                    </a:cubicBezTo>
                    <a:cubicBezTo>
                      <a:pt x="2" y="11"/>
                      <a:pt x="3" y="12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2"/>
                      <a:pt x="4" y="11"/>
                      <a:pt x="4" y="10"/>
                    </a:cubicBezTo>
                    <a:cubicBezTo>
                      <a:pt x="3" y="9"/>
                      <a:pt x="3" y="8"/>
                      <a:pt x="2" y="7"/>
                    </a:cubicBezTo>
                    <a:cubicBezTo>
                      <a:pt x="2" y="4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4" name="iṧḷiḑé"/>
              <p:cNvSpPr/>
              <p:nvPr/>
            </p:nvSpPr>
            <p:spPr bwMode="auto">
              <a:xfrm>
                <a:off x="2894931" y="3534654"/>
                <a:ext cx="71083" cy="112440"/>
              </a:xfrm>
              <a:custGeom>
                <a:avLst/>
                <a:gdLst>
                  <a:gd name="T0" fmla="*/ 0 w 5"/>
                  <a:gd name="T1" fmla="*/ 5 h 8"/>
                  <a:gd name="T2" fmla="*/ 3 w 5"/>
                  <a:gd name="T3" fmla="*/ 8 h 8"/>
                  <a:gd name="T4" fmla="*/ 4 w 5"/>
                  <a:gd name="T5" fmla="*/ 4 h 8"/>
                  <a:gd name="T6" fmla="*/ 1 w 5"/>
                  <a:gd name="T7" fmla="*/ 0 h 8"/>
                  <a:gd name="T8" fmla="*/ 0 w 5"/>
                  <a:gd name="T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0" y="5"/>
                    </a:moveTo>
                    <a:cubicBezTo>
                      <a:pt x="1" y="7"/>
                      <a:pt x="2" y="8"/>
                      <a:pt x="3" y="8"/>
                    </a:cubicBezTo>
                    <a:cubicBezTo>
                      <a:pt x="4" y="8"/>
                      <a:pt x="5" y="6"/>
                      <a:pt x="4" y="4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0" y="0"/>
                      <a:pt x="0" y="2"/>
                      <a:pt x="0" y="5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6" name="îṡḷiḍê"/>
              <p:cNvSpPr/>
              <p:nvPr/>
            </p:nvSpPr>
            <p:spPr bwMode="auto">
              <a:xfrm>
                <a:off x="2937580" y="3745316"/>
                <a:ext cx="98223" cy="169305"/>
              </a:xfrm>
              <a:custGeom>
                <a:avLst/>
                <a:gdLst>
                  <a:gd name="T0" fmla="*/ 6 w 7"/>
                  <a:gd name="T1" fmla="*/ 12 h 12"/>
                  <a:gd name="T2" fmla="*/ 6 w 7"/>
                  <a:gd name="T3" fmla="*/ 6 h 12"/>
                  <a:gd name="T4" fmla="*/ 4 w 7"/>
                  <a:gd name="T5" fmla="*/ 0 h 12"/>
                  <a:gd name="T6" fmla="*/ 0 w 7"/>
                  <a:gd name="T7" fmla="*/ 3 h 12"/>
                  <a:gd name="T8" fmla="*/ 1 w 7"/>
                  <a:gd name="T9" fmla="*/ 9 h 12"/>
                  <a:gd name="T10" fmla="*/ 2 w 7"/>
                  <a:gd name="T11" fmla="*/ 12 h 12"/>
                  <a:gd name="T12" fmla="*/ 6 w 7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2">
                    <a:moveTo>
                      <a:pt x="6" y="12"/>
                    </a:moveTo>
                    <a:cubicBezTo>
                      <a:pt x="6" y="11"/>
                      <a:pt x="5" y="7"/>
                      <a:pt x="6" y="6"/>
                    </a:cubicBezTo>
                    <a:cubicBezTo>
                      <a:pt x="7" y="4"/>
                      <a:pt x="7" y="0"/>
                      <a:pt x="4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6"/>
                      <a:pt x="1" y="8"/>
                      <a:pt x="1" y="9"/>
                    </a:cubicBezTo>
                    <a:cubicBezTo>
                      <a:pt x="1" y="9"/>
                      <a:pt x="2" y="12"/>
                      <a:pt x="2" y="12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7" name="íslíḓé"/>
              <p:cNvSpPr/>
              <p:nvPr/>
            </p:nvSpPr>
            <p:spPr bwMode="auto">
              <a:xfrm>
                <a:off x="2133704" y="3477789"/>
                <a:ext cx="493698" cy="1294989"/>
              </a:xfrm>
              <a:custGeom>
                <a:avLst/>
                <a:gdLst>
                  <a:gd name="T0" fmla="*/ 16 w 35"/>
                  <a:gd name="T1" fmla="*/ 92 h 92"/>
                  <a:gd name="T2" fmla="*/ 8 w 35"/>
                  <a:gd name="T3" fmla="*/ 2 h 92"/>
                  <a:gd name="T4" fmla="*/ 35 w 35"/>
                  <a:gd name="T5" fmla="*/ 86 h 92"/>
                  <a:gd name="T6" fmla="*/ 16 w 35"/>
                  <a:gd name="T7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92">
                    <a:moveTo>
                      <a:pt x="16" y="92"/>
                    </a:moveTo>
                    <a:cubicBezTo>
                      <a:pt x="16" y="92"/>
                      <a:pt x="0" y="4"/>
                      <a:pt x="8" y="2"/>
                    </a:cubicBezTo>
                    <a:cubicBezTo>
                      <a:pt x="15" y="0"/>
                      <a:pt x="28" y="7"/>
                      <a:pt x="35" y="86"/>
                    </a:cubicBezTo>
                    <a:lnTo>
                      <a:pt x="16" y="92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8" name="íŝlíḑe"/>
              <p:cNvSpPr/>
              <p:nvPr/>
            </p:nvSpPr>
            <p:spPr bwMode="auto">
              <a:xfrm>
                <a:off x="2374091" y="4673262"/>
                <a:ext cx="775443" cy="140872"/>
              </a:xfrm>
              <a:custGeom>
                <a:avLst/>
                <a:gdLst>
                  <a:gd name="T0" fmla="*/ 0 w 55"/>
                  <a:gd name="T1" fmla="*/ 4 h 10"/>
                  <a:gd name="T2" fmla="*/ 18 w 55"/>
                  <a:gd name="T3" fmla="*/ 0 h 10"/>
                  <a:gd name="T4" fmla="*/ 55 w 55"/>
                  <a:gd name="T5" fmla="*/ 8 h 10"/>
                  <a:gd name="T6" fmla="*/ 0 w 55"/>
                  <a:gd name="T7" fmla="*/ 10 h 10"/>
                  <a:gd name="T8" fmla="*/ 0 w 55"/>
                  <a:gd name="T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">
                    <a:moveTo>
                      <a:pt x="0" y="4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55" y="0"/>
                      <a:pt x="55" y="8"/>
                    </a:cubicBezTo>
                    <a:cubicBezTo>
                      <a:pt x="0" y="10"/>
                      <a:pt x="0" y="10"/>
                      <a:pt x="0" y="1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9" name="íṡ1ïḋe"/>
              <p:cNvSpPr/>
              <p:nvPr/>
            </p:nvSpPr>
            <p:spPr bwMode="auto">
              <a:xfrm>
                <a:off x="2233220" y="4856784"/>
                <a:ext cx="210662" cy="858156"/>
              </a:xfrm>
              <a:custGeom>
                <a:avLst/>
                <a:gdLst>
                  <a:gd name="T0" fmla="*/ 87 w 163"/>
                  <a:gd name="T1" fmla="*/ 0 h 664"/>
                  <a:gd name="T2" fmla="*/ 0 w 163"/>
                  <a:gd name="T3" fmla="*/ 664 h 664"/>
                  <a:gd name="T4" fmla="*/ 21 w 163"/>
                  <a:gd name="T5" fmla="*/ 664 h 664"/>
                  <a:gd name="T6" fmla="*/ 163 w 163"/>
                  <a:gd name="T7" fmla="*/ 0 h 664"/>
                  <a:gd name="T8" fmla="*/ 87 w 163"/>
                  <a:gd name="T9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3" h="664">
                    <a:moveTo>
                      <a:pt x="87" y="0"/>
                    </a:moveTo>
                    <a:lnTo>
                      <a:pt x="0" y="664"/>
                    </a:lnTo>
                    <a:lnTo>
                      <a:pt x="21" y="664"/>
                    </a:lnTo>
                    <a:lnTo>
                      <a:pt x="163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0" name="ïṡlïḓè"/>
              <p:cNvSpPr/>
              <p:nvPr/>
            </p:nvSpPr>
            <p:spPr bwMode="auto">
              <a:xfrm>
                <a:off x="2880714" y="4856784"/>
                <a:ext cx="211954" cy="858156"/>
              </a:xfrm>
              <a:custGeom>
                <a:avLst/>
                <a:gdLst>
                  <a:gd name="T0" fmla="*/ 77 w 164"/>
                  <a:gd name="T1" fmla="*/ 0 h 664"/>
                  <a:gd name="T2" fmla="*/ 164 w 164"/>
                  <a:gd name="T3" fmla="*/ 664 h 664"/>
                  <a:gd name="T4" fmla="*/ 153 w 164"/>
                  <a:gd name="T5" fmla="*/ 664 h 664"/>
                  <a:gd name="T6" fmla="*/ 0 w 164"/>
                  <a:gd name="T7" fmla="*/ 0 h 664"/>
                  <a:gd name="T8" fmla="*/ 77 w 164"/>
                  <a:gd name="T9" fmla="*/ 0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4" h="664">
                    <a:moveTo>
                      <a:pt x="77" y="0"/>
                    </a:moveTo>
                    <a:lnTo>
                      <a:pt x="164" y="664"/>
                    </a:lnTo>
                    <a:lnTo>
                      <a:pt x="153" y="664"/>
                    </a:lnTo>
                    <a:lnTo>
                      <a:pt x="0" y="0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1" name="iŝ1îďé"/>
              <p:cNvSpPr/>
              <p:nvPr/>
            </p:nvSpPr>
            <p:spPr bwMode="auto">
              <a:xfrm>
                <a:off x="2472314" y="4856784"/>
                <a:ext cx="169305" cy="731501"/>
              </a:xfrm>
              <a:custGeom>
                <a:avLst/>
                <a:gdLst>
                  <a:gd name="T0" fmla="*/ 76 w 131"/>
                  <a:gd name="T1" fmla="*/ 0 h 566"/>
                  <a:gd name="T2" fmla="*/ 0 w 131"/>
                  <a:gd name="T3" fmla="*/ 566 h 566"/>
                  <a:gd name="T4" fmla="*/ 11 w 131"/>
                  <a:gd name="T5" fmla="*/ 566 h 566"/>
                  <a:gd name="T6" fmla="*/ 131 w 131"/>
                  <a:gd name="T7" fmla="*/ 0 h 566"/>
                  <a:gd name="T8" fmla="*/ 76 w 131"/>
                  <a:gd name="T9" fmla="*/ 0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566">
                    <a:moveTo>
                      <a:pt x="76" y="0"/>
                    </a:moveTo>
                    <a:lnTo>
                      <a:pt x="0" y="566"/>
                    </a:lnTo>
                    <a:lnTo>
                      <a:pt x="11" y="566"/>
                    </a:lnTo>
                    <a:lnTo>
                      <a:pt x="131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2" name="íṣ1íḋe"/>
              <p:cNvSpPr/>
              <p:nvPr/>
            </p:nvSpPr>
            <p:spPr bwMode="auto">
              <a:xfrm>
                <a:off x="3008662" y="4799918"/>
                <a:ext cx="168013" cy="788367"/>
              </a:xfrm>
              <a:custGeom>
                <a:avLst/>
                <a:gdLst>
                  <a:gd name="T0" fmla="*/ 54 w 130"/>
                  <a:gd name="T1" fmla="*/ 0 h 610"/>
                  <a:gd name="T2" fmla="*/ 130 w 130"/>
                  <a:gd name="T3" fmla="*/ 610 h 610"/>
                  <a:gd name="T4" fmla="*/ 120 w 130"/>
                  <a:gd name="T5" fmla="*/ 610 h 610"/>
                  <a:gd name="T6" fmla="*/ 0 w 130"/>
                  <a:gd name="T7" fmla="*/ 0 h 610"/>
                  <a:gd name="T8" fmla="*/ 54 w 130"/>
                  <a:gd name="T9" fmla="*/ 0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610">
                    <a:moveTo>
                      <a:pt x="54" y="0"/>
                    </a:moveTo>
                    <a:lnTo>
                      <a:pt x="130" y="610"/>
                    </a:lnTo>
                    <a:lnTo>
                      <a:pt x="120" y="610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3" name="íŝļíḋè"/>
              <p:cNvSpPr/>
              <p:nvPr/>
            </p:nvSpPr>
            <p:spPr bwMode="auto">
              <a:xfrm>
                <a:off x="2345658" y="4744345"/>
                <a:ext cx="803876" cy="112440"/>
              </a:xfrm>
              <a:custGeom>
                <a:avLst/>
                <a:gdLst>
                  <a:gd name="T0" fmla="*/ 51 w 57"/>
                  <a:gd name="T1" fmla="*/ 0 h 8"/>
                  <a:gd name="T2" fmla="*/ 2 w 57"/>
                  <a:gd name="T3" fmla="*/ 0 h 8"/>
                  <a:gd name="T4" fmla="*/ 0 w 57"/>
                  <a:gd name="T5" fmla="*/ 0 h 8"/>
                  <a:gd name="T6" fmla="*/ 0 w 57"/>
                  <a:gd name="T7" fmla="*/ 8 h 8"/>
                  <a:gd name="T8" fmla="*/ 2 w 57"/>
                  <a:gd name="T9" fmla="*/ 8 h 8"/>
                  <a:gd name="T10" fmla="*/ 51 w 57"/>
                  <a:gd name="T11" fmla="*/ 8 h 8"/>
                  <a:gd name="T12" fmla="*/ 57 w 57"/>
                  <a:gd name="T13" fmla="*/ 4 h 8"/>
                  <a:gd name="T14" fmla="*/ 51 w 57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8"/>
                      <a:pt x="1" y="8"/>
                      <a:pt x="2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54" y="8"/>
                      <a:pt x="57" y="7"/>
                      <a:pt x="57" y="4"/>
                    </a:cubicBezTo>
                    <a:cubicBezTo>
                      <a:pt x="57" y="2"/>
                      <a:pt x="54" y="0"/>
                      <a:pt x="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4" name="íṧlîḑè"/>
              <p:cNvSpPr/>
              <p:nvPr/>
            </p:nvSpPr>
            <p:spPr bwMode="auto">
              <a:xfrm>
                <a:off x="2598970" y="3886188"/>
                <a:ext cx="479482" cy="379967"/>
              </a:xfrm>
              <a:custGeom>
                <a:avLst/>
                <a:gdLst>
                  <a:gd name="T0" fmla="*/ 12 w 34"/>
                  <a:gd name="T1" fmla="*/ 0 h 27"/>
                  <a:gd name="T2" fmla="*/ 26 w 34"/>
                  <a:gd name="T3" fmla="*/ 15 h 27"/>
                  <a:gd name="T4" fmla="*/ 24 w 34"/>
                  <a:gd name="T5" fmla="*/ 0 h 27"/>
                  <a:gd name="T6" fmla="*/ 31 w 34"/>
                  <a:gd name="T7" fmla="*/ 0 h 27"/>
                  <a:gd name="T8" fmla="*/ 32 w 34"/>
                  <a:gd name="T9" fmla="*/ 27 h 27"/>
                  <a:gd name="T10" fmla="*/ 6 w 34"/>
                  <a:gd name="T11" fmla="*/ 10 h 27"/>
                  <a:gd name="T12" fmla="*/ 12 w 34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7">
                    <a:moveTo>
                      <a:pt x="12" y="0"/>
                    </a:moveTo>
                    <a:cubicBezTo>
                      <a:pt x="12" y="0"/>
                      <a:pt x="24" y="14"/>
                      <a:pt x="26" y="15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1" y="0"/>
                      <a:pt x="34" y="27"/>
                      <a:pt x="32" y="27"/>
                    </a:cubicBezTo>
                    <a:cubicBezTo>
                      <a:pt x="22" y="27"/>
                      <a:pt x="12" y="13"/>
                      <a:pt x="6" y="10"/>
                    </a:cubicBezTo>
                    <a:cubicBezTo>
                      <a:pt x="0" y="7"/>
                      <a:pt x="12" y="0"/>
                      <a:pt x="12" y="0"/>
                    </a:cubicBezTo>
                    <a:close/>
                  </a:path>
                </a:pathLst>
              </a:custGeom>
              <a:solidFill>
                <a:srgbClr val="AB0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5" name="îŝ1îḋê"/>
              <p:cNvSpPr/>
              <p:nvPr/>
            </p:nvSpPr>
            <p:spPr bwMode="auto">
              <a:xfrm>
                <a:off x="3078452" y="4560823"/>
                <a:ext cx="267528" cy="591921"/>
              </a:xfrm>
              <a:custGeom>
                <a:avLst/>
                <a:gdLst>
                  <a:gd name="T0" fmla="*/ 6 w 19"/>
                  <a:gd name="T1" fmla="*/ 6 h 42"/>
                  <a:gd name="T2" fmla="*/ 3 w 19"/>
                  <a:gd name="T3" fmla="*/ 19 h 42"/>
                  <a:gd name="T4" fmla="*/ 0 w 19"/>
                  <a:gd name="T5" fmla="*/ 40 h 42"/>
                  <a:gd name="T6" fmla="*/ 9 w 19"/>
                  <a:gd name="T7" fmla="*/ 42 h 42"/>
                  <a:gd name="T8" fmla="*/ 10 w 19"/>
                  <a:gd name="T9" fmla="*/ 35 h 42"/>
                  <a:gd name="T10" fmla="*/ 17 w 19"/>
                  <a:gd name="T11" fmla="*/ 8 h 42"/>
                  <a:gd name="T12" fmla="*/ 6 w 19"/>
                  <a:gd name="T13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42">
                    <a:moveTo>
                      <a:pt x="6" y="6"/>
                    </a:moveTo>
                    <a:cubicBezTo>
                      <a:pt x="6" y="6"/>
                      <a:pt x="3" y="13"/>
                      <a:pt x="3" y="19"/>
                    </a:cubicBezTo>
                    <a:cubicBezTo>
                      <a:pt x="2" y="25"/>
                      <a:pt x="3" y="36"/>
                      <a:pt x="0" y="40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9" y="42"/>
                      <a:pt x="9" y="39"/>
                      <a:pt x="10" y="35"/>
                    </a:cubicBezTo>
                    <a:cubicBezTo>
                      <a:pt x="13" y="27"/>
                      <a:pt x="16" y="14"/>
                      <a:pt x="17" y="8"/>
                    </a:cubicBezTo>
                    <a:cubicBezTo>
                      <a:pt x="19" y="0"/>
                      <a:pt x="6" y="6"/>
                      <a:pt x="6" y="6"/>
                    </a:cubicBezTo>
                    <a:close/>
                  </a:path>
                </a:pathLst>
              </a:custGeom>
              <a:solidFill>
                <a:srgbClr val="F09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6" name="îṥľïḍe"/>
              <p:cNvSpPr/>
              <p:nvPr/>
            </p:nvSpPr>
            <p:spPr bwMode="auto">
              <a:xfrm>
                <a:off x="2810924" y="4462601"/>
                <a:ext cx="535055" cy="604845"/>
              </a:xfrm>
              <a:custGeom>
                <a:avLst/>
                <a:gdLst>
                  <a:gd name="T0" fmla="*/ 9 w 38"/>
                  <a:gd name="T1" fmla="*/ 16 h 43"/>
                  <a:gd name="T2" fmla="*/ 24 w 38"/>
                  <a:gd name="T3" fmla="*/ 17 h 43"/>
                  <a:gd name="T4" fmla="*/ 23 w 38"/>
                  <a:gd name="T5" fmla="*/ 36 h 43"/>
                  <a:gd name="T6" fmla="*/ 29 w 38"/>
                  <a:gd name="T7" fmla="*/ 43 h 43"/>
                  <a:gd name="T8" fmla="*/ 37 w 38"/>
                  <a:gd name="T9" fmla="*/ 12 h 43"/>
                  <a:gd name="T10" fmla="*/ 24 w 38"/>
                  <a:gd name="T11" fmla="*/ 3 h 43"/>
                  <a:gd name="T12" fmla="*/ 0 w 38"/>
                  <a:gd name="T13" fmla="*/ 0 h 43"/>
                  <a:gd name="T14" fmla="*/ 1 w 38"/>
                  <a:gd name="T15" fmla="*/ 5 h 43"/>
                  <a:gd name="T16" fmla="*/ 9 w 38"/>
                  <a:gd name="T17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3">
                    <a:moveTo>
                      <a:pt x="9" y="16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38" y="13"/>
                      <a:pt x="37" y="12"/>
                    </a:cubicBezTo>
                    <a:cubicBezTo>
                      <a:pt x="37" y="11"/>
                      <a:pt x="38" y="6"/>
                      <a:pt x="24" y="3"/>
                    </a:cubicBezTo>
                    <a:cubicBezTo>
                      <a:pt x="9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F09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7" name="îṧḷîďê"/>
              <p:cNvSpPr/>
              <p:nvPr/>
            </p:nvSpPr>
            <p:spPr bwMode="auto">
              <a:xfrm>
                <a:off x="3035802" y="5081662"/>
                <a:ext cx="240387" cy="210662"/>
              </a:xfrm>
              <a:custGeom>
                <a:avLst/>
                <a:gdLst>
                  <a:gd name="T0" fmla="*/ 12 w 17"/>
                  <a:gd name="T1" fmla="*/ 5 h 15"/>
                  <a:gd name="T2" fmla="*/ 17 w 17"/>
                  <a:gd name="T3" fmla="*/ 13 h 15"/>
                  <a:gd name="T4" fmla="*/ 14 w 17"/>
                  <a:gd name="T5" fmla="*/ 15 h 15"/>
                  <a:gd name="T6" fmla="*/ 3 w 17"/>
                  <a:gd name="T7" fmla="*/ 9 h 15"/>
                  <a:gd name="T8" fmla="*/ 3 w 17"/>
                  <a:gd name="T9" fmla="*/ 3 h 15"/>
                  <a:gd name="T10" fmla="*/ 12 w 17"/>
                  <a:gd name="T1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12" y="5"/>
                    </a:moveTo>
                    <a:cubicBezTo>
                      <a:pt x="12" y="5"/>
                      <a:pt x="11" y="9"/>
                      <a:pt x="17" y="1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0" y="6"/>
                      <a:pt x="3" y="3"/>
                    </a:cubicBezTo>
                    <a:cubicBezTo>
                      <a:pt x="7" y="0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F09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8" name="işlïḍé"/>
              <p:cNvSpPr/>
              <p:nvPr/>
            </p:nvSpPr>
            <p:spPr bwMode="auto">
              <a:xfrm>
                <a:off x="3035802" y="5124312"/>
                <a:ext cx="268820" cy="210662"/>
              </a:xfrm>
              <a:custGeom>
                <a:avLst/>
                <a:gdLst>
                  <a:gd name="T0" fmla="*/ 3 w 19"/>
                  <a:gd name="T1" fmla="*/ 0 h 15"/>
                  <a:gd name="T2" fmla="*/ 0 w 19"/>
                  <a:gd name="T3" fmla="*/ 6 h 15"/>
                  <a:gd name="T4" fmla="*/ 16 w 19"/>
                  <a:gd name="T5" fmla="*/ 15 h 15"/>
                  <a:gd name="T6" fmla="*/ 18 w 19"/>
                  <a:gd name="T7" fmla="*/ 11 h 15"/>
                  <a:gd name="T8" fmla="*/ 14 w 19"/>
                  <a:gd name="T9" fmla="*/ 8 h 15"/>
                  <a:gd name="T10" fmla="*/ 10 w 19"/>
                  <a:gd name="T11" fmla="*/ 8 h 15"/>
                  <a:gd name="T12" fmla="*/ 3 w 1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5">
                    <a:moveTo>
                      <a:pt x="3" y="0"/>
                    </a:moveTo>
                    <a:cubicBezTo>
                      <a:pt x="3" y="0"/>
                      <a:pt x="0" y="2"/>
                      <a:pt x="0" y="6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9" y="13"/>
                      <a:pt x="18" y="11"/>
                    </a:cubicBezTo>
                    <a:cubicBezTo>
                      <a:pt x="17" y="10"/>
                      <a:pt x="14" y="8"/>
                      <a:pt x="14" y="8"/>
                    </a:cubicBezTo>
                    <a:cubicBezTo>
                      <a:pt x="14" y="8"/>
                      <a:pt x="14" y="11"/>
                      <a:pt x="10" y="8"/>
                    </a:cubicBezTo>
                    <a:cubicBezTo>
                      <a:pt x="6" y="5"/>
                      <a:pt x="2" y="3"/>
                      <a:pt x="3" y="0"/>
                    </a:cubicBezTo>
                    <a:close/>
                  </a:path>
                </a:pathLst>
              </a:custGeom>
              <a:solidFill>
                <a:srgbClr val="66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39" name="îṡ1ïḑê"/>
              <p:cNvSpPr/>
              <p:nvPr/>
            </p:nvSpPr>
            <p:spPr bwMode="auto">
              <a:xfrm>
                <a:off x="2810924" y="4462601"/>
                <a:ext cx="379967" cy="253311"/>
              </a:xfrm>
              <a:custGeom>
                <a:avLst/>
                <a:gdLst>
                  <a:gd name="T0" fmla="*/ 27 w 27"/>
                  <a:gd name="T1" fmla="*/ 3 h 18"/>
                  <a:gd name="T2" fmla="*/ 24 w 27"/>
                  <a:gd name="T3" fmla="*/ 3 h 18"/>
                  <a:gd name="T4" fmla="*/ 0 w 27"/>
                  <a:gd name="T5" fmla="*/ 0 h 18"/>
                  <a:gd name="T6" fmla="*/ 1 w 27"/>
                  <a:gd name="T7" fmla="*/ 5 h 18"/>
                  <a:gd name="T8" fmla="*/ 9 w 27"/>
                  <a:gd name="T9" fmla="*/ 16 h 18"/>
                  <a:gd name="T10" fmla="*/ 23 w 27"/>
                  <a:gd name="T11" fmla="*/ 18 h 18"/>
                  <a:gd name="T12" fmla="*/ 27 w 27"/>
                  <a:gd name="T13" fmla="*/ 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" h="18">
                    <a:moveTo>
                      <a:pt x="27" y="3"/>
                    </a:moveTo>
                    <a:cubicBezTo>
                      <a:pt x="25" y="3"/>
                      <a:pt x="25" y="3"/>
                      <a:pt x="24" y="3"/>
                    </a:cubicBezTo>
                    <a:cubicBezTo>
                      <a:pt x="9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23" y="18"/>
                      <a:pt x="23" y="18"/>
                      <a:pt x="23" y="18"/>
                    </a:cubicBezTo>
                    <a:lnTo>
                      <a:pt x="27" y="3"/>
                    </a:lnTo>
                    <a:close/>
                  </a:path>
                </a:pathLst>
              </a:custGeom>
              <a:solidFill>
                <a:srgbClr val="669F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40" name="iṩ1ïďe"/>
              <p:cNvSpPr/>
              <p:nvPr/>
            </p:nvSpPr>
            <p:spPr bwMode="auto">
              <a:xfrm>
                <a:off x="2570537" y="3576011"/>
                <a:ext cx="295961" cy="690144"/>
              </a:xfrm>
              <a:custGeom>
                <a:avLst/>
                <a:gdLst>
                  <a:gd name="T0" fmla="*/ 19 w 21"/>
                  <a:gd name="T1" fmla="*/ 11 h 49"/>
                  <a:gd name="T2" fmla="*/ 19 w 21"/>
                  <a:gd name="T3" fmla="*/ 11 h 49"/>
                  <a:gd name="T4" fmla="*/ 15 w 21"/>
                  <a:gd name="T5" fmla="*/ 8 h 49"/>
                  <a:gd name="T6" fmla="*/ 12 w 21"/>
                  <a:gd name="T7" fmla="*/ 9 h 49"/>
                  <a:gd name="T8" fmla="*/ 0 w 21"/>
                  <a:gd name="T9" fmla="*/ 0 h 49"/>
                  <a:gd name="T10" fmla="*/ 3 w 21"/>
                  <a:gd name="T11" fmla="*/ 13 h 49"/>
                  <a:gd name="T12" fmla="*/ 1 w 21"/>
                  <a:gd name="T13" fmla="*/ 26 h 49"/>
                  <a:gd name="T14" fmla="*/ 3 w 21"/>
                  <a:gd name="T15" fmla="*/ 48 h 49"/>
                  <a:gd name="T16" fmla="*/ 4 w 21"/>
                  <a:gd name="T17" fmla="*/ 49 h 49"/>
                  <a:gd name="T18" fmla="*/ 20 w 21"/>
                  <a:gd name="T19" fmla="*/ 43 h 49"/>
                  <a:gd name="T20" fmla="*/ 19 w 21"/>
                  <a:gd name="T21" fmla="*/ 39 h 49"/>
                  <a:gd name="T22" fmla="*/ 13 w 21"/>
                  <a:gd name="T23" fmla="*/ 23 h 49"/>
                  <a:gd name="T24" fmla="*/ 16 w 21"/>
                  <a:gd name="T25" fmla="*/ 15 h 49"/>
                  <a:gd name="T26" fmla="*/ 20 w 21"/>
                  <a:gd name="T27" fmla="*/ 12 h 49"/>
                  <a:gd name="T28" fmla="*/ 19 w 21"/>
                  <a:gd name="T29" fmla="*/ 1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49">
                    <a:moveTo>
                      <a:pt x="19" y="11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9"/>
                      <a:pt x="13" y="10"/>
                      <a:pt x="12" y="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3" y="11"/>
                      <a:pt x="3" y="13"/>
                    </a:cubicBezTo>
                    <a:cubicBezTo>
                      <a:pt x="4" y="15"/>
                      <a:pt x="3" y="21"/>
                      <a:pt x="1" y="26"/>
                    </a:cubicBezTo>
                    <a:cubicBezTo>
                      <a:pt x="0" y="31"/>
                      <a:pt x="0" y="38"/>
                      <a:pt x="3" y="48"/>
                    </a:cubicBezTo>
                    <a:cubicBezTo>
                      <a:pt x="4" y="48"/>
                      <a:pt x="4" y="49"/>
                      <a:pt x="4" y="49"/>
                    </a:cubicBezTo>
                    <a:cubicBezTo>
                      <a:pt x="9" y="47"/>
                      <a:pt x="15" y="45"/>
                      <a:pt x="20" y="43"/>
                    </a:cubicBezTo>
                    <a:cubicBezTo>
                      <a:pt x="20" y="42"/>
                      <a:pt x="20" y="40"/>
                      <a:pt x="19" y="39"/>
                    </a:cubicBezTo>
                    <a:cubicBezTo>
                      <a:pt x="17" y="28"/>
                      <a:pt x="14" y="24"/>
                      <a:pt x="13" y="23"/>
                    </a:cubicBezTo>
                    <a:cubicBezTo>
                      <a:pt x="13" y="21"/>
                      <a:pt x="9" y="15"/>
                      <a:pt x="16" y="15"/>
                    </a:cubicBezTo>
                    <a:cubicBezTo>
                      <a:pt x="21" y="15"/>
                      <a:pt x="20" y="13"/>
                      <a:pt x="20" y="12"/>
                    </a:cubicBezTo>
                    <a:cubicBezTo>
                      <a:pt x="19" y="12"/>
                      <a:pt x="19" y="12"/>
                      <a:pt x="19" y="11"/>
                    </a:cubicBezTo>
                    <a:close/>
                  </a:path>
                </a:pathLst>
              </a:custGeom>
              <a:solidFill>
                <a:srgbClr val="F4C2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75" name="íşľiďé"/>
              <p:cNvSpPr/>
              <p:nvPr/>
            </p:nvSpPr>
            <p:spPr bwMode="auto">
              <a:xfrm>
                <a:off x="2514964" y="3463572"/>
                <a:ext cx="379967" cy="436833"/>
              </a:xfrm>
              <a:custGeom>
                <a:avLst/>
                <a:gdLst>
                  <a:gd name="T0" fmla="*/ 15 w 27"/>
                  <a:gd name="T1" fmla="*/ 0 h 31"/>
                  <a:gd name="T2" fmla="*/ 22 w 27"/>
                  <a:gd name="T3" fmla="*/ 5 h 31"/>
                  <a:gd name="T4" fmla="*/ 23 w 27"/>
                  <a:gd name="T5" fmla="*/ 8 h 31"/>
                  <a:gd name="T6" fmla="*/ 24 w 27"/>
                  <a:gd name="T7" fmla="*/ 11 h 31"/>
                  <a:gd name="T8" fmla="*/ 26 w 27"/>
                  <a:gd name="T9" fmla="*/ 14 h 31"/>
                  <a:gd name="T10" fmla="*/ 25 w 27"/>
                  <a:gd name="T11" fmla="*/ 16 h 31"/>
                  <a:gd name="T12" fmla="*/ 25 w 27"/>
                  <a:gd name="T13" fmla="*/ 17 h 31"/>
                  <a:gd name="T14" fmla="*/ 26 w 27"/>
                  <a:gd name="T15" fmla="*/ 18 h 31"/>
                  <a:gd name="T16" fmla="*/ 25 w 27"/>
                  <a:gd name="T17" fmla="*/ 19 h 31"/>
                  <a:gd name="T18" fmla="*/ 25 w 27"/>
                  <a:gd name="T19" fmla="*/ 22 h 31"/>
                  <a:gd name="T20" fmla="*/ 21 w 27"/>
                  <a:gd name="T21" fmla="*/ 23 h 31"/>
                  <a:gd name="T22" fmla="*/ 17 w 27"/>
                  <a:gd name="T23" fmla="*/ 25 h 31"/>
                  <a:gd name="T24" fmla="*/ 15 w 27"/>
                  <a:gd name="T25" fmla="*/ 30 h 31"/>
                  <a:gd name="T26" fmla="*/ 9 w 27"/>
                  <a:gd name="T27" fmla="*/ 29 h 31"/>
                  <a:gd name="T28" fmla="*/ 8 w 27"/>
                  <a:gd name="T29" fmla="*/ 28 h 31"/>
                  <a:gd name="T30" fmla="*/ 4 w 27"/>
                  <a:gd name="T31" fmla="*/ 13 h 31"/>
                  <a:gd name="T32" fmla="*/ 13 w 27"/>
                  <a:gd name="T33" fmla="*/ 7 h 31"/>
                  <a:gd name="T34" fmla="*/ 15 w 27"/>
                  <a:gd name="T3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" h="31">
                    <a:moveTo>
                      <a:pt x="15" y="0"/>
                    </a:moveTo>
                    <a:cubicBezTo>
                      <a:pt x="16" y="1"/>
                      <a:pt x="20" y="2"/>
                      <a:pt x="22" y="5"/>
                    </a:cubicBezTo>
                    <a:cubicBezTo>
                      <a:pt x="23" y="7"/>
                      <a:pt x="23" y="7"/>
                      <a:pt x="23" y="8"/>
                    </a:cubicBezTo>
                    <a:cubicBezTo>
                      <a:pt x="22" y="9"/>
                      <a:pt x="24" y="11"/>
                      <a:pt x="24" y="11"/>
                    </a:cubicBezTo>
                    <a:cubicBezTo>
                      <a:pt x="26" y="12"/>
                      <a:pt x="27" y="13"/>
                      <a:pt x="26" y="14"/>
                    </a:cubicBezTo>
                    <a:cubicBezTo>
                      <a:pt x="24" y="15"/>
                      <a:pt x="25" y="15"/>
                      <a:pt x="25" y="16"/>
                    </a:cubicBezTo>
                    <a:cubicBezTo>
                      <a:pt x="26" y="16"/>
                      <a:pt x="25" y="17"/>
                      <a:pt x="25" y="17"/>
                    </a:cubicBezTo>
                    <a:cubicBezTo>
                      <a:pt x="25" y="17"/>
                      <a:pt x="26" y="18"/>
                      <a:pt x="26" y="18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5" y="20"/>
                      <a:pt x="26" y="22"/>
                      <a:pt x="25" y="22"/>
                    </a:cubicBezTo>
                    <a:cubicBezTo>
                      <a:pt x="24" y="23"/>
                      <a:pt x="22" y="23"/>
                      <a:pt x="21" y="23"/>
                    </a:cubicBezTo>
                    <a:cubicBezTo>
                      <a:pt x="20" y="23"/>
                      <a:pt x="18" y="24"/>
                      <a:pt x="17" y="25"/>
                    </a:cubicBezTo>
                    <a:cubicBezTo>
                      <a:pt x="14" y="29"/>
                      <a:pt x="15" y="30"/>
                      <a:pt x="15" y="30"/>
                    </a:cubicBezTo>
                    <a:cubicBezTo>
                      <a:pt x="15" y="30"/>
                      <a:pt x="12" y="31"/>
                      <a:pt x="9" y="29"/>
                    </a:cubicBezTo>
                    <a:cubicBezTo>
                      <a:pt x="8" y="28"/>
                      <a:pt x="8" y="30"/>
                      <a:pt x="8" y="28"/>
                    </a:cubicBezTo>
                    <a:cubicBezTo>
                      <a:pt x="8" y="25"/>
                      <a:pt x="0" y="14"/>
                      <a:pt x="4" y="13"/>
                    </a:cubicBezTo>
                    <a:cubicBezTo>
                      <a:pt x="5" y="13"/>
                      <a:pt x="13" y="7"/>
                      <a:pt x="13" y="7"/>
                    </a:cubicBez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14" name="îṩlíďé"/>
              <p:cNvSpPr/>
              <p:nvPr/>
            </p:nvSpPr>
            <p:spPr bwMode="auto">
              <a:xfrm>
                <a:off x="2458098" y="3379566"/>
                <a:ext cx="352827" cy="422617"/>
              </a:xfrm>
              <a:custGeom>
                <a:avLst/>
                <a:gdLst>
                  <a:gd name="T0" fmla="*/ 1 w 25"/>
                  <a:gd name="T1" fmla="*/ 15 h 30"/>
                  <a:gd name="T2" fmla="*/ 9 w 25"/>
                  <a:gd name="T3" fmla="*/ 3 h 30"/>
                  <a:gd name="T4" fmla="*/ 24 w 25"/>
                  <a:gd name="T5" fmla="*/ 8 h 30"/>
                  <a:gd name="T6" fmla="*/ 19 w 25"/>
                  <a:gd name="T7" fmla="*/ 12 h 30"/>
                  <a:gd name="T8" fmla="*/ 16 w 25"/>
                  <a:gd name="T9" fmla="*/ 20 h 30"/>
                  <a:gd name="T10" fmla="*/ 14 w 25"/>
                  <a:gd name="T11" fmla="*/ 17 h 30"/>
                  <a:gd name="T12" fmla="*/ 12 w 25"/>
                  <a:gd name="T13" fmla="*/ 24 h 30"/>
                  <a:gd name="T14" fmla="*/ 10 w 25"/>
                  <a:gd name="T15" fmla="*/ 29 h 30"/>
                  <a:gd name="T16" fmla="*/ 11 w 25"/>
                  <a:gd name="T17" fmla="*/ 30 h 30"/>
                  <a:gd name="T18" fmla="*/ 8 w 25"/>
                  <a:gd name="T19" fmla="*/ 28 h 30"/>
                  <a:gd name="T20" fmla="*/ 1 w 25"/>
                  <a:gd name="T21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" h="30">
                    <a:moveTo>
                      <a:pt x="1" y="15"/>
                    </a:moveTo>
                    <a:cubicBezTo>
                      <a:pt x="1" y="10"/>
                      <a:pt x="3" y="5"/>
                      <a:pt x="9" y="3"/>
                    </a:cubicBezTo>
                    <a:cubicBezTo>
                      <a:pt x="18" y="0"/>
                      <a:pt x="25" y="5"/>
                      <a:pt x="24" y="8"/>
                    </a:cubicBezTo>
                    <a:cubicBezTo>
                      <a:pt x="23" y="8"/>
                      <a:pt x="20" y="9"/>
                      <a:pt x="19" y="12"/>
                    </a:cubicBezTo>
                    <a:cubicBezTo>
                      <a:pt x="17" y="15"/>
                      <a:pt x="17" y="19"/>
                      <a:pt x="16" y="20"/>
                    </a:cubicBezTo>
                    <a:cubicBezTo>
                      <a:pt x="16" y="21"/>
                      <a:pt x="16" y="17"/>
                      <a:pt x="14" y="17"/>
                    </a:cubicBezTo>
                    <a:cubicBezTo>
                      <a:pt x="11" y="18"/>
                      <a:pt x="11" y="23"/>
                      <a:pt x="12" y="24"/>
                    </a:cubicBezTo>
                    <a:cubicBezTo>
                      <a:pt x="13" y="26"/>
                      <a:pt x="10" y="29"/>
                      <a:pt x="10" y="29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0" y="20"/>
                      <a:pt x="1" y="15"/>
                    </a:cubicBezTo>
                    <a:close/>
                  </a:path>
                </a:pathLst>
              </a:custGeom>
              <a:solidFill>
                <a:srgbClr val="260D0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16" name="îŝḻíḍé"/>
              <p:cNvSpPr/>
              <p:nvPr/>
            </p:nvSpPr>
            <p:spPr bwMode="auto">
              <a:xfrm>
                <a:off x="2500747" y="3829323"/>
                <a:ext cx="408400" cy="647495"/>
              </a:xfrm>
              <a:custGeom>
                <a:avLst/>
                <a:gdLst>
                  <a:gd name="T0" fmla="*/ 26 w 29"/>
                  <a:gd name="T1" fmla="*/ 46 h 46"/>
                  <a:gd name="T2" fmla="*/ 19 w 29"/>
                  <a:gd name="T3" fmla="*/ 3 h 46"/>
                  <a:gd name="T4" fmla="*/ 8 w 29"/>
                  <a:gd name="T5" fmla="*/ 0 h 46"/>
                  <a:gd name="T6" fmla="*/ 1 w 29"/>
                  <a:gd name="T7" fmla="*/ 18 h 46"/>
                  <a:gd name="T8" fmla="*/ 2 w 29"/>
                  <a:gd name="T9" fmla="*/ 46 h 46"/>
                  <a:gd name="T10" fmla="*/ 26 w 29"/>
                  <a:gd name="T1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26" y="46"/>
                    </a:moveTo>
                    <a:cubicBezTo>
                      <a:pt x="26" y="46"/>
                      <a:pt x="29" y="20"/>
                      <a:pt x="19" y="3"/>
                    </a:cubicBezTo>
                    <a:cubicBezTo>
                      <a:pt x="19" y="3"/>
                      <a:pt x="10" y="2"/>
                      <a:pt x="8" y="0"/>
                    </a:cubicBezTo>
                    <a:cubicBezTo>
                      <a:pt x="8" y="0"/>
                      <a:pt x="2" y="5"/>
                      <a:pt x="1" y="18"/>
                    </a:cubicBezTo>
                    <a:cubicBezTo>
                      <a:pt x="0" y="33"/>
                      <a:pt x="2" y="46"/>
                      <a:pt x="2" y="46"/>
                    </a:cubicBezTo>
                    <a:lnTo>
                      <a:pt x="26" y="46"/>
                    </a:lnTo>
                    <a:close/>
                  </a:path>
                </a:pathLst>
              </a:custGeom>
              <a:solidFill>
                <a:srgbClr val="C90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17" name="iṧlíďê"/>
              <p:cNvSpPr/>
              <p:nvPr/>
            </p:nvSpPr>
            <p:spPr bwMode="auto">
              <a:xfrm>
                <a:off x="2966012" y="4392811"/>
                <a:ext cx="155089" cy="239095"/>
              </a:xfrm>
              <a:custGeom>
                <a:avLst/>
                <a:gdLst>
                  <a:gd name="T0" fmla="*/ 0 w 11"/>
                  <a:gd name="T1" fmla="*/ 7 h 17"/>
                  <a:gd name="T2" fmla="*/ 6 w 11"/>
                  <a:gd name="T3" fmla="*/ 9 h 17"/>
                  <a:gd name="T4" fmla="*/ 8 w 11"/>
                  <a:gd name="T5" fmla="*/ 14 h 17"/>
                  <a:gd name="T6" fmla="*/ 10 w 11"/>
                  <a:gd name="T7" fmla="*/ 16 h 17"/>
                  <a:gd name="T8" fmla="*/ 10 w 11"/>
                  <a:gd name="T9" fmla="*/ 9 h 17"/>
                  <a:gd name="T10" fmla="*/ 4 w 11"/>
                  <a:gd name="T11" fmla="*/ 3 h 17"/>
                  <a:gd name="T12" fmla="*/ 0 w 11"/>
                  <a:gd name="T13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17">
                    <a:moveTo>
                      <a:pt x="0" y="7"/>
                    </a:moveTo>
                    <a:cubicBezTo>
                      <a:pt x="2" y="9"/>
                      <a:pt x="5" y="9"/>
                      <a:pt x="6" y="9"/>
                    </a:cubicBezTo>
                    <a:cubicBezTo>
                      <a:pt x="7" y="9"/>
                      <a:pt x="7" y="12"/>
                      <a:pt x="8" y="14"/>
                    </a:cubicBezTo>
                    <a:cubicBezTo>
                      <a:pt x="8" y="15"/>
                      <a:pt x="9" y="17"/>
                      <a:pt x="10" y="16"/>
                    </a:cubicBezTo>
                    <a:cubicBezTo>
                      <a:pt x="11" y="15"/>
                      <a:pt x="11" y="10"/>
                      <a:pt x="10" y="9"/>
                    </a:cubicBezTo>
                    <a:cubicBezTo>
                      <a:pt x="10" y="8"/>
                      <a:pt x="8" y="5"/>
                      <a:pt x="4" y="3"/>
                    </a:cubicBezTo>
                    <a:cubicBezTo>
                      <a:pt x="1" y="0"/>
                      <a:pt x="0" y="7"/>
                      <a:pt x="0" y="7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18" name="ïŝ1íďê"/>
              <p:cNvSpPr/>
              <p:nvPr/>
            </p:nvSpPr>
            <p:spPr bwMode="auto">
              <a:xfrm>
                <a:off x="3035802" y="4603472"/>
                <a:ext cx="268820" cy="590629"/>
              </a:xfrm>
              <a:custGeom>
                <a:avLst/>
                <a:gdLst>
                  <a:gd name="T0" fmla="*/ 5 w 19"/>
                  <a:gd name="T1" fmla="*/ 6 h 42"/>
                  <a:gd name="T2" fmla="*/ 2 w 19"/>
                  <a:gd name="T3" fmla="*/ 19 h 42"/>
                  <a:gd name="T4" fmla="*/ 0 w 19"/>
                  <a:gd name="T5" fmla="*/ 40 h 42"/>
                  <a:gd name="T6" fmla="*/ 8 w 19"/>
                  <a:gd name="T7" fmla="*/ 42 h 42"/>
                  <a:gd name="T8" fmla="*/ 10 w 19"/>
                  <a:gd name="T9" fmla="*/ 35 h 42"/>
                  <a:gd name="T10" fmla="*/ 16 w 19"/>
                  <a:gd name="T11" fmla="*/ 8 h 42"/>
                  <a:gd name="T12" fmla="*/ 5 w 19"/>
                  <a:gd name="T13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42">
                    <a:moveTo>
                      <a:pt x="5" y="6"/>
                    </a:moveTo>
                    <a:cubicBezTo>
                      <a:pt x="5" y="6"/>
                      <a:pt x="3" y="13"/>
                      <a:pt x="2" y="19"/>
                    </a:cubicBezTo>
                    <a:cubicBezTo>
                      <a:pt x="1" y="25"/>
                      <a:pt x="3" y="36"/>
                      <a:pt x="0" y="40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8" y="42"/>
                      <a:pt x="8" y="39"/>
                      <a:pt x="10" y="35"/>
                    </a:cubicBezTo>
                    <a:cubicBezTo>
                      <a:pt x="13" y="27"/>
                      <a:pt x="15" y="14"/>
                      <a:pt x="16" y="8"/>
                    </a:cubicBezTo>
                    <a:cubicBezTo>
                      <a:pt x="19" y="0"/>
                      <a:pt x="5" y="6"/>
                      <a:pt x="5" y="6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19" name="ïŝḻîdê"/>
              <p:cNvSpPr/>
              <p:nvPr/>
            </p:nvSpPr>
            <p:spPr bwMode="auto">
              <a:xfrm>
                <a:off x="2754058" y="4505250"/>
                <a:ext cx="550564" cy="604845"/>
              </a:xfrm>
              <a:custGeom>
                <a:avLst/>
                <a:gdLst>
                  <a:gd name="T0" fmla="*/ 9 w 39"/>
                  <a:gd name="T1" fmla="*/ 16 h 43"/>
                  <a:gd name="T2" fmla="*/ 25 w 39"/>
                  <a:gd name="T3" fmla="*/ 17 h 43"/>
                  <a:gd name="T4" fmla="*/ 24 w 39"/>
                  <a:gd name="T5" fmla="*/ 36 h 43"/>
                  <a:gd name="T6" fmla="*/ 29 w 39"/>
                  <a:gd name="T7" fmla="*/ 43 h 43"/>
                  <a:gd name="T8" fmla="*/ 37 w 39"/>
                  <a:gd name="T9" fmla="*/ 12 h 43"/>
                  <a:gd name="T10" fmla="*/ 24 w 39"/>
                  <a:gd name="T11" fmla="*/ 3 h 43"/>
                  <a:gd name="T12" fmla="*/ 0 w 39"/>
                  <a:gd name="T13" fmla="*/ 0 h 43"/>
                  <a:gd name="T14" fmla="*/ 1 w 39"/>
                  <a:gd name="T15" fmla="*/ 5 h 43"/>
                  <a:gd name="T16" fmla="*/ 9 w 39"/>
                  <a:gd name="T17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43">
                    <a:moveTo>
                      <a:pt x="9" y="16"/>
                    </a:moveTo>
                    <a:cubicBezTo>
                      <a:pt x="25" y="17"/>
                      <a:pt x="25" y="17"/>
                      <a:pt x="25" y="17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3"/>
                      <a:pt x="38" y="13"/>
                      <a:pt x="37" y="12"/>
                    </a:cubicBezTo>
                    <a:cubicBezTo>
                      <a:pt x="37" y="11"/>
                      <a:pt x="39" y="6"/>
                      <a:pt x="24" y="3"/>
                    </a:cubicBezTo>
                    <a:cubicBezTo>
                      <a:pt x="9" y="0"/>
                      <a:pt x="0" y="0"/>
                      <a:pt x="0" y="0"/>
                    </a:cubicBezTo>
                    <a:cubicBezTo>
                      <a:pt x="1" y="5"/>
                      <a:pt x="1" y="5"/>
                      <a:pt x="1" y="5"/>
                    </a:cubicBez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0" name="îş1íḋê"/>
              <p:cNvSpPr/>
              <p:nvPr/>
            </p:nvSpPr>
            <p:spPr bwMode="auto">
              <a:xfrm>
                <a:off x="2486531" y="4476817"/>
                <a:ext cx="648787" cy="281744"/>
              </a:xfrm>
              <a:custGeom>
                <a:avLst/>
                <a:gdLst>
                  <a:gd name="T0" fmla="*/ 46 w 46"/>
                  <a:gd name="T1" fmla="*/ 6 h 20"/>
                  <a:gd name="T2" fmla="*/ 27 w 46"/>
                  <a:gd name="T3" fmla="*/ 0 h 20"/>
                  <a:gd name="T4" fmla="*/ 3 w 46"/>
                  <a:gd name="T5" fmla="*/ 0 h 20"/>
                  <a:gd name="T6" fmla="*/ 5 w 46"/>
                  <a:gd name="T7" fmla="*/ 16 h 20"/>
                  <a:gd name="T8" fmla="*/ 40 w 46"/>
                  <a:gd name="T9" fmla="*/ 19 h 20"/>
                  <a:gd name="T10" fmla="*/ 46 w 46"/>
                  <a:gd name="T1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20">
                    <a:moveTo>
                      <a:pt x="46" y="6"/>
                    </a:moveTo>
                    <a:cubicBezTo>
                      <a:pt x="38" y="2"/>
                      <a:pt x="27" y="0"/>
                      <a:pt x="2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3"/>
                      <a:pt x="0" y="6"/>
                      <a:pt x="5" y="16"/>
                    </a:cubicBezTo>
                    <a:cubicBezTo>
                      <a:pt x="7" y="20"/>
                      <a:pt x="35" y="19"/>
                      <a:pt x="40" y="19"/>
                    </a:cubicBezTo>
                    <a:lnTo>
                      <a:pt x="46" y="6"/>
                    </a:lnTo>
                    <a:close/>
                  </a:path>
                </a:pathLst>
              </a:custGeom>
              <a:solidFill>
                <a:srgbClr val="8EC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1" name="ísľîḋê"/>
              <p:cNvSpPr/>
              <p:nvPr/>
            </p:nvSpPr>
            <p:spPr bwMode="auto">
              <a:xfrm>
                <a:off x="2980229" y="5124312"/>
                <a:ext cx="239095" cy="210662"/>
              </a:xfrm>
              <a:custGeom>
                <a:avLst/>
                <a:gdLst>
                  <a:gd name="T0" fmla="*/ 12 w 17"/>
                  <a:gd name="T1" fmla="*/ 5 h 15"/>
                  <a:gd name="T2" fmla="*/ 17 w 17"/>
                  <a:gd name="T3" fmla="*/ 13 h 15"/>
                  <a:gd name="T4" fmla="*/ 14 w 17"/>
                  <a:gd name="T5" fmla="*/ 15 h 15"/>
                  <a:gd name="T6" fmla="*/ 3 w 17"/>
                  <a:gd name="T7" fmla="*/ 9 h 15"/>
                  <a:gd name="T8" fmla="*/ 4 w 17"/>
                  <a:gd name="T9" fmla="*/ 3 h 15"/>
                  <a:gd name="T10" fmla="*/ 12 w 17"/>
                  <a:gd name="T11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5">
                    <a:moveTo>
                      <a:pt x="12" y="5"/>
                    </a:moveTo>
                    <a:cubicBezTo>
                      <a:pt x="12" y="5"/>
                      <a:pt x="11" y="9"/>
                      <a:pt x="17" y="13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0" y="6"/>
                      <a:pt x="4" y="3"/>
                    </a:cubicBezTo>
                    <a:cubicBezTo>
                      <a:pt x="7" y="0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2" name="iŝ1íḓe"/>
              <p:cNvSpPr/>
              <p:nvPr/>
            </p:nvSpPr>
            <p:spPr bwMode="auto">
              <a:xfrm>
                <a:off x="2980229" y="5165669"/>
                <a:ext cx="267528" cy="211954"/>
              </a:xfrm>
              <a:custGeom>
                <a:avLst/>
                <a:gdLst>
                  <a:gd name="T0" fmla="*/ 4 w 19"/>
                  <a:gd name="T1" fmla="*/ 0 h 15"/>
                  <a:gd name="T2" fmla="*/ 1 w 19"/>
                  <a:gd name="T3" fmla="*/ 6 h 15"/>
                  <a:gd name="T4" fmla="*/ 17 w 19"/>
                  <a:gd name="T5" fmla="*/ 15 h 15"/>
                  <a:gd name="T6" fmla="*/ 18 w 19"/>
                  <a:gd name="T7" fmla="*/ 11 h 15"/>
                  <a:gd name="T8" fmla="*/ 14 w 19"/>
                  <a:gd name="T9" fmla="*/ 8 h 15"/>
                  <a:gd name="T10" fmla="*/ 10 w 19"/>
                  <a:gd name="T11" fmla="*/ 8 h 15"/>
                  <a:gd name="T12" fmla="*/ 4 w 19"/>
                  <a:gd name="T13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15">
                    <a:moveTo>
                      <a:pt x="4" y="0"/>
                    </a:moveTo>
                    <a:cubicBezTo>
                      <a:pt x="4" y="0"/>
                      <a:pt x="0" y="2"/>
                      <a:pt x="1" y="6"/>
                    </a:cubicBezTo>
                    <a:cubicBezTo>
                      <a:pt x="17" y="15"/>
                      <a:pt x="17" y="15"/>
                      <a:pt x="17" y="15"/>
                    </a:cubicBezTo>
                    <a:cubicBezTo>
                      <a:pt x="17" y="15"/>
                      <a:pt x="19" y="13"/>
                      <a:pt x="18" y="11"/>
                    </a:cubicBezTo>
                    <a:cubicBezTo>
                      <a:pt x="17" y="9"/>
                      <a:pt x="14" y="8"/>
                      <a:pt x="14" y="8"/>
                    </a:cubicBezTo>
                    <a:cubicBezTo>
                      <a:pt x="14" y="8"/>
                      <a:pt x="14" y="11"/>
                      <a:pt x="10" y="8"/>
                    </a:cubicBezTo>
                    <a:cubicBezTo>
                      <a:pt x="6" y="5"/>
                      <a:pt x="2" y="3"/>
                      <a:pt x="4" y="0"/>
                    </a:cubicBezTo>
                    <a:close/>
                  </a:path>
                </a:pathLst>
              </a:custGeom>
              <a:solidFill>
                <a:srgbClr val="8EC4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3" name="ïSḻíḋe"/>
              <p:cNvSpPr/>
              <p:nvPr/>
            </p:nvSpPr>
            <p:spPr bwMode="auto">
              <a:xfrm>
                <a:off x="2684268" y="4111067"/>
                <a:ext cx="182229" cy="365751"/>
              </a:xfrm>
              <a:custGeom>
                <a:avLst/>
                <a:gdLst>
                  <a:gd name="T0" fmla="*/ 0 w 13"/>
                  <a:gd name="T1" fmla="*/ 26 h 26"/>
                  <a:gd name="T2" fmla="*/ 13 w 13"/>
                  <a:gd name="T3" fmla="*/ 26 h 26"/>
                  <a:gd name="T4" fmla="*/ 4 w 13"/>
                  <a:gd name="T5" fmla="*/ 3 h 26"/>
                  <a:gd name="T6" fmla="*/ 0 w 13"/>
                  <a:gd name="T7" fmla="*/ 0 h 26"/>
                  <a:gd name="T8" fmla="*/ 0 w 13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26">
                    <a:moveTo>
                      <a:pt x="0" y="26"/>
                    </a:move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6" y="15"/>
                      <a:pt x="4" y="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AB0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4" name="îśļíḑe"/>
              <p:cNvSpPr/>
              <p:nvPr/>
            </p:nvSpPr>
            <p:spPr bwMode="auto">
              <a:xfrm>
                <a:off x="2598970" y="3914621"/>
                <a:ext cx="479482" cy="619062"/>
              </a:xfrm>
              <a:custGeom>
                <a:avLst/>
                <a:gdLst>
                  <a:gd name="T0" fmla="*/ 15 w 34"/>
                  <a:gd name="T1" fmla="*/ 6 h 44"/>
                  <a:gd name="T2" fmla="*/ 19 w 34"/>
                  <a:gd name="T3" fmla="*/ 25 h 44"/>
                  <a:gd name="T4" fmla="*/ 34 w 34"/>
                  <a:gd name="T5" fmla="*/ 37 h 44"/>
                  <a:gd name="T6" fmla="*/ 29 w 34"/>
                  <a:gd name="T7" fmla="*/ 44 h 44"/>
                  <a:gd name="T8" fmla="*/ 11 w 34"/>
                  <a:gd name="T9" fmla="*/ 34 h 44"/>
                  <a:gd name="T10" fmla="*/ 2 w 34"/>
                  <a:gd name="T11" fmla="*/ 7 h 44"/>
                  <a:gd name="T12" fmla="*/ 15 w 34"/>
                  <a:gd name="T13" fmla="*/ 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44">
                    <a:moveTo>
                      <a:pt x="15" y="6"/>
                    </a:moveTo>
                    <a:cubicBezTo>
                      <a:pt x="15" y="6"/>
                      <a:pt x="18" y="23"/>
                      <a:pt x="19" y="25"/>
                    </a:cubicBezTo>
                    <a:cubicBezTo>
                      <a:pt x="20" y="27"/>
                      <a:pt x="34" y="37"/>
                      <a:pt x="34" y="37"/>
                    </a:cubicBezTo>
                    <a:cubicBezTo>
                      <a:pt x="29" y="44"/>
                      <a:pt x="29" y="44"/>
                      <a:pt x="29" y="44"/>
                    </a:cubicBezTo>
                    <a:cubicBezTo>
                      <a:pt x="29" y="44"/>
                      <a:pt x="12" y="35"/>
                      <a:pt x="11" y="34"/>
                    </a:cubicBezTo>
                    <a:cubicBezTo>
                      <a:pt x="11" y="34"/>
                      <a:pt x="4" y="13"/>
                      <a:pt x="2" y="7"/>
                    </a:cubicBezTo>
                    <a:cubicBezTo>
                      <a:pt x="0" y="0"/>
                      <a:pt x="15" y="6"/>
                      <a:pt x="15" y="6"/>
                    </a:cubicBezTo>
                    <a:close/>
                  </a:path>
                </a:pathLst>
              </a:custGeom>
              <a:solidFill>
                <a:srgbClr val="C90E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5" name="îSļïḓè"/>
              <p:cNvSpPr/>
              <p:nvPr/>
            </p:nvSpPr>
            <p:spPr bwMode="auto">
              <a:xfrm>
                <a:off x="5164393" y="4153716"/>
                <a:ext cx="422617" cy="1252340"/>
              </a:xfrm>
              <a:custGeom>
                <a:avLst/>
                <a:gdLst>
                  <a:gd name="T0" fmla="*/ 27 w 30"/>
                  <a:gd name="T1" fmla="*/ 14 h 89"/>
                  <a:gd name="T2" fmla="*/ 29 w 30"/>
                  <a:gd name="T3" fmla="*/ 44 h 89"/>
                  <a:gd name="T4" fmla="*/ 29 w 30"/>
                  <a:gd name="T5" fmla="*/ 89 h 89"/>
                  <a:gd name="T6" fmla="*/ 8 w 30"/>
                  <a:gd name="T7" fmla="*/ 89 h 89"/>
                  <a:gd name="T8" fmla="*/ 3 w 30"/>
                  <a:gd name="T9" fmla="*/ 35 h 89"/>
                  <a:gd name="T10" fmla="*/ 0 w 30"/>
                  <a:gd name="T11" fmla="*/ 8 h 89"/>
                  <a:gd name="T12" fmla="*/ 27 w 30"/>
                  <a:gd name="T13" fmla="*/ 1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89">
                    <a:moveTo>
                      <a:pt x="27" y="14"/>
                    </a:moveTo>
                    <a:cubicBezTo>
                      <a:pt x="27" y="14"/>
                      <a:pt x="29" y="37"/>
                      <a:pt x="29" y="44"/>
                    </a:cubicBezTo>
                    <a:cubicBezTo>
                      <a:pt x="30" y="51"/>
                      <a:pt x="29" y="89"/>
                      <a:pt x="29" y="89"/>
                    </a:cubicBezTo>
                    <a:cubicBezTo>
                      <a:pt x="8" y="89"/>
                      <a:pt x="8" y="89"/>
                      <a:pt x="8" y="89"/>
                    </a:cubicBezTo>
                    <a:cubicBezTo>
                      <a:pt x="8" y="89"/>
                      <a:pt x="4" y="41"/>
                      <a:pt x="3" y="35"/>
                    </a:cubicBezTo>
                    <a:cubicBezTo>
                      <a:pt x="2" y="30"/>
                      <a:pt x="0" y="17"/>
                      <a:pt x="0" y="8"/>
                    </a:cubicBezTo>
                    <a:cubicBezTo>
                      <a:pt x="0" y="0"/>
                      <a:pt x="27" y="14"/>
                      <a:pt x="27" y="14"/>
                    </a:cubicBezTo>
                    <a:close/>
                  </a:path>
                </a:pathLst>
              </a:custGeom>
              <a:solidFill>
                <a:srgbClr val="0041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6" name="îṥļídê"/>
              <p:cNvSpPr/>
              <p:nvPr/>
            </p:nvSpPr>
            <p:spPr bwMode="auto">
              <a:xfrm>
                <a:off x="5235475" y="4153716"/>
                <a:ext cx="436833" cy="1293697"/>
              </a:xfrm>
              <a:custGeom>
                <a:avLst/>
                <a:gdLst>
                  <a:gd name="T0" fmla="*/ 28 w 31"/>
                  <a:gd name="T1" fmla="*/ 15 h 92"/>
                  <a:gd name="T2" fmla="*/ 30 w 31"/>
                  <a:gd name="T3" fmla="*/ 46 h 92"/>
                  <a:gd name="T4" fmla="*/ 30 w 31"/>
                  <a:gd name="T5" fmla="*/ 92 h 92"/>
                  <a:gd name="T6" fmla="*/ 8 w 31"/>
                  <a:gd name="T7" fmla="*/ 92 h 92"/>
                  <a:gd name="T8" fmla="*/ 3 w 31"/>
                  <a:gd name="T9" fmla="*/ 37 h 92"/>
                  <a:gd name="T10" fmla="*/ 0 w 31"/>
                  <a:gd name="T11" fmla="*/ 9 h 92"/>
                  <a:gd name="T12" fmla="*/ 28 w 31"/>
                  <a:gd name="T13" fmla="*/ 1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92">
                    <a:moveTo>
                      <a:pt x="28" y="15"/>
                    </a:moveTo>
                    <a:cubicBezTo>
                      <a:pt x="28" y="15"/>
                      <a:pt x="30" y="39"/>
                      <a:pt x="30" y="46"/>
                    </a:cubicBezTo>
                    <a:cubicBezTo>
                      <a:pt x="31" y="53"/>
                      <a:pt x="30" y="92"/>
                      <a:pt x="30" y="92"/>
                    </a:cubicBezTo>
                    <a:cubicBezTo>
                      <a:pt x="8" y="92"/>
                      <a:pt x="8" y="92"/>
                      <a:pt x="8" y="92"/>
                    </a:cubicBezTo>
                    <a:cubicBezTo>
                      <a:pt x="8" y="92"/>
                      <a:pt x="4" y="42"/>
                      <a:pt x="3" y="37"/>
                    </a:cubicBezTo>
                    <a:cubicBezTo>
                      <a:pt x="2" y="32"/>
                      <a:pt x="0" y="18"/>
                      <a:pt x="0" y="9"/>
                    </a:cubicBezTo>
                    <a:cubicBezTo>
                      <a:pt x="0" y="0"/>
                      <a:pt x="28" y="15"/>
                      <a:pt x="28" y="15"/>
                    </a:cubicBezTo>
                    <a:close/>
                  </a:path>
                </a:pathLst>
              </a:custGeom>
              <a:solidFill>
                <a:srgbClr val="0055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7" name="íṡľiḍe"/>
              <p:cNvSpPr/>
              <p:nvPr/>
            </p:nvSpPr>
            <p:spPr bwMode="auto">
              <a:xfrm>
                <a:off x="5143820" y="2551286"/>
                <a:ext cx="620354" cy="1842968"/>
              </a:xfrm>
              <a:custGeom>
                <a:avLst/>
                <a:gdLst>
                  <a:gd name="T0" fmla="*/ 28 w 44"/>
                  <a:gd name="T1" fmla="*/ 0 h 131"/>
                  <a:gd name="T2" fmla="*/ 39 w 44"/>
                  <a:gd name="T3" fmla="*/ 30 h 131"/>
                  <a:gd name="T4" fmla="*/ 44 w 44"/>
                  <a:gd name="T5" fmla="*/ 131 h 131"/>
                  <a:gd name="T6" fmla="*/ 0 w 44"/>
                  <a:gd name="T7" fmla="*/ 131 h 131"/>
                  <a:gd name="T8" fmla="*/ 0 w 44"/>
                  <a:gd name="T9" fmla="*/ 50 h 131"/>
                  <a:gd name="T10" fmla="*/ 12 w 44"/>
                  <a:gd name="T11" fmla="*/ 10 h 131"/>
                  <a:gd name="T12" fmla="*/ 28 w 44"/>
                  <a:gd name="T13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131">
                    <a:moveTo>
                      <a:pt x="28" y="0"/>
                    </a:moveTo>
                    <a:cubicBezTo>
                      <a:pt x="28" y="0"/>
                      <a:pt x="40" y="7"/>
                      <a:pt x="39" y="30"/>
                    </a:cubicBezTo>
                    <a:cubicBezTo>
                      <a:pt x="39" y="53"/>
                      <a:pt x="44" y="131"/>
                      <a:pt x="44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60"/>
                      <a:pt x="0" y="50"/>
                    </a:cubicBezTo>
                    <a:cubicBezTo>
                      <a:pt x="0" y="41"/>
                      <a:pt x="12" y="10"/>
                      <a:pt x="12" y="10"/>
                    </a:cubicBez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F3F7F5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228" name="ïṥḻîḑe"/>
              <p:cNvSpPr/>
              <p:nvPr/>
            </p:nvSpPr>
            <p:spPr bwMode="auto">
              <a:xfrm>
                <a:off x="4502682" y="3112038"/>
                <a:ext cx="310177" cy="169305"/>
              </a:xfrm>
              <a:custGeom>
                <a:avLst/>
                <a:gdLst>
                  <a:gd name="T0" fmla="*/ 19 w 22"/>
                  <a:gd name="T1" fmla="*/ 4 h 12"/>
                  <a:gd name="T2" fmla="*/ 10 w 22"/>
                  <a:gd name="T3" fmla="*/ 0 h 12"/>
                  <a:gd name="T4" fmla="*/ 1 w 22"/>
                  <a:gd name="T5" fmla="*/ 5 h 12"/>
                  <a:gd name="T6" fmla="*/ 10 w 22"/>
                  <a:gd name="T7" fmla="*/ 10 h 12"/>
                  <a:gd name="T8" fmla="*/ 22 w 22"/>
                  <a:gd name="T9" fmla="*/ 12 h 12"/>
                  <a:gd name="T10" fmla="*/ 19 w 22"/>
                  <a:gd name="T11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2">
                    <a:moveTo>
                      <a:pt x="19" y="4"/>
                    </a:moveTo>
                    <a:cubicBezTo>
                      <a:pt x="19" y="4"/>
                      <a:pt x="13" y="1"/>
                      <a:pt x="10" y="0"/>
                    </a:cubicBezTo>
                    <a:cubicBezTo>
                      <a:pt x="7" y="0"/>
                      <a:pt x="1" y="3"/>
                      <a:pt x="1" y="5"/>
                    </a:cubicBezTo>
                    <a:cubicBezTo>
                      <a:pt x="0" y="7"/>
                      <a:pt x="9" y="10"/>
                      <a:pt x="10" y="10"/>
                    </a:cubicBezTo>
                    <a:cubicBezTo>
                      <a:pt x="11" y="10"/>
                      <a:pt x="22" y="12"/>
                      <a:pt x="22" y="12"/>
                    </a:cubicBez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FDB1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29" name="ïsḷïḓê"/>
              <p:cNvSpPr/>
              <p:nvPr/>
            </p:nvSpPr>
            <p:spPr bwMode="auto">
              <a:xfrm>
                <a:off x="5108819" y="3267126"/>
                <a:ext cx="239095" cy="210662"/>
              </a:xfrm>
              <a:custGeom>
                <a:avLst/>
                <a:gdLst>
                  <a:gd name="T0" fmla="*/ 0 w 17"/>
                  <a:gd name="T1" fmla="*/ 2 h 15"/>
                  <a:gd name="T2" fmla="*/ 17 w 17"/>
                  <a:gd name="T3" fmla="*/ 0 h 15"/>
                  <a:gd name="T4" fmla="*/ 0 w 17"/>
                  <a:gd name="T5" fmla="*/ 15 h 15"/>
                  <a:gd name="T6" fmla="*/ 0 w 17"/>
                  <a:gd name="T7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5">
                    <a:moveTo>
                      <a:pt x="0" y="2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1" y="12"/>
                      <a:pt x="0" y="15"/>
                    </a:cubicBezTo>
                    <a:cubicBezTo>
                      <a:pt x="0" y="9"/>
                      <a:pt x="0" y="5"/>
                      <a:pt x="0" y="2"/>
                    </a:cubicBezTo>
                    <a:close/>
                  </a:path>
                </a:pathLst>
              </a:custGeom>
              <a:solidFill>
                <a:srgbClr val="E3EE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30" name="íSļíďe"/>
              <p:cNvSpPr/>
              <p:nvPr/>
            </p:nvSpPr>
            <p:spPr bwMode="auto">
              <a:xfrm>
                <a:off x="4770209" y="2703638"/>
                <a:ext cx="704361" cy="690144"/>
              </a:xfrm>
              <a:custGeom>
                <a:avLst/>
                <a:gdLst>
                  <a:gd name="T0" fmla="*/ 43 w 50"/>
                  <a:gd name="T1" fmla="*/ 38 h 49"/>
                  <a:gd name="T2" fmla="*/ 29 w 50"/>
                  <a:gd name="T3" fmla="*/ 48 h 49"/>
                  <a:gd name="T4" fmla="*/ 0 w 50"/>
                  <a:gd name="T5" fmla="*/ 46 h 49"/>
                  <a:gd name="T6" fmla="*/ 0 w 50"/>
                  <a:gd name="T7" fmla="*/ 32 h 49"/>
                  <a:gd name="T8" fmla="*/ 26 w 50"/>
                  <a:gd name="T9" fmla="*/ 33 h 49"/>
                  <a:gd name="T10" fmla="*/ 48 w 50"/>
                  <a:gd name="T11" fmla="*/ 0 h 49"/>
                  <a:gd name="T12" fmla="*/ 43 w 50"/>
                  <a:gd name="T13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49">
                    <a:moveTo>
                      <a:pt x="43" y="38"/>
                    </a:moveTo>
                    <a:cubicBezTo>
                      <a:pt x="43" y="38"/>
                      <a:pt x="34" y="47"/>
                      <a:pt x="29" y="48"/>
                    </a:cubicBezTo>
                    <a:cubicBezTo>
                      <a:pt x="25" y="49"/>
                      <a:pt x="0" y="46"/>
                      <a:pt x="0" y="4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46" y="0"/>
                      <a:pt x="48" y="0"/>
                    </a:cubicBezTo>
                    <a:cubicBezTo>
                      <a:pt x="50" y="0"/>
                      <a:pt x="43" y="38"/>
                      <a:pt x="43" y="38"/>
                    </a:cubicBezTo>
                    <a:close/>
                  </a:path>
                </a:pathLst>
              </a:custGeom>
              <a:solidFill>
                <a:srgbClr val="F3F7F5"/>
              </a:solidFill>
              <a:ln>
                <a:noFill/>
              </a:ln>
            </p:spPr>
            <p:txBody>
              <a:bodyPr anchor="ctr"/>
              <a:p>
                <a:pPr algn="ctr"/>
              </a:p>
            </p:txBody>
          </p:sp>
          <p:sp>
            <p:nvSpPr>
              <p:cNvPr id="231" name="îŝḻidê"/>
              <p:cNvSpPr/>
              <p:nvPr/>
            </p:nvSpPr>
            <p:spPr bwMode="auto">
              <a:xfrm>
                <a:off x="5221258" y="2478760"/>
                <a:ext cx="155089" cy="140872"/>
              </a:xfrm>
              <a:custGeom>
                <a:avLst/>
                <a:gdLst>
                  <a:gd name="T0" fmla="*/ 0 w 11"/>
                  <a:gd name="T1" fmla="*/ 7 h 10"/>
                  <a:gd name="T2" fmla="*/ 0 w 11"/>
                  <a:gd name="T3" fmla="*/ 7 h 10"/>
                  <a:gd name="T4" fmla="*/ 11 w 11"/>
                  <a:gd name="T5" fmla="*/ 0 h 10"/>
                  <a:gd name="T6" fmla="*/ 5 w 11"/>
                  <a:gd name="T7" fmla="*/ 10 h 10"/>
                  <a:gd name="T8" fmla="*/ 3 w 11"/>
                  <a:gd name="T9" fmla="*/ 8 h 10"/>
                  <a:gd name="T10" fmla="*/ 0 w 11"/>
                  <a:gd name="T11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10"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9" y="5"/>
                      <a:pt x="11" y="0"/>
                    </a:cubicBezTo>
                    <a:cubicBezTo>
                      <a:pt x="11" y="0"/>
                      <a:pt x="9" y="7"/>
                      <a:pt x="5" y="10"/>
                    </a:cubicBezTo>
                    <a:cubicBezTo>
                      <a:pt x="4" y="9"/>
                      <a:pt x="4" y="8"/>
                      <a:pt x="3" y="8"/>
                    </a:cubicBezTo>
                    <a:cubicBezTo>
                      <a:pt x="2" y="7"/>
                      <a:pt x="1" y="7"/>
                      <a:pt x="0" y="7"/>
                    </a:cubicBezTo>
                    <a:close/>
                  </a:path>
                </a:pathLst>
              </a:custGeom>
              <a:solidFill>
                <a:srgbClr val="F09C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  <p:sp>
            <p:nvSpPr>
              <p:cNvPr id="232" name="iS1îďe"/>
              <p:cNvSpPr/>
              <p:nvPr/>
            </p:nvSpPr>
            <p:spPr bwMode="auto">
              <a:xfrm>
                <a:off x="4164072" y="3028032"/>
                <a:ext cx="465266" cy="155089"/>
              </a:xfrm>
              <a:custGeom>
                <a:avLst/>
                <a:gdLst>
                  <a:gd name="T0" fmla="*/ 31 w 33"/>
                  <a:gd name="T1" fmla="*/ 11 h 11"/>
                  <a:gd name="T2" fmla="*/ 33 w 33"/>
                  <a:gd name="T3" fmla="*/ 10 h 11"/>
                  <a:gd name="T4" fmla="*/ 32 w 33"/>
                  <a:gd name="T5" fmla="*/ 9 h 11"/>
                  <a:gd name="T6" fmla="*/ 1 w 33"/>
                  <a:gd name="T7" fmla="*/ 0 h 11"/>
                  <a:gd name="T8" fmla="*/ 0 w 33"/>
                  <a:gd name="T9" fmla="*/ 1 h 11"/>
                  <a:gd name="T10" fmla="*/ 1 w 33"/>
                  <a:gd name="T11" fmla="*/ 2 h 11"/>
                  <a:gd name="T12" fmla="*/ 31 w 33"/>
                  <a:gd name="T13" fmla="*/ 11 h 11"/>
                  <a:gd name="T14" fmla="*/ 31 w 33"/>
                  <a:gd name="T1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1">
                    <a:moveTo>
                      <a:pt x="31" y="11"/>
                    </a:moveTo>
                    <a:cubicBezTo>
                      <a:pt x="32" y="11"/>
                      <a:pt x="32" y="11"/>
                      <a:pt x="33" y="10"/>
                    </a:cubicBezTo>
                    <a:cubicBezTo>
                      <a:pt x="33" y="10"/>
                      <a:pt x="32" y="9"/>
                      <a:pt x="32" y="9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lose/>
                  </a:path>
                </a:pathLst>
              </a:custGeom>
              <a:solidFill>
                <a:srgbClr val="1E1E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p>
                <a:pPr algn="ctr"/>
              </a:p>
            </p:txBody>
          </p:sp>
        </p:grpSp>
      </p:grp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248150" y="647700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chemeClr val="accent5"/>
                </a:solidFill>
              </a:rPr>
              <a:t>如何保护眼睛</a:t>
            </a:r>
            <a:endParaRPr lang="zh-CN" altLang="en-US" sz="4000" b="1" dirty="0">
              <a:solidFill>
                <a:schemeClr val="accent5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00245" y="5358130"/>
            <a:ext cx="327787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marL="742950" indent="-7429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做好眼保健操</a:t>
            </a:r>
            <a:endParaRPr lang="en-US" altLang="zh-CN" sz="36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71750" y="4476750"/>
            <a:ext cx="7029450" cy="2111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75" y="2706836"/>
            <a:ext cx="6287811" cy="1981091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3420730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687013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3953294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607665" y="934534"/>
            <a:ext cx="171031" cy="17103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873948" y="934534"/>
            <a:ext cx="171031" cy="17103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140229" y="934534"/>
            <a:ext cx="171031" cy="17103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389485" y="5188299"/>
            <a:ext cx="985140" cy="98514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latin typeface="Impact" panose="020B0806030902050204" pitchFamily="34" charset="0"/>
              </a:rPr>
              <a:t>2</a:t>
            </a:r>
            <a:endParaRPr lang="en-US" altLang="zh-CN" sz="4400" dirty="0">
              <a:latin typeface="Impact" panose="020B0806030902050204" pitchFamily="34" charset="0"/>
            </a:endParaRPr>
          </a:p>
        </p:txBody>
      </p:sp>
    </p:spTree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VECTOR" val="d2ee76ff-2646-4769-a1ed-039767ded23c"/>
</p:tagLst>
</file>

<file path=ppt/tags/tag2.xml><?xml version="1.0" encoding="utf-8"?>
<p:tagLst xmlns:p="http://schemas.openxmlformats.org/presentationml/2006/main">
  <p:tag name="commondata" val="eyJjb3VudCI6MjgsImhkaWQiOiIzOTllOWUxODk4OWVjMWQ4ZTYyMWVkMTM5NzhlNzUzYSIsInVzZXJDb3VudCI6Mjh9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WPS 演示</Application>
  <PresentationFormat>宽屏</PresentationFormat>
  <Paragraphs>107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汉仪黑咪体简</vt:lpstr>
      <vt:lpstr>汉仪铸字卡酷体简</vt:lpstr>
      <vt:lpstr>汉仪黑方简</vt:lpstr>
      <vt:lpstr>魏碑</vt:lpstr>
      <vt:lpstr>Segoe Print</vt:lpstr>
      <vt:lpstr>Impact</vt:lpstr>
      <vt:lpstr>Times New Roman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adminHL</dc:creator>
  <cp:lastModifiedBy>阳光~依然</cp:lastModifiedBy>
  <cp:revision>54</cp:revision>
  <dcterms:created xsi:type="dcterms:W3CDTF">2020-05-20T13:37:00Z</dcterms:created>
  <dcterms:modified xsi:type="dcterms:W3CDTF">2024-03-13T03:32:53Z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2052-12.1.0.16399</vt:lpwstr>
  </property>
  <property fmtid="{D5CDD505-2E9C-101B-9397-08002B2CF9AE}" pid="3" name="KSOTemplateUUID">
    <vt:lpwstr>v1.0_mb_NVOKGsn7LXJ+oPzaWhT8mQ==</vt:lpwstr>
  </property>
  <property fmtid="{D5CDD505-2E9C-101B-9397-08002B2CF9AE}" pid="4" name="ICV">
    <vt:lpwstr>0C55636347BD4C9FA3FAB32F9DACF75E_11</vt:lpwstr>
  </property>
</Properties>
</file>