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handoutMasterIdLst>
    <p:handoutMasterId r:id="rId25"/>
  </p:handoutMasterIdLst>
  <p:sldIdLst>
    <p:sldId id="257" r:id="rId3"/>
    <p:sldId id="258" r:id="rId4"/>
    <p:sldId id="259" r:id="rId5"/>
    <p:sldId id="260" r:id="rId6"/>
    <p:sldId id="262" r:id="rId7"/>
    <p:sldId id="278" r:id="rId8"/>
    <p:sldId id="263" r:id="rId9"/>
    <p:sldId id="264" r:id="rId10"/>
    <p:sldId id="265" r:id="rId11"/>
    <p:sldId id="266" r:id="rId12"/>
    <p:sldId id="267" r:id="rId13"/>
    <p:sldId id="281" r:id="rId14"/>
    <p:sldId id="268" r:id="rId15"/>
    <p:sldId id="269" r:id="rId16"/>
    <p:sldId id="270" r:id="rId17"/>
    <p:sldId id="271" r:id="rId18"/>
    <p:sldId id="272" r:id="rId19"/>
    <p:sldId id="274" r:id="rId20"/>
    <p:sldId id="277" r:id="rId21"/>
    <p:sldId id="275" r:id="rId22"/>
    <p:sldId id="276" r:id="rId23"/>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4660"/>
  </p:normalViewPr>
  <p:slideViewPr>
    <p:cSldViewPr snapToGrid="0" showGuides="1">
      <p:cViewPr varScale="1">
        <p:scale>
          <a:sx n="69" d="100"/>
          <a:sy n="69" d="100"/>
        </p:scale>
        <p:origin x="668" y="40"/>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0EB2D86F-0887-4FEA-AA41-1FD87DD972E5}" type="doc">
      <dgm:prSet loTypeId="urn:microsoft.com/office/officeart/2005/8/layout/hProcess6" loCatId="process" qsTypeId="urn:microsoft.com/office/officeart/2005/8/quickstyle/simple1" qsCatId="simple" csTypeId="urn:microsoft.com/office/officeart/2005/8/colors/accent1_2" csCatId="accent1" phldr="1"/>
      <dgm:spPr/>
    </dgm:pt>
    <dgm:pt modelId="{0957E018-751A-404A-9A35-23A41EFD7C77}">
      <dgm:prSet phldrT="[文本]"/>
      <dgm:spPr/>
      <dgm:t>
        <a:bodyPr/>
        <a:lstStyle/>
        <a:p>
          <a:r>
            <a:rPr lang="zh-CN" altLang="en-US" dirty="0"/>
            <a:t>急性腹泻</a:t>
          </a:r>
        </a:p>
      </dgm:t>
    </dgm:pt>
    <dgm:pt modelId="{499CFA7B-A18A-4BBA-8AC0-C4BEA52889F1}" cxnId="{2703B48B-B730-4837-8E2D-0F49E712DDE6}" type="parTrans">
      <dgm:prSet/>
      <dgm:spPr/>
      <dgm:t>
        <a:bodyPr/>
        <a:lstStyle/>
        <a:p>
          <a:endParaRPr lang="zh-CN" altLang="en-US"/>
        </a:p>
      </dgm:t>
    </dgm:pt>
    <dgm:pt modelId="{6BA0920D-D6EB-4A53-BF00-5F447AEF0471}" cxnId="{2703B48B-B730-4837-8E2D-0F49E712DDE6}" type="sibTrans">
      <dgm:prSet/>
      <dgm:spPr/>
      <dgm:t>
        <a:bodyPr/>
        <a:lstStyle/>
        <a:p>
          <a:endParaRPr lang="zh-CN" altLang="en-US"/>
        </a:p>
      </dgm:t>
    </dgm:pt>
    <dgm:pt modelId="{6F120F71-76C6-4D24-B0FD-BD0A559EA4B9}">
      <dgm:prSet phldrT="[文本]"/>
      <dgm:spPr/>
      <dgm:t>
        <a:bodyPr/>
        <a:lstStyle/>
        <a:p>
          <a:r>
            <a:rPr lang="zh-CN" altLang="en-US" dirty="0"/>
            <a:t>迁延性腹泻</a:t>
          </a:r>
        </a:p>
      </dgm:t>
    </dgm:pt>
    <dgm:pt modelId="{6B71C791-EC15-4753-9FBE-37B9A3793B10}" cxnId="{E50B735C-DBF0-423B-8835-9AB8088885D6}" type="parTrans">
      <dgm:prSet/>
      <dgm:spPr/>
      <dgm:t>
        <a:bodyPr/>
        <a:lstStyle/>
        <a:p>
          <a:endParaRPr lang="zh-CN" altLang="en-US"/>
        </a:p>
      </dgm:t>
    </dgm:pt>
    <dgm:pt modelId="{08BA9BB4-2ABF-456D-AD6F-9B5184514B13}" cxnId="{E50B735C-DBF0-423B-8835-9AB8088885D6}" type="sibTrans">
      <dgm:prSet/>
      <dgm:spPr/>
      <dgm:t>
        <a:bodyPr/>
        <a:lstStyle/>
        <a:p>
          <a:endParaRPr lang="zh-CN" altLang="en-US"/>
        </a:p>
      </dgm:t>
    </dgm:pt>
    <dgm:pt modelId="{A7DDE40D-C75E-4C9D-9559-333629F69F81}">
      <dgm:prSet phldrT="[文本]"/>
      <dgm:spPr/>
      <dgm:t>
        <a:bodyPr/>
        <a:lstStyle/>
        <a:p>
          <a:r>
            <a:rPr lang="zh-CN" altLang="en-US" dirty="0"/>
            <a:t>慢性腹泻</a:t>
          </a:r>
        </a:p>
      </dgm:t>
    </dgm:pt>
    <dgm:pt modelId="{C1FAD90D-6B4F-476F-BED5-F9DFFF95048E}" cxnId="{30E83B1A-2D06-4BCC-A3C1-C88C428F7981}" type="parTrans">
      <dgm:prSet/>
      <dgm:spPr/>
      <dgm:t>
        <a:bodyPr/>
        <a:lstStyle/>
        <a:p>
          <a:endParaRPr lang="zh-CN" altLang="en-US"/>
        </a:p>
      </dgm:t>
    </dgm:pt>
    <dgm:pt modelId="{8FB24D4C-83E8-4AAC-82B0-7A6EC9B08B9F}" cxnId="{30E83B1A-2D06-4BCC-A3C1-C88C428F7981}" type="sibTrans">
      <dgm:prSet/>
      <dgm:spPr/>
      <dgm:t>
        <a:bodyPr/>
        <a:lstStyle/>
        <a:p>
          <a:endParaRPr lang="zh-CN" altLang="en-US"/>
        </a:p>
      </dgm:t>
    </dgm:pt>
    <dgm:pt modelId="{BC592282-D748-4644-B30E-D15E646C0A28}">
      <dgm:prSet/>
      <dgm:spPr/>
      <dgm:t>
        <a:bodyPr/>
        <a:lstStyle/>
        <a:p>
          <a:endParaRPr lang="zh-CN" altLang="en-US" dirty="0"/>
        </a:p>
      </dgm:t>
    </dgm:pt>
    <dgm:pt modelId="{FEC41A6E-4BED-4702-BDCB-6A70592A64F9}" cxnId="{6D069FE2-ED28-4512-999F-D48B674EEFF5}" type="parTrans">
      <dgm:prSet/>
      <dgm:spPr/>
      <dgm:t>
        <a:bodyPr/>
        <a:lstStyle/>
        <a:p>
          <a:endParaRPr lang="zh-CN" altLang="en-US"/>
        </a:p>
      </dgm:t>
    </dgm:pt>
    <dgm:pt modelId="{E06413F9-AFF5-4BEE-B4CC-3BFC884D1B58}" cxnId="{6D069FE2-ED28-4512-999F-D48B674EEFF5}" type="sibTrans">
      <dgm:prSet/>
      <dgm:spPr/>
      <dgm:t>
        <a:bodyPr/>
        <a:lstStyle/>
        <a:p>
          <a:endParaRPr lang="zh-CN" altLang="en-US"/>
        </a:p>
      </dgm:t>
    </dgm:pt>
    <dgm:pt modelId="{DB2DA838-D5CF-46D2-B241-E8D10DF8F4FD}" type="pres">
      <dgm:prSet presAssocID="{0EB2D86F-0887-4FEA-AA41-1FD87DD972E5}" presName="theList" presStyleCnt="0">
        <dgm:presLayoutVars>
          <dgm:dir/>
          <dgm:animLvl val="lvl"/>
          <dgm:resizeHandles val="exact"/>
        </dgm:presLayoutVars>
      </dgm:prSet>
      <dgm:spPr/>
    </dgm:pt>
    <dgm:pt modelId="{D0CCED76-BC6B-410A-8BF0-8BB4C5131951}" type="pres">
      <dgm:prSet presAssocID="{0957E018-751A-404A-9A35-23A41EFD7C77}" presName="compNode" presStyleCnt="0"/>
      <dgm:spPr/>
    </dgm:pt>
    <dgm:pt modelId="{D1E698DC-166B-4AF2-8FD8-160FF79ADAB5}" type="pres">
      <dgm:prSet presAssocID="{0957E018-751A-404A-9A35-23A41EFD7C77}" presName="noGeometry" presStyleCnt="0"/>
      <dgm:spPr/>
    </dgm:pt>
    <dgm:pt modelId="{E252E3B7-E7A5-401F-8D27-490AA0AD96BA}" type="pres">
      <dgm:prSet presAssocID="{0957E018-751A-404A-9A35-23A41EFD7C77}" presName="childTextVisible" presStyleLbl="bgAccFollowNode1" presStyleIdx="0" presStyleCnt="3">
        <dgm:presLayoutVars>
          <dgm:bulletEnabled val="1"/>
        </dgm:presLayoutVars>
      </dgm:prSet>
      <dgm:spPr/>
    </dgm:pt>
    <dgm:pt modelId="{DB5FCAD3-E32A-47A8-A556-19C15F858550}" type="pres">
      <dgm:prSet presAssocID="{0957E018-751A-404A-9A35-23A41EFD7C77}" presName="childTextHidden" presStyleLbl="bgAccFollowNode1" presStyleIdx="0" presStyleCnt="3"/>
      <dgm:spPr/>
    </dgm:pt>
    <dgm:pt modelId="{217AC896-A2AB-4CC2-B4C4-1810A1C58DF0}" type="pres">
      <dgm:prSet presAssocID="{0957E018-751A-404A-9A35-23A41EFD7C77}" presName="parentText" presStyleLbl="node1" presStyleIdx="0" presStyleCnt="3">
        <dgm:presLayoutVars>
          <dgm:chMax val="1"/>
          <dgm:bulletEnabled val="1"/>
        </dgm:presLayoutVars>
      </dgm:prSet>
      <dgm:spPr/>
    </dgm:pt>
    <dgm:pt modelId="{2D131244-F08C-4517-B01A-E5D6120F11E4}" type="pres">
      <dgm:prSet presAssocID="{0957E018-751A-404A-9A35-23A41EFD7C77}" presName="aSpace" presStyleCnt="0"/>
      <dgm:spPr/>
    </dgm:pt>
    <dgm:pt modelId="{F62B6837-1AD7-4E9D-963D-AD40B05AC297}" type="pres">
      <dgm:prSet presAssocID="{6F120F71-76C6-4D24-B0FD-BD0A559EA4B9}" presName="compNode" presStyleCnt="0"/>
      <dgm:spPr/>
    </dgm:pt>
    <dgm:pt modelId="{68C4054E-2985-4AE1-8340-A7931A1E41A1}" type="pres">
      <dgm:prSet presAssocID="{6F120F71-76C6-4D24-B0FD-BD0A559EA4B9}" presName="noGeometry" presStyleCnt="0"/>
      <dgm:spPr/>
    </dgm:pt>
    <dgm:pt modelId="{AC453E8D-9EDA-48DF-931B-D94C67840C32}" type="pres">
      <dgm:prSet presAssocID="{6F120F71-76C6-4D24-B0FD-BD0A559EA4B9}" presName="childTextVisible" presStyleLbl="bgAccFollowNode1" presStyleIdx="1" presStyleCnt="3">
        <dgm:presLayoutVars>
          <dgm:bulletEnabled val="1"/>
        </dgm:presLayoutVars>
      </dgm:prSet>
      <dgm:spPr/>
    </dgm:pt>
    <dgm:pt modelId="{F69743F4-B2D1-4C39-BE79-E1767BECCC16}" type="pres">
      <dgm:prSet presAssocID="{6F120F71-76C6-4D24-B0FD-BD0A559EA4B9}" presName="childTextHidden" presStyleLbl="bgAccFollowNode1" presStyleIdx="1" presStyleCnt="3"/>
      <dgm:spPr/>
    </dgm:pt>
    <dgm:pt modelId="{D1DF3935-47FE-4C32-9514-8030D2DC0180}" type="pres">
      <dgm:prSet presAssocID="{6F120F71-76C6-4D24-B0FD-BD0A559EA4B9}" presName="parentText" presStyleLbl="node1" presStyleIdx="1" presStyleCnt="3">
        <dgm:presLayoutVars>
          <dgm:chMax val="1"/>
          <dgm:bulletEnabled val="1"/>
        </dgm:presLayoutVars>
      </dgm:prSet>
      <dgm:spPr/>
    </dgm:pt>
    <dgm:pt modelId="{758A7442-1634-49CB-BD84-FD7D1B1267CC}" type="pres">
      <dgm:prSet presAssocID="{6F120F71-76C6-4D24-B0FD-BD0A559EA4B9}" presName="aSpace" presStyleCnt="0"/>
      <dgm:spPr/>
    </dgm:pt>
    <dgm:pt modelId="{AC20238C-84FE-4109-A7F1-42D0C1743EDB}" type="pres">
      <dgm:prSet presAssocID="{A7DDE40D-C75E-4C9D-9559-333629F69F81}" presName="compNode" presStyleCnt="0"/>
      <dgm:spPr/>
    </dgm:pt>
    <dgm:pt modelId="{6FB78412-C287-4468-9DE6-B847A8943106}" type="pres">
      <dgm:prSet presAssocID="{A7DDE40D-C75E-4C9D-9559-333629F69F81}" presName="noGeometry" presStyleCnt="0"/>
      <dgm:spPr/>
    </dgm:pt>
    <dgm:pt modelId="{1B6FF10C-A72F-4F52-A8C0-79C7FAD60D91}" type="pres">
      <dgm:prSet presAssocID="{A7DDE40D-C75E-4C9D-9559-333629F69F81}" presName="childTextVisible" presStyleLbl="bgAccFollowNode1" presStyleIdx="2" presStyleCnt="3">
        <dgm:presLayoutVars>
          <dgm:bulletEnabled val="1"/>
        </dgm:presLayoutVars>
      </dgm:prSet>
      <dgm:spPr/>
    </dgm:pt>
    <dgm:pt modelId="{9877FC64-5D96-4BE9-930F-47929E147A51}" type="pres">
      <dgm:prSet presAssocID="{A7DDE40D-C75E-4C9D-9559-333629F69F81}" presName="childTextHidden" presStyleLbl="bgAccFollowNode1" presStyleIdx="2" presStyleCnt="3"/>
      <dgm:spPr/>
    </dgm:pt>
    <dgm:pt modelId="{47E189CA-5B87-46C4-9B9B-637326D4E0DF}" type="pres">
      <dgm:prSet presAssocID="{A7DDE40D-C75E-4C9D-9559-333629F69F81}" presName="parentText" presStyleLbl="node1" presStyleIdx="2" presStyleCnt="3">
        <dgm:presLayoutVars>
          <dgm:chMax val="1"/>
          <dgm:bulletEnabled val="1"/>
        </dgm:presLayoutVars>
      </dgm:prSet>
      <dgm:spPr/>
    </dgm:pt>
  </dgm:ptLst>
  <dgm:cxnLst>
    <dgm:cxn modelId="{30E83B1A-2D06-4BCC-A3C1-C88C428F7981}" srcId="{0EB2D86F-0887-4FEA-AA41-1FD87DD972E5}" destId="{A7DDE40D-C75E-4C9D-9559-333629F69F81}" srcOrd="2" destOrd="0" parTransId="{C1FAD90D-6B4F-476F-BED5-F9DFFF95048E}" sibTransId="{8FB24D4C-83E8-4AAC-82B0-7A6EC9B08B9F}"/>
    <dgm:cxn modelId="{5E284E2C-63AD-433E-9937-A431CAB64A22}" type="presOf" srcId="{A7DDE40D-C75E-4C9D-9559-333629F69F81}" destId="{47E189CA-5B87-46C4-9B9B-637326D4E0DF}" srcOrd="0" destOrd="0" presId="urn:microsoft.com/office/officeart/2005/8/layout/hProcess6"/>
    <dgm:cxn modelId="{3A71982E-E893-46D3-AD8A-E63431D1344B}" type="presOf" srcId="{BC592282-D748-4644-B30E-D15E646C0A28}" destId="{E252E3B7-E7A5-401F-8D27-490AA0AD96BA}" srcOrd="0" destOrd="0" presId="urn:microsoft.com/office/officeart/2005/8/layout/hProcess6"/>
    <dgm:cxn modelId="{E50B735C-DBF0-423B-8835-9AB8088885D6}" srcId="{0EB2D86F-0887-4FEA-AA41-1FD87DD972E5}" destId="{6F120F71-76C6-4D24-B0FD-BD0A559EA4B9}" srcOrd="1" destOrd="0" parTransId="{6B71C791-EC15-4753-9FBE-37B9A3793B10}" sibTransId="{08BA9BB4-2ABF-456D-AD6F-9B5184514B13}"/>
    <dgm:cxn modelId="{7C2E5C61-12BD-49D6-989A-3DA400DFC53F}" type="presOf" srcId="{BC592282-D748-4644-B30E-D15E646C0A28}" destId="{DB5FCAD3-E32A-47A8-A556-19C15F858550}" srcOrd="1" destOrd="0" presId="urn:microsoft.com/office/officeart/2005/8/layout/hProcess6"/>
    <dgm:cxn modelId="{423F9366-A75C-4EAB-81BF-9B0B092014F9}" type="presOf" srcId="{0957E018-751A-404A-9A35-23A41EFD7C77}" destId="{217AC896-A2AB-4CC2-B4C4-1810A1C58DF0}" srcOrd="0" destOrd="0" presId="urn:microsoft.com/office/officeart/2005/8/layout/hProcess6"/>
    <dgm:cxn modelId="{2703B48B-B730-4837-8E2D-0F49E712DDE6}" srcId="{0EB2D86F-0887-4FEA-AA41-1FD87DD972E5}" destId="{0957E018-751A-404A-9A35-23A41EFD7C77}" srcOrd="0" destOrd="0" parTransId="{499CFA7B-A18A-4BBA-8AC0-C4BEA52889F1}" sibTransId="{6BA0920D-D6EB-4A53-BF00-5F447AEF0471}"/>
    <dgm:cxn modelId="{207092A0-4D08-479A-AA69-611F390E06C3}" type="presOf" srcId="{0EB2D86F-0887-4FEA-AA41-1FD87DD972E5}" destId="{DB2DA838-D5CF-46D2-B241-E8D10DF8F4FD}" srcOrd="0" destOrd="0" presId="urn:microsoft.com/office/officeart/2005/8/layout/hProcess6"/>
    <dgm:cxn modelId="{D4BAD6AB-4D55-4701-B060-448CEAC2D016}" type="presOf" srcId="{6F120F71-76C6-4D24-B0FD-BD0A559EA4B9}" destId="{D1DF3935-47FE-4C32-9514-8030D2DC0180}" srcOrd="0" destOrd="0" presId="urn:microsoft.com/office/officeart/2005/8/layout/hProcess6"/>
    <dgm:cxn modelId="{6D069FE2-ED28-4512-999F-D48B674EEFF5}" srcId="{0957E018-751A-404A-9A35-23A41EFD7C77}" destId="{BC592282-D748-4644-B30E-D15E646C0A28}" srcOrd="0" destOrd="0" parTransId="{FEC41A6E-4BED-4702-BDCB-6A70592A64F9}" sibTransId="{E06413F9-AFF5-4BEE-B4CC-3BFC884D1B58}"/>
    <dgm:cxn modelId="{21FB31F0-BF5A-4D6B-9F65-8170EF6803CF}" type="presParOf" srcId="{DB2DA838-D5CF-46D2-B241-E8D10DF8F4FD}" destId="{D0CCED76-BC6B-410A-8BF0-8BB4C5131951}" srcOrd="0" destOrd="0" presId="urn:microsoft.com/office/officeart/2005/8/layout/hProcess6"/>
    <dgm:cxn modelId="{780E7BD4-B54C-411F-9852-B5E804B8D834}" type="presParOf" srcId="{D0CCED76-BC6B-410A-8BF0-8BB4C5131951}" destId="{D1E698DC-166B-4AF2-8FD8-160FF79ADAB5}" srcOrd="0" destOrd="0" presId="urn:microsoft.com/office/officeart/2005/8/layout/hProcess6"/>
    <dgm:cxn modelId="{6E8CDCA1-A2A0-4CB4-A09C-70ACBC4FC3F6}" type="presParOf" srcId="{D0CCED76-BC6B-410A-8BF0-8BB4C5131951}" destId="{E252E3B7-E7A5-401F-8D27-490AA0AD96BA}" srcOrd="1" destOrd="0" presId="urn:microsoft.com/office/officeart/2005/8/layout/hProcess6"/>
    <dgm:cxn modelId="{C1E5438F-C263-429A-9BB5-A7E565A96EB3}" type="presParOf" srcId="{D0CCED76-BC6B-410A-8BF0-8BB4C5131951}" destId="{DB5FCAD3-E32A-47A8-A556-19C15F858550}" srcOrd="2" destOrd="0" presId="urn:microsoft.com/office/officeart/2005/8/layout/hProcess6"/>
    <dgm:cxn modelId="{03746089-75BF-464D-AC6B-973710A0F106}" type="presParOf" srcId="{D0CCED76-BC6B-410A-8BF0-8BB4C5131951}" destId="{217AC896-A2AB-4CC2-B4C4-1810A1C58DF0}" srcOrd="3" destOrd="0" presId="urn:microsoft.com/office/officeart/2005/8/layout/hProcess6"/>
    <dgm:cxn modelId="{DE8CA9BA-9914-4993-B666-8256178C7889}" type="presParOf" srcId="{DB2DA838-D5CF-46D2-B241-E8D10DF8F4FD}" destId="{2D131244-F08C-4517-B01A-E5D6120F11E4}" srcOrd="1" destOrd="0" presId="urn:microsoft.com/office/officeart/2005/8/layout/hProcess6"/>
    <dgm:cxn modelId="{1E2A834E-EF97-4531-BE19-F0EDE99190F1}" type="presParOf" srcId="{DB2DA838-D5CF-46D2-B241-E8D10DF8F4FD}" destId="{F62B6837-1AD7-4E9D-963D-AD40B05AC297}" srcOrd="2" destOrd="0" presId="urn:microsoft.com/office/officeart/2005/8/layout/hProcess6"/>
    <dgm:cxn modelId="{54CDFFBD-C24E-4701-B368-13053D555192}" type="presParOf" srcId="{F62B6837-1AD7-4E9D-963D-AD40B05AC297}" destId="{68C4054E-2985-4AE1-8340-A7931A1E41A1}" srcOrd="0" destOrd="0" presId="urn:microsoft.com/office/officeart/2005/8/layout/hProcess6"/>
    <dgm:cxn modelId="{42843874-6961-4ED5-9CE8-2A7632F3021F}" type="presParOf" srcId="{F62B6837-1AD7-4E9D-963D-AD40B05AC297}" destId="{AC453E8D-9EDA-48DF-931B-D94C67840C32}" srcOrd="1" destOrd="0" presId="urn:microsoft.com/office/officeart/2005/8/layout/hProcess6"/>
    <dgm:cxn modelId="{1632F90B-5BCE-472B-89D7-F556E3D5C5FA}" type="presParOf" srcId="{F62B6837-1AD7-4E9D-963D-AD40B05AC297}" destId="{F69743F4-B2D1-4C39-BE79-E1767BECCC16}" srcOrd="2" destOrd="0" presId="urn:microsoft.com/office/officeart/2005/8/layout/hProcess6"/>
    <dgm:cxn modelId="{9D1091DE-43EC-46D2-9B7E-C97849AC64A5}" type="presParOf" srcId="{F62B6837-1AD7-4E9D-963D-AD40B05AC297}" destId="{D1DF3935-47FE-4C32-9514-8030D2DC0180}" srcOrd="3" destOrd="0" presId="urn:microsoft.com/office/officeart/2005/8/layout/hProcess6"/>
    <dgm:cxn modelId="{14B28A1C-F856-400B-BD22-ED8733FBB3AB}" type="presParOf" srcId="{DB2DA838-D5CF-46D2-B241-E8D10DF8F4FD}" destId="{758A7442-1634-49CB-BD84-FD7D1B1267CC}" srcOrd="3" destOrd="0" presId="urn:microsoft.com/office/officeart/2005/8/layout/hProcess6"/>
    <dgm:cxn modelId="{AA0C59C0-6EC5-4235-9526-75089848791F}" type="presParOf" srcId="{DB2DA838-D5CF-46D2-B241-E8D10DF8F4FD}" destId="{AC20238C-84FE-4109-A7F1-42D0C1743EDB}" srcOrd="4" destOrd="0" presId="urn:microsoft.com/office/officeart/2005/8/layout/hProcess6"/>
    <dgm:cxn modelId="{02A693B5-BC6B-463E-9F9B-D9C8BE35B164}" type="presParOf" srcId="{AC20238C-84FE-4109-A7F1-42D0C1743EDB}" destId="{6FB78412-C287-4468-9DE6-B847A8943106}" srcOrd="0" destOrd="0" presId="urn:microsoft.com/office/officeart/2005/8/layout/hProcess6"/>
    <dgm:cxn modelId="{2AB2D8C1-4B63-4DE6-AB2D-558E401C9CCF}" type="presParOf" srcId="{AC20238C-84FE-4109-A7F1-42D0C1743EDB}" destId="{1B6FF10C-A72F-4F52-A8C0-79C7FAD60D91}" srcOrd="1" destOrd="0" presId="urn:microsoft.com/office/officeart/2005/8/layout/hProcess6"/>
    <dgm:cxn modelId="{569B623A-3402-4139-B599-A4049CF4FAF1}" type="presParOf" srcId="{AC20238C-84FE-4109-A7F1-42D0C1743EDB}" destId="{9877FC64-5D96-4BE9-930F-47929E147A51}" srcOrd="2" destOrd="0" presId="urn:microsoft.com/office/officeart/2005/8/layout/hProcess6"/>
    <dgm:cxn modelId="{86C1544A-775D-4924-A738-D4580F326E28}" type="presParOf" srcId="{AC20238C-84FE-4109-A7F1-42D0C1743EDB}" destId="{47E189CA-5B87-46C4-9B9B-637326D4E0DF}" srcOrd="3" destOrd="0" presId="urn:microsoft.com/office/officeart/2005/8/layout/hProcess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41ABEB-51C1-492A-AC7E-DCC0B8C55C41}" type="doc">
      <dgm:prSet loTypeId="urn:microsoft.com/office/officeart/2005/8/layout/process1" loCatId="process" qsTypeId="urn:microsoft.com/office/officeart/2005/8/quickstyle/simple1" qsCatId="simple" csTypeId="urn:microsoft.com/office/officeart/2005/8/colors/accent1_2" csCatId="accent1" phldr="1"/>
      <dgm:spPr/>
    </dgm:pt>
    <dgm:pt modelId="{25D52102-0C1A-44C1-B645-2464BD3B3780}">
      <dgm:prSet phldrT="[文本]"/>
      <dgm:spPr/>
      <dgm:t>
        <a:bodyPr/>
        <a:lstStyle/>
        <a:p>
          <a:r>
            <a:rPr lang="zh-CN" altLang="en-US" dirty="0"/>
            <a:t>轻型</a:t>
          </a:r>
        </a:p>
      </dgm:t>
    </dgm:pt>
    <dgm:pt modelId="{F2C0BD82-A7B8-40FE-8B01-AC5CA98877CC}" cxnId="{85660ABA-BC3A-4162-9FA8-2228B06BCF73}" type="parTrans">
      <dgm:prSet/>
      <dgm:spPr/>
      <dgm:t>
        <a:bodyPr/>
        <a:lstStyle/>
        <a:p>
          <a:endParaRPr lang="zh-CN" altLang="en-US"/>
        </a:p>
      </dgm:t>
    </dgm:pt>
    <dgm:pt modelId="{B3F71AA9-9488-4E12-A490-44C396F5A0F7}" cxnId="{85660ABA-BC3A-4162-9FA8-2228B06BCF73}" type="sibTrans">
      <dgm:prSet/>
      <dgm:spPr/>
      <dgm:t>
        <a:bodyPr/>
        <a:lstStyle/>
        <a:p>
          <a:endParaRPr lang="zh-CN" altLang="en-US"/>
        </a:p>
      </dgm:t>
    </dgm:pt>
    <dgm:pt modelId="{FD8FEF50-EE20-4B2B-B88C-00C7AD1D13CA}">
      <dgm:prSet phldrT="[文本]"/>
      <dgm:spPr/>
      <dgm:t>
        <a:bodyPr/>
        <a:lstStyle/>
        <a:p>
          <a:r>
            <a:rPr lang="zh-CN" altLang="en-US" dirty="0"/>
            <a:t>中型</a:t>
          </a:r>
        </a:p>
      </dgm:t>
    </dgm:pt>
    <dgm:pt modelId="{FC0B3FAF-4DD7-414A-A9F4-98FB5A59F1F5}" cxnId="{FF23D429-5796-4963-BC8D-69637EB511AC}" type="parTrans">
      <dgm:prSet/>
      <dgm:spPr/>
      <dgm:t>
        <a:bodyPr/>
        <a:lstStyle/>
        <a:p>
          <a:endParaRPr lang="zh-CN" altLang="en-US"/>
        </a:p>
      </dgm:t>
    </dgm:pt>
    <dgm:pt modelId="{412107D0-7018-47D7-B7DD-A2B446B2A357}" cxnId="{FF23D429-5796-4963-BC8D-69637EB511AC}" type="sibTrans">
      <dgm:prSet/>
      <dgm:spPr/>
      <dgm:t>
        <a:bodyPr/>
        <a:lstStyle/>
        <a:p>
          <a:endParaRPr lang="zh-CN" altLang="en-US"/>
        </a:p>
      </dgm:t>
    </dgm:pt>
    <dgm:pt modelId="{EAA08BAF-8D84-40BB-A02D-8901B9EE91DB}">
      <dgm:prSet phldrT="[文本]"/>
      <dgm:spPr/>
      <dgm:t>
        <a:bodyPr/>
        <a:lstStyle/>
        <a:p>
          <a:r>
            <a:rPr lang="zh-CN" altLang="en-US" dirty="0"/>
            <a:t>重型</a:t>
          </a:r>
        </a:p>
      </dgm:t>
    </dgm:pt>
    <dgm:pt modelId="{726DA5FB-CFCD-4EF7-8B08-CE12114CD1C5}" cxnId="{9F75C286-41D1-4EE1-AE98-91553C9A5DD0}" type="parTrans">
      <dgm:prSet/>
      <dgm:spPr/>
      <dgm:t>
        <a:bodyPr/>
        <a:lstStyle/>
        <a:p>
          <a:endParaRPr lang="zh-CN" altLang="en-US"/>
        </a:p>
      </dgm:t>
    </dgm:pt>
    <dgm:pt modelId="{219C9F52-7596-443A-AADC-50A0312025B6}" cxnId="{9F75C286-41D1-4EE1-AE98-91553C9A5DD0}" type="sibTrans">
      <dgm:prSet/>
      <dgm:spPr/>
      <dgm:t>
        <a:bodyPr/>
        <a:lstStyle/>
        <a:p>
          <a:endParaRPr lang="zh-CN" altLang="en-US"/>
        </a:p>
      </dgm:t>
    </dgm:pt>
    <dgm:pt modelId="{12B62914-424D-4496-8A41-14406F05DB98}" type="pres">
      <dgm:prSet presAssocID="{8F41ABEB-51C1-492A-AC7E-DCC0B8C55C41}" presName="Name0" presStyleCnt="0">
        <dgm:presLayoutVars>
          <dgm:dir/>
          <dgm:resizeHandles val="exact"/>
        </dgm:presLayoutVars>
      </dgm:prSet>
      <dgm:spPr/>
    </dgm:pt>
    <dgm:pt modelId="{6B65591F-9DD0-419E-985D-07C619808030}" type="pres">
      <dgm:prSet presAssocID="{25D52102-0C1A-44C1-B645-2464BD3B3780}" presName="node" presStyleLbl="node1" presStyleIdx="0" presStyleCnt="3">
        <dgm:presLayoutVars>
          <dgm:bulletEnabled val="1"/>
        </dgm:presLayoutVars>
      </dgm:prSet>
      <dgm:spPr/>
    </dgm:pt>
    <dgm:pt modelId="{BEC02FE9-2E75-468E-8C92-A7D64C103AD1}" type="pres">
      <dgm:prSet presAssocID="{B3F71AA9-9488-4E12-A490-44C396F5A0F7}" presName="sibTrans" presStyleLbl="sibTrans2D1" presStyleIdx="0" presStyleCnt="2"/>
      <dgm:spPr/>
    </dgm:pt>
    <dgm:pt modelId="{B744F78F-C439-4BF8-9ACA-AB1A43F9C55E}" type="pres">
      <dgm:prSet presAssocID="{B3F71AA9-9488-4E12-A490-44C396F5A0F7}" presName="connectorText" presStyleLbl="sibTrans2D1" presStyleIdx="0" presStyleCnt="2"/>
      <dgm:spPr/>
    </dgm:pt>
    <dgm:pt modelId="{E4D17F5E-452F-4B83-8400-E9A483A78934}" type="pres">
      <dgm:prSet presAssocID="{FD8FEF50-EE20-4B2B-B88C-00C7AD1D13CA}" presName="node" presStyleLbl="node1" presStyleIdx="1" presStyleCnt="3">
        <dgm:presLayoutVars>
          <dgm:bulletEnabled val="1"/>
        </dgm:presLayoutVars>
      </dgm:prSet>
      <dgm:spPr/>
    </dgm:pt>
    <dgm:pt modelId="{9CFC2EB5-72CA-4355-AAF5-FEE2313C0B30}" type="pres">
      <dgm:prSet presAssocID="{412107D0-7018-47D7-B7DD-A2B446B2A357}" presName="sibTrans" presStyleLbl="sibTrans2D1" presStyleIdx="1" presStyleCnt="2"/>
      <dgm:spPr/>
    </dgm:pt>
    <dgm:pt modelId="{9EB17B15-846F-431B-9857-8159386FF0C2}" type="pres">
      <dgm:prSet presAssocID="{412107D0-7018-47D7-B7DD-A2B446B2A357}" presName="connectorText" presStyleLbl="sibTrans2D1" presStyleIdx="1" presStyleCnt="2"/>
      <dgm:spPr/>
    </dgm:pt>
    <dgm:pt modelId="{F783B147-130C-4501-A5B9-DBF4C1006464}" type="pres">
      <dgm:prSet presAssocID="{EAA08BAF-8D84-40BB-A02D-8901B9EE91DB}" presName="node" presStyleLbl="node1" presStyleIdx="2" presStyleCnt="3">
        <dgm:presLayoutVars>
          <dgm:bulletEnabled val="1"/>
        </dgm:presLayoutVars>
      </dgm:prSet>
      <dgm:spPr/>
    </dgm:pt>
  </dgm:ptLst>
  <dgm:cxnLst>
    <dgm:cxn modelId="{FC992019-D607-41B9-92E0-5A61951AF28A}" type="presOf" srcId="{25D52102-0C1A-44C1-B645-2464BD3B3780}" destId="{6B65591F-9DD0-419E-985D-07C619808030}" srcOrd="0" destOrd="0" presId="urn:microsoft.com/office/officeart/2005/8/layout/process1"/>
    <dgm:cxn modelId="{FF23D429-5796-4963-BC8D-69637EB511AC}" srcId="{8F41ABEB-51C1-492A-AC7E-DCC0B8C55C41}" destId="{FD8FEF50-EE20-4B2B-B88C-00C7AD1D13CA}" srcOrd="1" destOrd="0" parTransId="{FC0B3FAF-4DD7-414A-A9F4-98FB5A59F1F5}" sibTransId="{412107D0-7018-47D7-B7DD-A2B446B2A357}"/>
    <dgm:cxn modelId="{84408E31-F622-41E5-8778-8D8B5910F52A}" type="presOf" srcId="{B3F71AA9-9488-4E12-A490-44C396F5A0F7}" destId="{B744F78F-C439-4BF8-9ACA-AB1A43F9C55E}" srcOrd="1" destOrd="0" presId="urn:microsoft.com/office/officeart/2005/8/layout/process1"/>
    <dgm:cxn modelId="{B514F773-8D92-441F-9B6C-CF662FB4AC52}" type="presOf" srcId="{412107D0-7018-47D7-B7DD-A2B446B2A357}" destId="{9EB17B15-846F-431B-9857-8159386FF0C2}" srcOrd="1" destOrd="0" presId="urn:microsoft.com/office/officeart/2005/8/layout/process1"/>
    <dgm:cxn modelId="{D694277D-65A3-4046-B213-5DB1187D2BD7}" type="presOf" srcId="{8F41ABEB-51C1-492A-AC7E-DCC0B8C55C41}" destId="{12B62914-424D-4496-8A41-14406F05DB98}" srcOrd="0" destOrd="0" presId="urn:microsoft.com/office/officeart/2005/8/layout/process1"/>
    <dgm:cxn modelId="{7DA79485-4F4F-4DE6-94B2-F7304751B316}" type="presOf" srcId="{FD8FEF50-EE20-4B2B-B88C-00C7AD1D13CA}" destId="{E4D17F5E-452F-4B83-8400-E9A483A78934}" srcOrd="0" destOrd="0" presId="urn:microsoft.com/office/officeart/2005/8/layout/process1"/>
    <dgm:cxn modelId="{9F75C286-41D1-4EE1-AE98-91553C9A5DD0}" srcId="{8F41ABEB-51C1-492A-AC7E-DCC0B8C55C41}" destId="{EAA08BAF-8D84-40BB-A02D-8901B9EE91DB}" srcOrd="2" destOrd="0" parTransId="{726DA5FB-CFCD-4EF7-8B08-CE12114CD1C5}" sibTransId="{219C9F52-7596-443A-AADC-50A0312025B6}"/>
    <dgm:cxn modelId="{DD2F40A0-E566-458C-B110-C823F1B6BFDC}" type="presOf" srcId="{B3F71AA9-9488-4E12-A490-44C396F5A0F7}" destId="{BEC02FE9-2E75-468E-8C92-A7D64C103AD1}" srcOrd="0" destOrd="0" presId="urn:microsoft.com/office/officeart/2005/8/layout/process1"/>
    <dgm:cxn modelId="{85660ABA-BC3A-4162-9FA8-2228B06BCF73}" srcId="{8F41ABEB-51C1-492A-AC7E-DCC0B8C55C41}" destId="{25D52102-0C1A-44C1-B645-2464BD3B3780}" srcOrd="0" destOrd="0" parTransId="{F2C0BD82-A7B8-40FE-8B01-AC5CA98877CC}" sibTransId="{B3F71AA9-9488-4E12-A490-44C396F5A0F7}"/>
    <dgm:cxn modelId="{0BFBB9D5-7164-401C-9C94-2F47E9FE645D}" type="presOf" srcId="{412107D0-7018-47D7-B7DD-A2B446B2A357}" destId="{9CFC2EB5-72CA-4355-AAF5-FEE2313C0B30}" srcOrd="0" destOrd="0" presId="urn:microsoft.com/office/officeart/2005/8/layout/process1"/>
    <dgm:cxn modelId="{08934DE8-1332-453F-8985-D2E46B678591}" type="presOf" srcId="{EAA08BAF-8D84-40BB-A02D-8901B9EE91DB}" destId="{F783B147-130C-4501-A5B9-DBF4C1006464}" srcOrd="0" destOrd="0" presId="urn:microsoft.com/office/officeart/2005/8/layout/process1"/>
    <dgm:cxn modelId="{0A870F0C-EF5B-4677-B258-38306E2A5C37}" type="presParOf" srcId="{12B62914-424D-4496-8A41-14406F05DB98}" destId="{6B65591F-9DD0-419E-985D-07C619808030}" srcOrd="0" destOrd="0" presId="urn:microsoft.com/office/officeart/2005/8/layout/process1"/>
    <dgm:cxn modelId="{423478C3-EFF9-4264-8A56-2AA3EECCAEB6}" type="presParOf" srcId="{12B62914-424D-4496-8A41-14406F05DB98}" destId="{BEC02FE9-2E75-468E-8C92-A7D64C103AD1}" srcOrd="1" destOrd="0" presId="urn:microsoft.com/office/officeart/2005/8/layout/process1"/>
    <dgm:cxn modelId="{4DE8C58A-E780-43A7-B324-7545968DD453}" type="presParOf" srcId="{BEC02FE9-2E75-468E-8C92-A7D64C103AD1}" destId="{B744F78F-C439-4BF8-9ACA-AB1A43F9C55E}" srcOrd="0" destOrd="0" presId="urn:microsoft.com/office/officeart/2005/8/layout/process1"/>
    <dgm:cxn modelId="{3F35F43E-D506-4EB8-96BB-9C5CA18B7490}" type="presParOf" srcId="{12B62914-424D-4496-8A41-14406F05DB98}" destId="{E4D17F5E-452F-4B83-8400-E9A483A78934}" srcOrd="2" destOrd="0" presId="urn:microsoft.com/office/officeart/2005/8/layout/process1"/>
    <dgm:cxn modelId="{D0590F3A-D29A-4154-B88B-4131F0EC0432}" type="presParOf" srcId="{12B62914-424D-4496-8A41-14406F05DB98}" destId="{9CFC2EB5-72CA-4355-AAF5-FEE2313C0B30}" srcOrd="3" destOrd="0" presId="urn:microsoft.com/office/officeart/2005/8/layout/process1"/>
    <dgm:cxn modelId="{018DEFFB-B236-4F69-9285-50530A7931D6}" type="presParOf" srcId="{9CFC2EB5-72CA-4355-AAF5-FEE2313C0B30}" destId="{9EB17B15-846F-431B-9857-8159386FF0C2}" srcOrd="0" destOrd="0" presId="urn:microsoft.com/office/officeart/2005/8/layout/process1"/>
    <dgm:cxn modelId="{78F183B4-BF97-4FDB-9825-CD2F1B292E88}" type="presParOf" srcId="{12B62914-424D-4496-8A41-14406F05DB98}" destId="{F783B147-130C-4501-A5B9-DBF4C1006464}" srcOrd="4" destOrd="0" presId="urn:microsoft.com/office/officeart/2005/8/layout/process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0781145" cy="5418667"/>
        <a:chOff x="0" y="0"/>
        <a:chExt cx="10781145" cy="5418667"/>
      </a:xfrm>
    </dsp:grpSpPr>
    <dsp:sp modelId="{E252E3B7-E7A5-401F-8D27-490AA0AD96BA}">
      <dsp:nvSpPr>
        <dsp:cNvPr id="3" name="右箭头 2"/>
        <dsp:cNvSpPr/>
      </dsp:nvSpPr>
      <dsp:spPr bwMode="white">
        <a:xfrm>
          <a:off x="695558" y="1493323"/>
          <a:ext cx="2782231" cy="2432020"/>
        </a:xfrm>
        <a:prstGeom prst="rightArrow">
          <a:avLst>
            <a:gd name="adj1" fmla="val 70000"/>
            <a:gd name="adj2" fmla="val 50000"/>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165100" tIns="41275" rIns="82550" bIns="41275" anchor="ctr"/>
        <a:lstStyle>
          <a:lvl1pPr algn="ctr">
            <a:defRPr sz="6500"/>
          </a:lvl1pPr>
          <a:lvl2pPr marL="285750" indent="-285750" algn="ctr">
            <a:defRPr sz="5100"/>
          </a:lvl2pPr>
          <a:lvl3pPr marL="571500" indent="-285750" algn="ctr">
            <a:defRPr sz="5100"/>
          </a:lvl3pPr>
          <a:lvl4pPr marL="857250" indent="-285750" algn="ctr">
            <a:defRPr sz="5100"/>
          </a:lvl4pPr>
          <a:lvl5pPr marL="1143000" indent="-285750" algn="ctr">
            <a:defRPr sz="5100"/>
          </a:lvl5pPr>
          <a:lvl6pPr marL="1428750" indent="-285750" algn="ctr">
            <a:defRPr sz="5100"/>
          </a:lvl6pPr>
          <a:lvl7pPr marL="1714500" indent="-285750" algn="ctr">
            <a:defRPr sz="5100"/>
          </a:lvl7pPr>
          <a:lvl8pPr marL="2000250" indent="-285750" algn="ctr">
            <a:defRPr sz="5100"/>
          </a:lvl8pPr>
          <a:lvl9pPr marL="2286000" indent="-285750" algn="ctr">
            <a:defRPr sz="5100"/>
          </a:lvl9pPr>
        </a:lstStyle>
        <a:p>
          <a:pPr lvl="0">
            <a:lnSpc>
              <a:spcPct val="100000"/>
            </a:lnSpc>
            <a:spcBef>
              <a:spcPct val="0"/>
            </a:spcBef>
            <a:spcAft>
              <a:spcPct val="35000"/>
            </a:spcAft>
          </a:pPr>
          <a:endParaRPr lang="zh-CN" altLang="en-US" dirty="0">
            <a:solidFill>
              <a:schemeClr val="dk1"/>
            </a:solidFill>
          </a:endParaRPr>
        </a:p>
      </dsp:txBody>
      <dsp:txXfrm>
        <a:off x="695558" y="1493323"/>
        <a:ext cx="2782231" cy="2432020"/>
      </dsp:txXfrm>
    </dsp:sp>
    <dsp:sp modelId="{217AC896-A2AB-4CC2-B4C4-1810A1C58DF0}">
      <dsp:nvSpPr>
        <dsp:cNvPr id="4" name="椭圆 3"/>
        <dsp:cNvSpPr/>
      </dsp:nvSpPr>
      <dsp:spPr bwMode="white">
        <a:xfrm>
          <a:off x="0" y="2013776"/>
          <a:ext cx="1391115" cy="1391115"/>
        </a:xfrm>
        <a:prstGeom prst="ellipse">
          <a:avLst/>
        </a:prstGeom>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nSpc>
              <a:spcPct val="100000"/>
            </a:lnSpc>
            <a:spcBef>
              <a:spcPct val="0"/>
            </a:spcBef>
            <a:spcAft>
              <a:spcPct val="35000"/>
            </a:spcAft>
          </a:pPr>
          <a:r>
            <a:rPr lang="zh-CN" altLang="en-US" dirty="0"/>
            <a:t>急性腹泻</a:t>
          </a:r>
        </a:p>
      </dsp:txBody>
      <dsp:txXfrm>
        <a:off x="0" y="2013776"/>
        <a:ext cx="1391115" cy="1391115"/>
      </dsp:txXfrm>
    </dsp:sp>
    <dsp:sp modelId="{AC453E8D-9EDA-48DF-931B-D94C67840C32}">
      <dsp:nvSpPr>
        <dsp:cNvPr id="5" name="右箭头 4"/>
        <dsp:cNvSpPr/>
      </dsp:nvSpPr>
      <dsp:spPr bwMode="white">
        <a:xfrm>
          <a:off x="4347236" y="1493323"/>
          <a:ext cx="2782231" cy="2432020"/>
        </a:xfrm>
        <a:prstGeom prst="rightArrow">
          <a:avLst>
            <a:gd name="adj1" fmla="val 70000"/>
            <a:gd name="adj2" fmla="val 50000"/>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165100" tIns="41275" rIns="82550" bIns="41275" anchor="ctr"/>
        <a:lstStyle>
          <a:lvl1pPr algn="ctr">
            <a:defRPr sz="6500"/>
          </a:lvl1pPr>
          <a:lvl2pPr marL="285750" indent="-285750" algn="ctr">
            <a:defRPr sz="5100"/>
          </a:lvl2pPr>
          <a:lvl3pPr marL="571500" indent="-285750" algn="ctr">
            <a:defRPr sz="5100"/>
          </a:lvl3pPr>
          <a:lvl4pPr marL="857250" indent="-285750" algn="ctr">
            <a:defRPr sz="5100"/>
          </a:lvl4pPr>
          <a:lvl5pPr marL="1143000" indent="-285750" algn="ctr">
            <a:defRPr sz="5100"/>
          </a:lvl5pPr>
          <a:lvl6pPr marL="1428750" indent="-285750" algn="ctr">
            <a:defRPr sz="5100"/>
          </a:lvl6pPr>
          <a:lvl7pPr marL="1714500" indent="-285750" algn="ctr">
            <a:defRPr sz="5100"/>
          </a:lvl7pPr>
          <a:lvl8pPr marL="2000250" indent="-285750" algn="ctr">
            <a:defRPr sz="5100"/>
          </a:lvl8pPr>
          <a:lvl9pPr marL="2286000" indent="-285750" algn="ctr">
            <a:defRPr sz="5100"/>
          </a:lvl9pPr>
        </a:lstStyle>
        <a:p>
          <a:endParaRPr>
            <a:solidFill>
              <a:schemeClr val="dk1"/>
            </a:solidFill>
          </a:endParaRPr>
        </a:p>
      </dsp:txBody>
      <dsp:txXfrm>
        <a:off x="4347236" y="1493323"/>
        <a:ext cx="2782231" cy="2432020"/>
      </dsp:txXfrm>
    </dsp:sp>
    <dsp:sp modelId="{D1DF3935-47FE-4C32-9514-8030D2DC0180}">
      <dsp:nvSpPr>
        <dsp:cNvPr id="6" name="椭圆 5"/>
        <dsp:cNvSpPr/>
      </dsp:nvSpPr>
      <dsp:spPr bwMode="white">
        <a:xfrm>
          <a:off x="3651678" y="2013776"/>
          <a:ext cx="1391115" cy="1391115"/>
        </a:xfrm>
        <a:prstGeom prst="ellipse">
          <a:avLst/>
        </a:prstGeom>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nSpc>
              <a:spcPct val="100000"/>
            </a:lnSpc>
            <a:spcBef>
              <a:spcPct val="0"/>
            </a:spcBef>
            <a:spcAft>
              <a:spcPct val="35000"/>
            </a:spcAft>
          </a:pPr>
          <a:r>
            <a:rPr lang="zh-CN" altLang="en-US" dirty="0"/>
            <a:t>迁延性腹泻</a:t>
          </a:r>
        </a:p>
      </dsp:txBody>
      <dsp:txXfrm>
        <a:off x="3651678" y="2013776"/>
        <a:ext cx="1391115" cy="1391115"/>
      </dsp:txXfrm>
    </dsp:sp>
    <dsp:sp modelId="{1B6FF10C-A72F-4F52-A8C0-79C7FAD60D91}">
      <dsp:nvSpPr>
        <dsp:cNvPr id="7" name="右箭头 6"/>
        <dsp:cNvSpPr/>
      </dsp:nvSpPr>
      <dsp:spPr bwMode="white">
        <a:xfrm>
          <a:off x="7998914" y="1493323"/>
          <a:ext cx="2782231" cy="2432020"/>
        </a:xfrm>
        <a:prstGeom prst="rightArrow">
          <a:avLst>
            <a:gd name="adj1" fmla="val 70000"/>
            <a:gd name="adj2" fmla="val 50000"/>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lIns="165100" tIns="41275" rIns="82550" bIns="41275" anchor="ctr"/>
        <a:lstStyle>
          <a:lvl1pPr algn="ctr">
            <a:defRPr sz="6500"/>
          </a:lvl1pPr>
          <a:lvl2pPr marL="285750" indent="-285750" algn="ctr">
            <a:defRPr sz="5100"/>
          </a:lvl2pPr>
          <a:lvl3pPr marL="571500" indent="-285750" algn="ctr">
            <a:defRPr sz="5100"/>
          </a:lvl3pPr>
          <a:lvl4pPr marL="857250" indent="-285750" algn="ctr">
            <a:defRPr sz="5100"/>
          </a:lvl4pPr>
          <a:lvl5pPr marL="1143000" indent="-285750" algn="ctr">
            <a:defRPr sz="5100"/>
          </a:lvl5pPr>
          <a:lvl6pPr marL="1428750" indent="-285750" algn="ctr">
            <a:defRPr sz="5100"/>
          </a:lvl6pPr>
          <a:lvl7pPr marL="1714500" indent="-285750" algn="ctr">
            <a:defRPr sz="5100"/>
          </a:lvl7pPr>
          <a:lvl8pPr marL="2000250" indent="-285750" algn="ctr">
            <a:defRPr sz="5100"/>
          </a:lvl8pPr>
          <a:lvl9pPr marL="2286000" indent="-285750" algn="ctr">
            <a:defRPr sz="5100"/>
          </a:lvl9pPr>
        </a:lstStyle>
        <a:p>
          <a:endParaRPr>
            <a:solidFill>
              <a:schemeClr val="dk1"/>
            </a:solidFill>
          </a:endParaRPr>
        </a:p>
      </dsp:txBody>
      <dsp:txXfrm>
        <a:off x="7998914" y="1493323"/>
        <a:ext cx="2782231" cy="2432020"/>
      </dsp:txXfrm>
    </dsp:sp>
    <dsp:sp modelId="{47E189CA-5B87-46C4-9B9B-637326D4E0DF}">
      <dsp:nvSpPr>
        <dsp:cNvPr id="8" name="椭圆 7"/>
        <dsp:cNvSpPr/>
      </dsp:nvSpPr>
      <dsp:spPr bwMode="white">
        <a:xfrm>
          <a:off x="7303356" y="2013776"/>
          <a:ext cx="1391115" cy="1391115"/>
        </a:xfrm>
        <a:prstGeom prst="ellipse">
          <a:avLst/>
        </a:prstGeom>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2400"/>
          </a:lvl1pPr>
          <a:lvl2pPr marL="171450" indent="-171450" algn="ctr">
            <a:defRPr sz="1800"/>
          </a:lvl2pPr>
          <a:lvl3pPr marL="342900" indent="-171450" algn="ctr">
            <a:defRPr sz="1800"/>
          </a:lvl3pPr>
          <a:lvl4pPr marL="514350" indent="-171450" algn="ctr">
            <a:defRPr sz="1800"/>
          </a:lvl4pPr>
          <a:lvl5pPr marL="685800" indent="-171450" algn="ctr">
            <a:defRPr sz="1800"/>
          </a:lvl5pPr>
          <a:lvl6pPr marL="857250" indent="-171450" algn="ctr">
            <a:defRPr sz="1800"/>
          </a:lvl6pPr>
          <a:lvl7pPr marL="1028700" indent="-171450" algn="ctr">
            <a:defRPr sz="1800"/>
          </a:lvl7pPr>
          <a:lvl8pPr marL="1200150" indent="-171450" algn="ctr">
            <a:defRPr sz="1800"/>
          </a:lvl8pPr>
          <a:lvl9pPr marL="1371600" indent="-171450" algn="ctr">
            <a:defRPr sz="1800"/>
          </a:lvl9pPr>
        </a:lstStyle>
        <a:p>
          <a:pPr lvl="0">
            <a:lnSpc>
              <a:spcPct val="100000"/>
            </a:lnSpc>
            <a:spcBef>
              <a:spcPct val="0"/>
            </a:spcBef>
            <a:spcAft>
              <a:spcPct val="35000"/>
            </a:spcAft>
          </a:pPr>
          <a:r>
            <a:rPr lang="zh-CN" altLang="en-US" dirty="0"/>
            <a:t>慢性腹泻</a:t>
          </a:r>
        </a:p>
      </dsp:txBody>
      <dsp:txXfrm>
        <a:off x="7303356" y="2013776"/>
        <a:ext cx="1391115" cy="1391115"/>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9513455" cy="4997643"/>
        <a:chOff x="0" y="0"/>
        <a:chExt cx="9513455" cy="4997643"/>
      </a:xfrm>
    </dsp:grpSpPr>
    <dsp:sp modelId="{6B65591F-9DD0-419E-985D-07C619808030}">
      <dsp:nvSpPr>
        <dsp:cNvPr id="3" name="圆角矩形 2"/>
        <dsp:cNvSpPr/>
      </dsp:nvSpPr>
      <dsp:spPr bwMode="white">
        <a:xfrm>
          <a:off x="0" y="1747759"/>
          <a:ext cx="2503541" cy="150212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232410" tIns="232410" rIns="232410" bIns="232410" anchor="ctr"/>
        <a:lstStyle>
          <a:lvl1pPr algn="ctr">
            <a:defRPr sz="6100"/>
          </a:lvl1pPr>
          <a:lvl2pPr marL="285750" indent="-285750" algn="ctr">
            <a:defRPr sz="4700"/>
          </a:lvl2pPr>
          <a:lvl3pPr marL="571500" indent="-285750" algn="ctr">
            <a:defRPr sz="4700"/>
          </a:lvl3pPr>
          <a:lvl4pPr marL="857250" indent="-285750" algn="ctr">
            <a:defRPr sz="4700"/>
          </a:lvl4pPr>
          <a:lvl5pPr marL="1143000" indent="-285750" algn="ctr">
            <a:defRPr sz="4700"/>
          </a:lvl5pPr>
          <a:lvl6pPr marL="1428750" indent="-285750" algn="ctr">
            <a:defRPr sz="4700"/>
          </a:lvl6pPr>
          <a:lvl7pPr marL="1714500" indent="-285750" algn="ctr">
            <a:defRPr sz="4700"/>
          </a:lvl7pPr>
          <a:lvl8pPr marL="2000250" indent="-285750" algn="ctr">
            <a:defRPr sz="4700"/>
          </a:lvl8pPr>
          <a:lvl9pPr marL="2286000" indent="-285750" algn="ctr">
            <a:defRPr sz="4700"/>
          </a:lvl9pPr>
        </a:lstStyle>
        <a:p>
          <a:pPr lvl="0">
            <a:lnSpc>
              <a:spcPct val="100000"/>
            </a:lnSpc>
            <a:spcBef>
              <a:spcPct val="0"/>
            </a:spcBef>
            <a:spcAft>
              <a:spcPct val="35000"/>
            </a:spcAft>
          </a:pPr>
          <a:r>
            <a:rPr lang="zh-CN" altLang="en-US" dirty="0"/>
            <a:t>轻型</a:t>
          </a:r>
        </a:p>
      </dsp:txBody>
      <dsp:txXfrm>
        <a:off x="0" y="1747759"/>
        <a:ext cx="2503541" cy="1502124"/>
      </dsp:txXfrm>
    </dsp:sp>
    <dsp:sp modelId="{BEC02FE9-2E75-468E-8C92-A7D64C103AD1}">
      <dsp:nvSpPr>
        <dsp:cNvPr id="4" name="右箭头 3"/>
        <dsp:cNvSpPr/>
      </dsp:nvSpPr>
      <dsp:spPr bwMode="white">
        <a:xfrm>
          <a:off x="2738874" y="2188382"/>
          <a:ext cx="530751" cy="620878"/>
        </a:xfrm>
        <a:prstGeom prst="rightArrow">
          <a:avLst>
            <a:gd name="adj1" fmla="val 60000"/>
            <a:gd name="adj2" fmla="val 500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lIns="0" tIns="0" rIns="0" bIns="0" anchor="ctr"/>
        <a:lstStyle>
          <a:lvl1pPr algn="ctr">
            <a:defRPr sz="24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endParaRPr lang="zh-CN" altLang="en-US"/>
        </a:p>
      </dsp:txBody>
      <dsp:txXfrm>
        <a:off x="2738874" y="2188382"/>
        <a:ext cx="530751" cy="620878"/>
      </dsp:txXfrm>
    </dsp:sp>
    <dsp:sp modelId="{E4D17F5E-452F-4B83-8400-E9A483A78934}">
      <dsp:nvSpPr>
        <dsp:cNvPr id="5" name="圆角矩形 4"/>
        <dsp:cNvSpPr/>
      </dsp:nvSpPr>
      <dsp:spPr bwMode="white">
        <a:xfrm>
          <a:off x="3504957" y="1747759"/>
          <a:ext cx="2503541" cy="150212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232410" tIns="232410" rIns="232410" bIns="232410" anchor="ctr"/>
        <a:lstStyle>
          <a:lvl1pPr algn="ctr">
            <a:defRPr sz="6100"/>
          </a:lvl1pPr>
          <a:lvl2pPr marL="285750" indent="-285750" algn="ctr">
            <a:defRPr sz="4700"/>
          </a:lvl2pPr>
          <a:lvl3pPr marL="571500" indent="-285750" algn="ctr">
            <a:defRPr sz="4700"/>
          </a:lvl3pPr>
          <a:lvl4pPr marL="857250" indent="-285750" algn="ctr">
            <a:defRPr sz="4700"/>
          </a:lvl4pPr>
          <a:lvl5pPr marL="1143000" indent="-285750" algn="ctr">
            <a:defRPr sz="4700"/>
          </a:lvl5pPr>
          <a:lvl6pPr marL="1428750" indent="-285750" algn="ctr">
            <a:defRPr sz="4700"/>
          </a:lvl6pPr>
          <a:lvl7pPr marL="1714500" indent="-285750" algn="ctr">
            <a:defRPr sz="4700"/>
          </a:lvl7pPr>
          <a:lvl8pPr marL="2000250" indent="-285750" algn="ctr">
            <a:defRPr sz="4700"/>
          </a:lvl8pPr>
          <a:lvl9pPr marL="2286000" indent="-285750" algn="ctr">
            <a:defRPr sz="4700"/>
          </a:lvl9pPr>
        </a:lstStyle>
        <a:p>
          <a:pPr lvl="0">
            <a:lnSpc>
              <a:spcPct val="100000"/>
            </a:lnSpc>
            <a:spcBef>
              <a:spcPct val="0"/>
            </a:spcBef>
            <a:spcAft>
              <a:spcPct val="35000"/>
            </a:spcAft>
          </a:pPr>
          <a:r>
            <a:rPr lang="zh-CN" altLang="en-US" dirty="0"/>
            <a:t>中型</a:t>
          </a:r>
        </a:p>
      </dsp:txBody>
      <dsp:txXfrm>
        <a:off x="3504957" y="1747759"/>
        <a:ext cx="2503541" cy="1502124"/>
      </dsp:txXfrm>
    </dsp:sp>
    <dsp:sp modelId="{9CFC2EB5-72CA-4355-AAF5-FEE2313C0B30}">
      <dsp:nvSpPr>
        <dsp:cNvPr id="6" name="右箭头 5"/>
        <dsp:cNvSpPr/>
      </dsp:nvSpPr>
      <dsp:spPr bwMode="white">
        <a:xfrm>
          <a:off x="6243831" y="2188382"/>
          <a:ext cx="530751" cy="620878"/>
        </a:xfrm>
        <a:prstGeom prst="rightArrow">
          <a:avLst>
            <a:gd name="adj1" fmla="val 60000"/>
            <a:gd name="adj2" fmla="val 50000"/>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lIns="0" tIns="0" rIns="0" bIns="0" anchor="ctr"/>
        <a:lstStyle>
          <a:lvl1pPr algn="ctr">
            <a:defRPr sz="2400"/>
          </a:lvl1pPr>
          <a:lvl2pPr marL="171450" indent="-171450" algn="ctr">
            <a:defRPr sz="1900"/>
          </a:lvl2pPr>
          <a:lvl3pPr marL="342900" indent="-171450" algn="ctr">
            <a:defRPr sz="1900"/>
          </a:lvl3pPr>
          <a:lvl4pPr marL="514350" indent="-171450" algn="ctr">
            <a:defRPr sz="1900"/>
          </a:lvl4pPr>
          <a:lvl5pPr marL="685800" indent="-171450" algn="ctr">
            <a:defRPr sz="1900"/>
          </a:lvl5pPr>
          <a:lvl6pPr marL="857250" indent="-171450" algn="ctr">
            <a:defRPr sz="1900"/>
          </a:lvl6pPr>
          <a:lvl7pPr marL="1028700" indent="-171450" algn="ctr">
            <a:defRPr sz="1900"/>
          </a:lvl7pPr>
          <a:lvl8pPr marL="1200150" indent="-171450" algn="ctr">
            <a:defRPr sz="1900"/>
          </a:lvl8pPr>
          <a:lvl9pPr marL="1371600" indent="-171450" algn="ctr">
            <a:defRPr sz="1900"/>
          </a:lvl9pPr>
        </a:lstStyle>
        <a:p>
          <a:pPr lvl="0">
            <a:lnSpc>
              <a:spcPct val="100000"/>
            </a:lnSpc>
            <a:spcBef>
              <a:spcPct val="0"/>
            </a:spcBef>
            <a:spcAft>
              <a:spcPct val="35000"/>
            </a:spcAft>
          </a:pPr>
          <a:endParaRPr lang="zh-CN" altLang="en-US"/>
        </a:p>
      </dsp:txBody>
      <dsp:txXfrm>
        <a:off x="6243831" y="2188382"/>
        <a:ext cx="530751" cy="620878"/>
      </dsp:txXfrm>
    </dsp:sp>
    <dsp:sp modelId="{F783B147-130C-4501-A5B9-DBF4C1006464}">
      <dsp:nvSpPr>
        <dsp:cNvPr id="7" name="圆角矩形 6"/>
        <dsp:cNvSpPr/>
      </dsp:nvSpPr>
      <dsp:spPr bwMode="white">
        <a:xfrm>
          <a:off x="7009914" y="1747759"/>
          <a:ext cx="2503541" cy="1502124"/>
        </a:xfrm>
        <a:prstGeom prst="roundRect">
          <a:avLst>
            <a:gd name="adj" fmla="val 10000"/>
          </a:avLst>
        </a:prstGeom>
      </dsp:spPr>
      <dsp:style>
        <a:lnRef idx="2">
          <a:schemeClr val="lt1"/>
        </a:lnRef>
        <a:fillRef idx="1">
          <a:schemeClr val="accent1"/>
        </a:fillRef>
        <a:effectRef idx="0">
          <a:scrgbClr r="0" g="0" b="0"/>
        </a:effectRef>
        <a:fontRef idx="minor">
          <a:schemeClr val="lt1"/>
        </a:fontRef>
      </dsp:style>
      <dsp:txBody>
        <a:bodyPr lIns="232410" tIns="232410" rIns="232410" bIns="232410" anchor="ctr"/>
        <a:lstStyle>
          <a:lvl1pPr algn="ctr">
            <a:defRPr sz="6100"/>
          </a:lvl1pPr>
          <a:lvl2pPr marL="285750" indent="-285750" algn="ctr">
            <a:defRPr sz="4700"/>
          </a:lvl2pPr>
          <a:lvl3pPr marL="571500" indent="-285750" algn="ctr">
            <a:defRPr sz="4700"/>
          </a:lvl3pPr>
          <a:lvl4pPr marL="857250" indent="-285750" algn="ctr">
            <a:defRPr sz="4700"/>
          </a:lvl4pPr>
          <a:lvl5pPr marL="1143000" indent="-285750" algn="ctr">
            <a:defRPr sz="4700"/>
          </a:lvl5pPr>
          <a:lvl6pPr marL="1428750" indent="-285750" algn="ctr">
            <a:defRPr sz="4700"/>
          </a:lvl6pPr>
          <a:lvl7pPr marL="1714500" indent="-285750" algn="ctr">
            <a:defRPr sz="4700"/>
          </a:lvl7pPr>
          <a:lvl8pPr marL="2000250" indent="-285750" algn="ctr">
            <a:defRPr sz="4700"/>
          </a:lvl8pPr>
          <a:lvl9pPr marL="2286000" indent="-285750" algn="ctr">
            <a:defRPr sz="4700"/>
          </a:lvl9pPr>
        </a:lstStyle>
        <a:p>
          <a:pPr lvl="0">
            <a:lnSpc>
              <a:spcPct val="100000"/>
            </a:lnSpc>
            <a:spcBef>
              <a:spcPct val="0"/>
            </a:spcBef>
            <a:spcAft>
              <a:spcPct val="35000"/>
            </a:spcAft>
          </a:pPr>
          <a:r>
            <a:rPr lang="zh-CN" altLang="en-US" dirty="0"/>
            <a:t>重型</a:t>
          </a:r>
        </a:p>
      </dsp:txBody>
      <dsp:txXfrm>
        <a:off x="7009914" y="1747759"/>
        <a:ext cx="2503541" cy="150212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image" Target="../media/image1.jpe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0" Type="http://schemas.openxmlformats.org/officeDocument/2006/relationships/tags" Target="../tags/tag8.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1" Type="http://schemas.openxmlformats.org/officeDocument/2006/relationships/tags" Target="../tags/tag72.xml"/><Relationship Id="rId10" Type="http://schemas.openxmlformats.org/officeDocument/2006/relationships/tags" Target="../tags/tag71.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image" Target="../media/image3.png"/><Relationship Id="rId2" Type="http://schemas.openxmlformats.org/officeDocument/2006/relationships/tags" Target="../tags/tag73.xml"/><Relationship Id="rId14" Type="http://schemas.openxmlformats.org/officeDocument/2006/relationships/tags" Target="../tags/tag84.xml"/><Relationship Id="rId13" Type="http://schemas.openxmlformats.org/officeDocument/2006/relationships/tags" Target="../tags/tag83.xml"/><Relationship Id="rId12" Type="http://schemas.openxmlformats.org/officeDocument/2006/relationships/tags" Target="../tags/tag82.xml"/><Relationship Id="rId11" Type="http://schemas.openxmlformats.org/officeDocument/2006/relationships/tags" Target="../tags/tag81.xml"/><Relationship Id="rId10" Type="http://schemas.openxmlformats.org/officeDocument/2006/relationships/tags" Target="../tags/tag80.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92.xml"/><Relationship Id="rId8" Type="http://schemas.openxmlformats.org/officeDocument/2006/relationships/tags" Target="../tags/tag91.xml"/><Relationship Id="rId7" Type="http://schemas.openxmlformats.org/officeDocument/2006/relationships/tags" Target="../tags/tag90.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 Id="rId3" Type="http://schemas.openxmlformats.org/officeDocument/2006/relationships/tags" Target="../tags/tag86.xml"/><Relationship Id="rId21" Type="http://schemas.openxmlformats.org/officeDocument/2006/relationships/tags" Target="../tags/tag104.xml"/><Relationship Id="rId20" Type="http://schemas.openxmlformats.org/officeDocument/2006/relationships/tags" Target="../tags/tag103.xml"/><Relationship Id="rId2" Type="http://schemas.openxmlformats.org/officeDocument/2006/relationships/tags" Target="../tags/tag85.xml"/><Relationship Id="rId19" Type="http://schemas.openxmlformats.org/officeDocument/2006/relationships/tags" Target="../tags/tag102.xml"/><Relationship Id="rId18" Type="http://schemas.openxmlformats.org/officeDocument/2006/relationships/tags" Target="../tags/tag101.xml"/><Relationship Id="rId17" Type="http://schemas.openxmlformats.org/officeDocument/2006/relationships/tags" Target="../tags/tag100.xml"/><Relationship Id="rId16" Type="http://schemas.openxmlformats.org/officeDocument/2006/relationships/tags" Target="../tags/tag99.xml"/><Relationship Id="rId15" Type="http://schemas.openxmlformats.org/officeDocument/2006/relationships/tags" Target="../tags/tag98.xml"/><Relationship Id="rId14" Type="http://schemas.openxmlformats.org/officeDocument/2006/relationships/tags" Target="../tags/tag97.xml"/><Relationship Id="rId13" Type="http://schemas.openxmlformats.org/officeDocument/2006/relationships/tags" Target="../tags/tag96.xml"/><Relationship Id="rId12" Type="http://schemas.openxmlformats.org/officeDocument/2006/relationships/tags" Target="../tags/tag95.xml"/><Relationship Id="rId11" Type="http://schemas.openxmlformats.org/officeDocument/2006/relationships/tags" Target="../tags/tag94.xml"/><Relationship Id="rId10" Type="http://schemas.openxmlformats.org/officeDocument/2006/relationships/tags" Target="../tags/tag93.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11.xml"/><Relationship Id="rId8" Type="http://schemas.openxmlformats.org/officeDocument/2006/relationships/tags" Target="../tags/tag110.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image" Target="../media/image4.png"/><Relationship Id="rId3" Type="http://schemas.openxmlformats.org/officeDocument/2006/relationships/tags" Target="../tags/tag106.xml"/><Relationship Id="rId2" Type="http://schemas.openxmlformats.org/officeDocument/2006/relationships/tags" Target="../tags/tag105.xml"/><Relationship Id="rId17" Type="http://schemas.openxmlformats.org/officeDocument/2006/relationships/tags" Target="../tags/tag119.xml"/><Relationship Id="rId16" Type="http://schemas.openxmlformats.org/officeDocument/2006/relationships/tags" Target="../tags/tag118.xml"/><Relationship Id="rId15" Type="http://schemas.openxmlformats.org/officeDocument/2006/relationships/tags" Target="../tags/tag117.xml"/><Relationship Id="rId14" Type="http://schemas.openxmlformats.org/officeDocument/2006/relationships/tags" Target="../tags/tag116.xml"/><Relationship Id="rId13" Type="http://schemas.openxmlformats.org/officeDocument/2006/relationships/tags" Target="../tags/tag115.xml"/><Relationship Id="rId12" Type="http://schemas.openxmlformats.org/officeDocument/2006/relationships/tags" Target="../tags/tag114.xml"/><Relationship Id="rId11" Type="http://schemas.openxmlformats.org/officeDocument/2006/relationships/tags" Target="../tags/tag113.xml"/><Relationship Id="rId10" Type="http://schemas.openxmlformats.org/officeDocument/2006/relationships/tags" Target="../tags/tag112.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26.xml"/><Relationship Id="rId8" Type="http://schemas.openxmlformats.org/officeDocument/2006/relationships/tags" Target="../tags/tag125.xml"/><Relationship Id="rId7" Type="http://schemas.openxmlformats.org/officeDocument/2006/relationships/tags" Target="../tags/tag124.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image" Target="../media/image5.png"/><Relationship Id="rId3" Type="http://schemas.openxmlformats.org/officeDocument/2006/relationships/tags" Target="../tags/tag121.xml"/><Relationship Id="rId2" Type="http://schemas.openxmlformats.org/officeDocument/2006/relationships/tags" Target="../tags/tag120.xml"/><Relationship Id="rId10" Type="http://schemas.openxmlformats.org/officeDocument/2006/relationships/tags" Target="../tags/tag127.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35.xml"/><Relationship Id="rId8" Type="http://schemas.openxmlformats.org/officeDocument/2006/relationships/tags" Target="../tags/tag134.xml"/><Relationship Id="rId7" Type="http://schemas.openxmlformats.org/officeDocument/2006/relationships/tags" Target="../tags/tag133.xml"/><Relationship Id="rId6" Type="http://schemas.openxmlformats.org/officeDocument/2006/relationships/tags" Target="../tags/tag132.xml"/><Relationship Id="rId5" Type="http://schemas.openxmlformats.org/officeDocument/2006/relationships/tags" Target="../tags/tag131.xml"/><Relationship Id="rId4" Type="http://schemas.openxmlformats.org/officeDocument/2006/relationships/tags" Target="../tags/tag130.xml"/><Relationship Id="rId3" Type="http://schemas.openxmlformats.org/officeDocument/2006/relationships/tags" Target="../tags/tag129.xml"/><Relationship Id="rId24" Type="http://schemas.openxmlformats.org/officeDocument/2006/relationships/tags" Target="../tags/tag149.xml"/><Relationship Id="rId23" Type="http://schemas.openxmlformats.org/officeDocument/2006/relationships/tags" Target="../tags/tag148.xml"/><Relationship Id="rId22" Type="http://schemas.openxmlformats.org/officeDocument/2006/relationships/tags" Target="../tags/tag147.xml"/><Relationship Id="rId21" Type="http://schemas.openxmlformats.org/officeDocument/2006/relationships/tags" Target="../tags/tag146.xml"/><Relationship Id="rId20" Type="http://schemas.openxmlformats.org/officeDocument/2006/relationships/tags" Target="../tags/tag145.xml"/><Relationship Id="rId2" Type="http://schemas.openxmlformats.org/officeDocument/2006/relationships/tags" Target="../tags/tag128.xml"/><Relationship Id="rId19" Type="http://schemas.openxmlformats.org/officeDocument/2006/relationships/tags" Target="../tags/tag144.xml"/><Relationship Id="rId18" Type="http://schemas.openxmlformats.org/officeDocument/2006/relationships/image" Target="../media/image6.png"/><Relationship Id="rId17" Type="http://schemas.openxmlformats.org/officeDocument/2006/relationships/tags" Target="../tags/tag143.xml"/><Relationship Id="rId16" Type="http://schemas.openxmlformats.org/officeDocument/2006/relationships/tags" Target="../tags/tag142.xml"/><Relationship Id="rId15" Type="http://schemas.openxmlformats.org/officeDocument/2006/relationships/tags" Target="../tags/tag141.xml"/><Relationship Id="rId14" Type="http://schemas.openxmlformats.org/officeDocument/2006/relationships/tags" Target="../tags/tag140.xml"/><Relationship Id="rId13" Type="http://schemas.openxmlformats.org/officeDocument/2006/relationships/tags" Target="../tags/tag139.xml"/><Relationship Id="rId12" Type="http://schemas.openxmlformats.org/officeDocument/2006/relationships/tags" Target="../tags/tag138.xml"/><Relationship Id="rId11" Type="http://schemas.openxmlformats.org/officeDocument/2006/relationships/tags" Target="../tags/tag137.xml"/><Relationship Id="rId10" Type="http://schemas.openxmlformats.org/officeDocument/2006/relationships/tags" Target="../tags/tag136.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image" Target="../media/image8.png"/><Relationship Id="rId5" Type="http://schemas.openxmlformats.org/officeDocument/2006/relationships/tags" Target="../tags/tag152.xml"/><Relationship Id="rId4" Type="http://schemas.openxmlformats.org/officeDocument/2006/relationships/image" Target="../media/image7.png"/><Relationship Id="rId3" Type="http://schemas.openxmlformats.org/officeDocument/2006/relationships/tags" Target="../tags/tag151.xml"/><Relationship Id="rId2" Type="http://schemas.openxmlformats.org/officeDocument/2006/relationships/tags" Target="../tags/tag150.xml"/><Relationship Id="rId14" Type="http://schemas.openxmlformats.org/officeDocument/2006/relationships/tags" Target="../tags/tag160.xml"/><Relationship Id="rId13" Type="http://schemas.openxmlformats.org/officeDocument/2006/relationships/tags" Target="../tags/tag159.xml"/><Relationship Id="rId12" Type="http://schemas.openxmlformats.org/officeDocument/2006/relationships/tags" Target="../tags/tag158.xml"/><Relationship Id="rId11" Type="http://schemas.openxmlformats.org/officeDocument/2006/relationships/tags" Target="../tags/tag157.xml"/><Relationship Id="rId10" Type="http://schemas.openxmlformats.org/officeDocument/2006/relationships/tags" Target="../tags/tag156.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image" Target="../media/image7.png"/><Relationship Id="rId8" Type="http://schemas.openxmlformats.org/officeDocument/2006/relationships/tags" Target="../tags/tag167.xml"/><Relationship Id="rId7" Type="http://schemas.openxmlformats.org/officeDocument/2006/relationships/tags" Target="../tags/tag166.xml"/><Relationship Id="rId6" Type="http://schemas.openxmlformats.org/officeDocument/2006/relationships/tags" Target="../tags/tag165.xml"/><Relationship Id="rId5" Type="http://schemas.openxmlformats.org/officeDocument/2006/relationships/tags" Target="../tags/tag164.xml"/><Relationship Id="rId4" Type="http://schemas.openxmlformats.org/officeDocument/2006/relationships/tags" Target="../tags/tag163.xml"/><Relationship Id="rId3" Type="http://schemas.openxmlformats.org/officeDocument/2006/relationships/tags" Target="../tags/tag162.xml"/><Relationship Id="rId2" Type="http://schemas.openxmlformats.org/officeDocument/2006/relationships/tags" Target="../tags/tag161.xml"/><Relationship Id="rId11" Type="http://schemas.openxmlformats.org/officeDocument/2006/relationships/image" Target="../media/image8.png"/><Relationship Id="rId10" Type="http://schemas.openxmlformats.org/officeDocument/2006/relationships/tags" Target="../tags/tag168.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15.xml"/><Relationship Id="rId8" Type="http://schemas.openxmlformats.org/officeDocument/2006/relationships/tags" Target="../tags/tag14.xml"/><Relationship Id="rId7" Type="http://schemas.openxmlformats.org/officeDocument/2006/relationships/tags" Target="../tags/tag13.xml"/><Relationship Id="rId6" Type="http://schemas.openxmlformats.org/officeDocument/2006/relationships/tags" Target="../tags/tag12.xml"/><Relationship Id="rId5" Type="http://schemas.openxmlformats.org/officeDocument/2006/relationships/image" Target="../media/image2.png"/><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image" Target="../media/image2.png"/><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0" Type="http://schemas.openxmlformats.org/officeDocument/2006/relationships/tags" Target="../tags/tag23.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image" Target="../media/image2.png"/><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0" Type="http://schemas.openxmlformats.org/officeDocument/2006/relationships/tags" Target="../tags/tag3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39.xml"/><Relationship Id="rId8" Type="http://schemas.openxmlformats.org/officeDocument/2006/relationships/tags" Target="../tags/tag38.xml"/><Relationship Id="rId7" Type="http://schemas.openxmlformats.org/officeDocument/2006/relationships/tags" Target="../tags/tag37.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43.xml"/><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6" Type="http://schemas.openxmlformats.org/officeDocument/2006/relationships/image" Target="../media/image2.png"/><Relationship Id="rId5" Type="http://schemas.openxmlformats.org/officeDocument/2006/relationships/tags" Target="../tags/tag47.xml"/><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3.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58.xml"/><Relationship Id="rId5" Type="http://schemas.openxmlformats.org/officeDocument/2006/relationships/tags" Target="../tags/tag57.xml"/><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3943980" y="4717143"/>
            <a:ext cx="7164409" cy="1265003"/>
          </a:xfrm>
        </p:spPr>
        <p:txBody>
          <a:bodyPr anchor="ctr" anchorCtr="0">
            <a:normAutofit/>
          </a:bodyPr>
          <a:lstStyle>
            <a:lvl1pPr algn="ctr">
              <a:defRPr sz="4000"/>
            </a:lvl1pPr>
          </a:lstStyle>
          <a:p>
            <a:r>
              <a:rPr lang="zh-CN" altLang="en-US" dirty="0"/>
              <a:t>单击此处编辑母版标题样式</a:t>
            </a:r>
            <a:endParaRPr lang="en-US" dirty="0"/>
          </a:p>
        </p:txBody>
      </p:sp>
      <p:sp>
        <p:nvSpPr>
          <p:cNvPr id="3" name="Subtitle 2"/>
          <p:cNvSpPr>
            <a:spLocks noGrp="1"/>
          </p:cNvSpPr>
          <p:nvPr>
            <p:ph type="subTitle" idx="1"/>
            <p:custDataLst>
              <p:tags r:id="rId3"/>
            </p:custDataLst>
          </p:nvPr>
        </p:nvSpPr>
        <p:spPr>
          <a:xfrm>
            <a:off x="3943981" y="5982146"/>
            <a:ext cx="7164409" cy="422279"/>
          </a:xfrm>
        </p:spPr>
        <p:txBody>
          <a:bodyPr anchor="ctr" anchorCtr="0">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
        <p:nvSpPr>
          <p:cNvPr id="7" name="矩形 6"/>
          <p:cNvSpPr/>
          <p:nvPr>
            <p:custDataLst>
              <p:tags r:id="rId4"/>
            </p:custDataLst>
          </p:nvPr>
        </p:nvSpPr>
        <p:spPr>
          <a:xfrm>
            <a:off x="476387" y="0"/>
            <a:ext cx="292144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20"/>
          </a:p>
        </p:txBody>
      </p:sp>
      <p:pic>
        <p:nvPicPr>
          <p:cNvPr id="8" name="图片 7"/>
          <p:cNvPicPr>
            <a:picLocks noChangeAspect="1"/>
          </p:cNvPicPr>
          <p:nvPr>
            <p:custDataLst>
              <p:tags r:id="rId5"/>
            </p:custDataLst>
          </p:nvPr>
        </p:nvPicPr>
        <p:blipFill rotWithShape="1">
          <a:blip r:embed="rId6">
            <a:extLst>
              <a:ext uri="{28A0092B-C50C-407E-A947-70E740481C1C}">
                <a14:useLocalDpi xmlns:a14="http://schemas.microsoft.com/office/drawing/2010/main" val="0"/>
              </a:ext>
            </a:extLst>
          </a:blip>
          <a:srcRect t="28423" b="28517"/>
          <a:stretch>
            <a:fillRect/>
          </a:stretch>
        </p:blipFill>
        <p:spPr>
          <a:xfrm>
            <a:off x="3943982" y="1"/>
            <a:ext cx="7164408" cy="4501327"/>
          </a:xfrm>
          <a:prstGeom prst="rect">
            <a:avLst/>
          </a:prstGeom>
        </p:spPr>
      </p:pic>
      <p:sp>
        <p:nvSpPr>
          <p:cNvPr id="9" name="矩形 8"/>
          <p:cNvSpPr/>
          <p:nvPr>
            <p:custDataLst>
              <p:tags r:id="rId7"/>
            </p:custDataLst>
          </p:nvPr>
        </p:nvSpPr>
        <p:spPr>
          <a:xfrm>
            <a:off x="11654542" y="-13277"/>
            <a:ext cx="61071" cy="6894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20"/>
          </a:p>
        </p:txBody>
      </p:sp>
      <p:sp>
        <p:nvSpPr>
          <p:cNvPr id="4" name="日期占位符 3"/>
          <p:cNvSpPr>
            <a:spLocks noGrp="1"/>
          </p:cNvSpPr>
          <p:nvPr>
            <p:ph type="dt" sz="half" idx="10"/>
            <p:custDataLst>
              <p:tags r:id="rId8"/>
            </p:custDataLst>
          </p:nvPr>
        </p:nvSpPr>
        <p:spPr/>
        <p:txBody>
          <a:bodyPr/>
          <a:lstStyle/>
          <a:p>
            <a:fld id="{6554F731-F1D9-405D-9569-D30D95C59ADF}"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p:txBody>
          <a:bodyPr/>
          <a:lstStyle/>
          <a:p>
            <a:endParaRPr lang="zh-CN" altLang="en-US"/>
          </a:p>
        </p:txBody>
      </p:sp>
      <p:sp>
        <p:nvSpPr>
          <p:cNvPr id="6" name="灯片编号占位符 5"/>
          <p:cNvSpPr>
            <a:spLocks noGrp="1"/>
          </p:cNvSpPr>
          <p:nvPr>
            <p:ph type="sldNum" sz="quarter" idx="12"/>
            <p:custDataLst>
              <p:tags r:id="rId10"/>
            </p:custDataLst>
          </p:nvPr>
        </p:nvSpPr>
        <p:spPr/>
        <p:txBody>
          <a:bodyPr/>
          <a:lstStyle/>
          <a:p>
            <a:fld id="{341D1296-2E93-47A3-B509-9CB210ECFEC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6554F731-F1D9-405D-9569-D30D95C59ADF}"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341D1296-2E93-47A3-B509-9CB210ECFEC1}"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508000" y="584200"/>
            <a:ext cx="11125200" cy="5949950"/>
          </a:xfrm>
        </p:spPr>
        <p:txBody>
          <a:bodyPr/>
          <a:lstStyle>
            <a:lvl2pPr>
              <a:defRPr sz="2000"/>
            </a:lvl2pPr>
            <a:lvl3pPr>
              <a:defRPr sz="1800"/>
            </a:lvl3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末尾幻灯片">
    <p:spTree>
      <p:nvGrpSpPr>
        <p:cNvPr id="1" name=""/>
        <p:cNvGrpSpPr/>
        <p:nvPr/>
      </p:nvGrpSpPr>
      <p:grpSpPr>
        <a:xfrm>
          <a:off x="0" y="0"/>
          <a:ext cx="0" cy="0"/>
          <a:chOff x="0" y="0"/>
          <a:chExt cx="0" cy="0"/>
        </a:xfrm>
      </p:grpSpPr>
      <p:sp>
        <p:nvSpPr>
          <p:cNvPr id="6" name="椭圆 5"/>
          <p:cNvSpPr/>
          <p:nvPr>
            <p:custDataLst>
              <p:tags r:id="rId2"/>
            </p:custDataLst>
          </p:nvPr>
        </p:nvSpPr>
        <p:spPr>
          <a:xfrm>
            <a:off x="4521200" y="1376364"/>
            <a:ext cx="3594100" cy="3595687"/>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7" name="椭圆 6"/>
          <p:cNvSpPr/>
          <p:nvPr>
            <p:custDataLst>
              <p:tags r:id="rId3"/>
            </p:custDataLst>
          </p:nvPr>
        </p:nvSpPr>
        <p:spPr>
          <a:xfrm>
            <a:off x="4357689" y="1427163"/>
            <a:ext cx="3519487" cy="35179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endParaRPr lang="zh-CN" altLang="en-US" sz="4400">
              <a:latin typeface="Broadway BT" pitchFamily="18" charset="0"/>
              <a:ea typeface="汉仪丫丫体简" pitchFamily="2" charset="-122"/>
              <a:cs typeface="Verdana" panose="020B0604030504040204" pitchFamily="34" charset="0"/>
            </a:endParaRPr>
          </a:p>
        </p:txBody>
      </p:sp>
      <p:sp>
        <p:nvSpPr>
          <p:cNvPr id="8" name="椭圆 7"/>
          <p:cNvSpPr/>
          <p:nvPr>
            <p:custDataLst>
              <p:tags r:id="rId4"/>
            </p:custDataLst>
          </p:nvPr>
        </p:nvSpPr>
        <p:spPr>
          <a:xfrm>
            <a:off x="9390063" y="2457451"/>
            <a:ext cx="506412"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9" name="椭圆 8"/>
          <p:cNvSpPr/>
          <p:nvPr>
            <p:custDataLst>
              <p:tags r:id="rId5"/>
            </p:custDataLst>
          </p:nvPr>
        </p:nvSpPr>
        <p:spPr>
          <a:xfrm>
            <a:off x="7997826" y="1719264"/>
            <a:ext cx="231775" cy="231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0" name="椭圆 9"/>
          <p:cNvSpPr/>
          <p:nvPr>
            <p:custDataLst>
              <p:tags r:id="rId6"/>
            </p:custDataLst>
          </p:nvPr>
        </p:nvSpPr>
        <p:spPr>
          <a:xfrm>
            <a:off x="3514726" y="4508501"/>
            <a:ext cx="506413"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1" name="椭圆 10"/>
          <p:cNvSpPr/>
          <p:nvPr>
            <p:custDataLst>
              <p:tags r:id="rId7"/>
            </p:custDataLst>
          </p:nvPr>
        </p:nvSpPr>
        <p:spPr>
          <a:xfrm>
            <a:off x="5303838" y="5184776"/>
            <a:ext cx="233362" cy="2333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2" name="标题 1"/>
          <p:cNvSpPr>
            <a:spLocks noGrp="1"/>
          </p:cNvSpPr>
          <p:nvPr>
            <p:ph type="title" hasCustomPrompt="1"/>
            <p:custDataLst>
              <p:tags r:id="rId8"/>
            </p:custDataLst>
          </p:nvPr>
        </p:nvSpPr>
        <p:spPr>
          <a:xfrm>
            <a:off x="4357688" y="1376364"/>
            <a:ext cx="3519487" cy="3638550"/>
          </a:xfrm>
        </p:spPr>
        <p:txBody>
          <a:bodyPr>
            <a:normAutofit/>
          </a:bodyPr>
          <a:lstStyle>
            <a:lvl1pPr algn="ctr">
              <a:defRPr sz="8800">
                <a:solidFill>
                  <a:schemeClr val="bg1"/>
                </a:solidFill>
              </a:defRPr>
            </a:lvl1pPr>
          </a:lstStyle>
          <a:p>
            <a:r>
              <a:rPr lang="zh-CN" altLang="en-US" dirty="0"/>
              <a:t>编辑标题</a:t>
            </a:r>
            <a:endParaRPr lang="zh-CN" altLang="en-US" dirty="0"/>
          </a:p>
        </p:txBody>
      </p:sp>
      <p:sp>
        <p:nvSpPr>
          <p:cNvPr id="3" name="日期占位符 2"/>
          <p:cNvSpPr>
            <a:spLocks noGrp="1"/>
          </p:cNvSpPr>
          <p:nvPr>
            <p:ph type="dt" sz="half" idx="10"/>
            <p:custDataLst>
              <p:tags r:id="rId9"/>
            </p:custDataLst>
          </p:nvPr>
        </p:nvSpPr>
        <p:spPr/>
        <p:txBody>
          <a:bodyPr/>
          <a:lstStyle/>
          <a:p>
            <a:fld id="{6554F731-F1D9-405D-9569-D30D95C59ADF}"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a:p>
        </p:txBody>
      </p:sp>
      <p:sp>
        <p:nvSpPr>
          <p:cNvPr id="5" name="灯片编号占位符 4"/>
          <p:cNvSpPr>
            <a:spLocks noGrp="1"/>
          </p:cNvSpPr>
          <p:nvPr>
            <p:ph type="sldNum" sz="quarter" idx="12"/>
            <p:custDataLst>
              <p:tags r:id="rId11"/>
            </p:custDataLst>
          </p:nvPr>
        </p:nvSpPr>
        <p:spPr/>
        <p:txBody>
          <a:bodyPr/>
          <a:lstStyle/>
          <a:p>
            <a:fld id="{341D1296-2E93-47A3-B509-9CB210ECFEC1}"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pic>
        <p:nvPicPr>
          <p:cNvPr id="6" name="图片 5"/>
          <p:cNvPicPr>
            <a:picLocks noChangeAspect="1"/>
          </p:cNvPicPr>
          <p:nvPr>
            <p:custDataLst>
              <p:tags r:id="rId2"/>
            </p:custDataLst>
          </p:nvPr>
        </p:nvPicPr>
        <p:blipFill rotWithShape="1">
          <a:blip r:embed="rId3"/>
          <a:srcRect/>
          <a:stretch>
            <a:fillRect/>
          </a:stretch>
        </p:blipFill>
        <p:spPr>
          <a:xfrm flipH="1">
            <a:off x="10815483" y="5179981"/>
            <a:ext cx="1376516" cy="1678019"/>
          </a:xfrm>
          <a:prstGeom prst="rect">
            <a:avLst/>
          </a:prstGeom>
        </p:spPr>
      </p:pic>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grpSp>
        <p:nvGrpSpPr>
          <p:cNvPr id="7" name="组合 6"/>
          <p:cNvGrpSpPr/>
          <p:nvPr>
            <p:custDataLst>
              <p:tags r:id="rId7"/>
            </p:custDataLst>
          </p:nvPr>
        </p:nvGrpSpPr>
        <p:grpSpPr>
          <a:xfrm>
            <a:off x="200455" y="226143"/>
            <a:ext cx="994469" cy="629830"/>
            <a:chOff x="3514726" y="1376364"/>
            <a:chExt cx="6381749" cy="4041775"/>
          </a:xfrm>
        </p:grpSpPr>
        <p:sp>
          <p:nvSpPr>
            <p:cNvPr id="8" name="椭圆 7"/>
            <p:cNvSpPr/>
            <p:nvPr userDrawn="1">
              <p:custDataLst>
                <p:tags r:id="rId8"/>
              </p:custDataLst>
            </p:nvPr>
          </p:nvSpPr>
          <p:spPr>
            <a:xfrm>
              <a:off x="4521200" y="1376364"/>
              <a:ext cx="3594100" cy="3595687"/>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9" name="椭圆 8"/>
            <p:cNvSpPr/>
            <p:nvPr userDrawn="1">
              <p:custDataLst>
                <p:tags r:id="rId9"/>
              </p:custDataLst>
            </p:nvPr>
          </p:nvSpPr>
          <p:spPr>
            <a:xfrm>
              <a:off x="4357689" y="1427163"/>
              <a:ext cx="3519487" cy="35179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endParaRPr lang="zh-CN" altLang="en-US" sz="4400">
                <a:latin typeface="Broadway BT" pitchFamily="18" charset="0"/>
                <a:ea typeface="汉仪丫丫体简" pitchFamily="2" charset="-122"/>
                <a:cs typeface="Verdana" panose="020B0604030504040204" pitchFamily="34" charset="0"/>
              </a:endParaRPr>
            </a:p>
          </p:txBody>
        </p:sp>
        <p:sp>
          <p:nvSpPr>
            <p:cNvPr id="10" name="椭圆 9"/>
            <p:cNvSpPr/>
            <p:nvPr userDrawn="1">
              <p:custDataLst>
                <p:tags r:id="rId10"/>
              </p:custDataLst>
            </p:nvPr>
          </p:nvSpPr>
          <p:spPr>
            <a:xfrm>
              <a:off x="9390063" y="2457451"/>
              <a:ext cx="506412"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1" name="椭圆 10"/>
            <p:cNvSpPr/>
            <p:nvPr userDrawn="1">
              <p:custDataLst>
                <p:tags r:id="rId11"/>
              </p:custDataLst>
            </p:nvPr>
          </p:nvSpPr>
          <p:spPr>
            <a:xfrm>
              <a:off x="7997826" y="1719264"/>
              <a:ext cx="231775" cy="231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2" name="椭圆 11"/>
            <p:cNvSpPr/>
            <p:nvPr userDrawn="1">
              <p:custDataLst>
                <p:tags r:id="rId12"/>
              </p:custDataLst>
            </p:nvPr>
          </p:nvSpPr>
          <p:spPr>
            <a:xfrm>
              <a:off x="3514726" y="4508501"/>
              <a:ext cx="506413"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3" name="椭圆 12"/>
            <p:cNvSpPr/>
            <p:nvPr userDrawn="1">
              <p:custDataLst>
                <p:tags r:id="rId13"/>
              </p:custDataLst>
            </p:nvPr>
          </p:nvSpPr>
          <p:spPr>
            <a:xfrm>
              <a:off x="5303838" y="5184776"/>
              <a:ext cx="233362" cy="2333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grpSp>
      <p:sp>
        <p:nvSpPr>
          <p:cNvPr id="2" name="标题 1"/>
          <p:cNvSpPr>
            <a:spLocks noGrp="1"/>
          </p:cNvSpPr>
          <p:nvPr>
            <p:ph type="title"/>
            <p:custDataLst>
              <p:tags r:id="rId14"/>
            </p:custDataLst>
          </p:nvPr>
        </p:nvSpPr>
        <p:spPr/>
        <p:txBody>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p:cNvGrpSpPr/>
          <p:nvPr>
            <p:custDataLst>
              <p:tags r:id="rId3"/>
            </p:custDataLst>
          </p:nvPr>
        </p:nvGrpSpPr>
        <p:grpSpPr>
          <a:xfrm>
            <a:off x="167147" y="162112"/>
            <a:ext cx="1312913" cy="831511"/>
            <a:chOff x="3514726" y="1376364"/>
            <a:chExt cx="6381749" cy="4041775"/>
          </a:xfrm>
        </p:grpSpPr>
        <p:sp>
          <p:nvSpPr>
            <p:cNvPr id="9" name="椭圆 8"/>
            <p:cNvSpPr/>
            <p:nvPr userDrawn="1">
              <p:custDataLst>
                <p:tags r:id="rId4"/>
              </p:custDataLst>
            </p:nvPr>
          </p:nvSpPr>
          <p:spPr>
            <a:xfrm>
              <a:off x="4521200" y="1376364"/>
              <a:ext cx="3594100" cy="3595687"/>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0" name="椭圆 9"/>
            <p:cNvSpPr/>
            <p:nvPr userDrawn="1">
              <p:custDataLst>
                <p:tags r:id="rId5"/>
              </p:custDataLst>
            </p:nvPr>
          </p:nvSpPr>
          <p:spPr>
            <a:xfrm>
              <a:off x="4357689" y="1427163"/>
              <a:ext cx="3519487" cy="35179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endParaRPr lang="zh-CN" altLang="en-US" sz="4400">
                <a:latin typeface="Broadway BT" pitchFamily="18" charset="0"/>
                <a:ea typeface="汉仪丫丫体简" pitchFamily="2" charset="-122"/>
                <a:cs typeface="Verdana" panose="020B0604030504040204" pitchFamily="34" charset="0"/>
              </a:endParaRPr>
            </a:p>
          </p:txBody>
        </p:sp>
        <p:sp>
          <p:nvSpPr>
            <p:cNvPr id="11" name="椭圆 10"/>
            <p:cNvSpPr/>
            <p:nvPr userDrawn="1">
              <p:custDataLst>
                <p:tags r:id="rId6"/>
              </p:custDataLst>
            </p:nvPr>
          </p:nvSpPr>
          <p:spPr>
            <a:xfrm>
              <a:off x="9390063" y="2457451"/>
              <a:ext cx="506412"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2" name="椭圆 11"/>
            <p:cNvSpPr/>
            <p:nvPr userDrawn="1">
              <p:custDataLst>
                <p:tags r:id="rId7"/>
              </p:custDataLst>
            </p:nvPr>
          </p:nvSpPr>
          <p:spPr>
            <a:xfrm>
              <a:off x="7997826" y="1719264"/>
              <a:ext cx="231775" cy="231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3" name="椭圆 12"/>
            <p:cNvSpPr/>
            <p:nvPr userDrawn="1">
              <p:custDataLst>
                <p:tags r:id="rId8"/>
              </p:custDataLst>
            </p:nvPr>
          </p:nvSpPr>
          <p:spPr>
            <a:xfrm>
              <a:off x="3514726" y="4508501"/>
              <a:ext cx="506413"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4" name="椭圆 13"/>
            <p:cNvSpPr/>
            <p:nvPr userDrawn="1">
              <p:custDataLst>
                <p:tags r:id="rId9"/>
              </p:custDataLst>
            </p:nvPr>
          </p:nvSpPr>
          <p:spPr>
            <a:xfrm>
              <a:off x="5303838" y="5184776"/>
              <a:ext cx="233362" cy="2333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grpSp>
      <p:grpSp>
        <p:nvGrpSpPr>
          <p:cNvPr id="15" name="组合 14"/>
          <p:cNvGrpSpPr/>
          <p:nvPr>
            <p:custDataLst>
              <p:tags r:id="rId10"/>
            </p:custDataLst>
          </p:nvPr>
        </p:nvGrpSpPr>
        <p:grpSpPr>
          <a:xfrm>
            <a:off x="11240857" y="6105832"/>
            <a:ext cx="783994" cy="496529"/>
            <a:chOff x="3514726" y="1376364"/>
            <a:chExt cx="6381749" cy="4041775"/>
          </a:xfrm>
        </p:grpSpPr>
        <p:sp>
          <p:nvSpPr>
            <p:cNvPr id="16" name="椭圆 15"/>
            <p:cNvSpPr/>
            <p:nvPr userDrawn="1">
              <p:custDataLst>
                <p:tags r:id="rId11"/>
              </p:custDataLst>
            </p:nvPr>
          </p:nvSpPr>
          <p:spPr>
            <a:xfrm>
              <a:off x="4521200" y="1376364"/>
              <a:ext cx="3594100" cy="3595687"/>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7" name="椭圆 16"/>
            <p:cNvSpPr/>
            <p:nvPr userDrawn="1">
              <p:custDataLst>
                <p:tags r:id="rId12"/>
              </p:custDataLst>
            </p:nvPr>
          </p:nvSpPr>
          <p:spPr>
            <a:xfrm>
              <a:off x="4357689" y="1427163"/>
              <a:ext cx="3519487" cy="35179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endParaRPr lang="zh-CN" altLang="en-US" sz="4400">
                <a:latin typeface="Broadway BT" pitchFamily="18" charset="0"/>
                <a:ea typeface="汉仪丫丫体简" pitchFamily="2" charset="-122"/>
                <a:cs typeface="Verdana" panose="020B0604030504040204" pitchFamily="34" charset="0"/>
              </a:endParaRPr>
            </a:p>
          </p:txBody>
        </p:sp>
        <p:sp>
          <p:nvSpPr>
            <p:cNvPr id="18" name="椭圆 17"/>
            <p:cNvSpPr/>
            <p:nvPr userDrawn="1">
              <p:custDataLst>
                <p:tags r:id="rId13"/>
              </p:custDataLst>
            </p:nvPr>
          </p:nvSpPr>
          <p:spPr>
            <a:xfrm>
              <a:off x="9390063" y="2457451"/>
              <a:ext cx="506412"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9" name="椭圆 18"/>
            <p:cNvSpPr/>
            <p:nvPr userDrawn="1">
              <p:custDataLst>
                <p:tags r:id="rId14"/>
              </p:custDataLst>
            </p:nvPr>
          </p:nvSpPr>
          <p:spPr>
            <a:xfrm>
              <a:off x="7997826" y="1719264"/>
              <a:ext cx="231775" cy="231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20" name="椭圆 19"/>
            <p:cNvSpPr/>
            <p:nvPr userDrawn="1">
              <p:custDataLst>
                <p:tags r:id="rId15"/>
              </p:custDataLst>
            </p:nvPr>
          </p:nvSpPr>
          <p:spPr>
            <a:xfrm>
              <a:off x="3514726" y="4508501"/>
              <a:ext cx="506413"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21" name="椭圆 20"/>
            <p:cNvSpPr/>
            <p:nvPr userDrawn="1">
              <p:custDataLst>
                <p:tags r:id="rId16"/>
              </p:custDataLst>
            </p:nvPr>
          </p:nvSpPr>
          <p:spPr>
            <a:xfrm>
              <a:off x="5303838" y="5184776"/>
              <a:ext cx="233362" cy="2333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grpSp>
      <p:sp>
        <p:nvSpPr>
          <p:cNvPr id="2" name="标题 1"/>
          <p:cNvSpPr>
            <a:spLocks noGrp="1"/>
          </p:cNvSpPr>
          <p:nvPr>
            <p:ph type="title" hasCustomPrompt="1"/>
            <p:custDataLst>
              <p:tags r:id="rId17"/>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8"/>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0"/>
            </p:custDataLst>
          </p:nvPr>
        </p:nvSpPr>
        <p:spPr/>
        <p:txBody>
          <a:bodyPr/>
          <a:lstStyle/>
          <a:p>
            <a:endParaRPr lang="zh-CN" altLang="en-US" dirty="0"/>
          </a:p>
        </p:txBody>
      </p:sp>
      <p:sp>
        <p:nvSpPr>
          <p:cNvPr id="5" name="灯片编号占位符 4"/>
          <p:cNvSpPr>
            <a:spLocks noGrp="1"/>
          </p:cNvSpPr>
          <p:nvPr>
            <p:ph type="sldNum" sz="quarter" idx="12"/>
            <p:custDataLst>
              <p:tags r:id="rId21"/>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pic>
        <p:nvPicPr>
          <p:cNvPr id="10" name="图片 9"/>
          <p:cNvPicPr>
            <a:picLocks noChangeAspect="1"/>
          </p:cNvPicPr>
          <p:nvPr>
            <p:custDataLst>
              <p:tags r:id="rId3"/>
            </p:custDataLst>
          </p:nvPr>
        </p:nvPicPr>
        <p:blipFill rotWithShape="1">
          <a:blip r:embed="rId4"/>
          <a:srcRect/>
          <a:stretch>
            <a:fillRect/>
          </a:stretch>
        </p:blipFill>
        <p:spPr>
          <a:xfrm flipH="1">
            <a:off x="11169444" y="5611471"/>
            <a:ext cx="1022555" cy="1246529"/>
          </a:xfrm>
          <a:prstGeom prst="rect">
            <a:avLst/>
          </a:prstGeom>
        </p:spPr>
      </p:pic>
      <p:grpSp>
        <p:nvGrpSpPr>
          <p:cNvPr id="11" name="组合 10"/>
          <p:cNvGrpSpPr/>
          <p:nvPr>
            <p:custDataLst>
              <p:tags r:id="rId5"/>
            </p:custDataLst>
          </p:nvPr>
        </p:nvGrpSpPr>
        <p:grpSpPr>
          <a:xfrm>
            <a:off x="200455" y="226143"/>
            <a:ext cx="994469" cy="629830"/>
            <a:chOff x="3514726" y="1376364"/>
            <a:chExt cx="6381749" cy="4041775"/>
          </a:xfrm>
        </p:grpSpPr>
        <p:sp>
          <p:nvSpPr>
            <p:cNvPr id="12" name="椭圆 11"/>
            <p:cNvSpPr/>
            <p:nvPr userDrawn="1">
              <p:custDataLst>
                <p:tags r:id="rId6"/>
              </p:custDataLst>
            </p:nvPr>
          </p:nvSpPr>
          <p:spPr>
            <a:xfrm>
              <a:off x="4521200" y="1376364"/>
              <a:ext cx="3594100" cy="3595687"/>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3" name="椭圆 12"/>
            <p:cNvSpPr/>
            <p:nvPr userDrawn="1">
              <p:custDataLst>
                <p:tags r:id="rId7"/>
              </p:custDataLst>
            </p:nvPr>
          </p:nvSpPr>
          <p:spPr>
            <a:xfrm>
              <a:off x="4357689" y="1427163"/>
              <a:ext cx="3519487" cy="35179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endParaRPr lang="zh-CN" altLang="en-US" sz="4400">
                <a:latin typeface="Broadway BT" pitchFamily="18" charset="0"/>
                <a:ea typeface="汉仪丫丫体简" pitchFamily="2" charset="-122"/>
                <a:cs typeface="Verdana" panose="020B0604030504040204" pitchFamily="34" charset="0"/>
              </a:endParaRPr>
            </a:p>
          </p:txBody>
        </p:sp>
        <p:sp>
          <p:nvSpPr>
            <p:cNvPr id="14" name="椭圆 13"/>
            <p:cNvSpPr/>
            <p:nvPr userDrawn="1">
              <p:custDataLst>
                <p:tags r:id="rId8"/>
              </p:custDataLst>
            </p:nvPr>
          </p:nvSpPr>
          <p:spPr>
            <a:xfrm>
              <a:off x="9390063" y="2457451"/>
              <a:ext cx="506412"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5" name="椭圆 14"/>
            <p:cNvSpPr/>
            <p:nvPr userDrawn="1">
              <p:custDataLst>
                <p:tags r:id="rId9"/>
              </p:custDataLst>
            </p:nvPr>
          </p:nvSpPr>
          <p:spPr>
            <a:xfrm>
              <a:off x="7997826" y="1719264"/>
              <a:ext cx="231775" cy="231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6" name="椭圆 15"/>
            <p:cNvSpPr/>
            <p:nvPr userDrawn="1">
              <p:custDataLst>
                <p:tags r:id="rId10"/>
              </p:custDataLst>
            </p:nvPr>
          </p:nvSpPr>
          <p:spPr>
            <a:xfrm>
              <a:off x="3514726" y="4508501"/>
              <a:ext cx="506413"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7" name="椭圆 16"/>
            <p:cNvSpPr/>
            <p:nvPr userDrawn="1">
              <p:custDataLst>
                <p:tags r:id="rId11"/>
              </p:custDataLst>
            </p:nvPr>
          </p:nvSpPr>
          <p:spPr>
            <a:xfrm>
              <a:off x="5303838" y="5184776"/>
              <a:ext cx="233362" cy="2333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grpSp>
      <p:sp>
        <p:nvSpPr>
          <p:cNvPr id="2" name="标题 1"/>
          <p:cNvSpPr>
            <a:spLocks noGrp="1"/>
          </p:cNvSpPr>
          <p:nvPr>
            <p:ph type="title" hasCustomPrompt="1"/>
            <p:custDataLst>
              <p:tags r:id="rId12"/>
            </p:custDataLst>
          </p:nvPr>
        </p:nvSpPr>
        <p:spPr>
          <a:xfrm>
            <a:off x="583200" y="770400"/>
            <a:ext cx="3960000" cy="882000"/>
          </a:xfrm>
        </p:spPr>
        <p:txBody>
          <a:bodyPr anchor="ct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1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4"/>
            </p:custDataLst>
          </p:nvPr>
        </p:nvSpPr>
        <p:spPr/>
        <p:txBody>
          <a:bodyPr/>
          <a:lstStyle/>
          <a:p>
            <a:endParaRPr lang="zh-CN" altLang="en-US" dirty="0"/>
          </a:p>
        </p:txBody>
      </p:sp>
      <p:sp>
        <p:nvSpPr>
          <p:cNvPr id="5" name="灯片编号占位符 4"/>
          <p:cNvSpPr>
            <a:spLocks noGrp="1"/>
          </p:cNvSpPr>
          <p:nvPr>
            <p:ph type="sldNum" sz="quarter" idx="12"/>
            <p:custDataLst>
              <p:tags r:id="rId15"/>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6"/>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7"/>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11" name="图片 10"/>
          <p:cNvPicPr>
            <a:picLocks noChangeAspect="1"/>
          </p:cNvPicPr>
          <p:nvPr>
            <p:custDataLst>
              <p:tags r:id="rId3"/>
            </p:custDataLst>
          </p:nvPr>
        </p:nvPicPr>
        <p:blipFill rotWithShape="1">
          <a:blip r:embed="rId4"/>
          <a:srcRect/>
          <a:stretch>
            <a:fillRect/>
          </a:stretch>
        </p:blipFill>
        <p:spPr>
          <a:xfrm flipH="1">
            <a:off x="10933470" y="5323811"/>
            <a:ext cx="1258529" cy="1534189"/>
          </a:xfrm>
          <a:prstGeom prst="rect">
            <a:avLst/>
          </a:prstGeom>
        </p:spPr>
      </p:pic>
      <p:sp>
        <p:nvSpPr>
          <p:cNvPr id="2" name="标题 1"/>
          <p:cNvSpPr>
            <a:spLocks noGrp="1"/>
          </p:cNvSpPr>
          <p:nvPr>
            <p:ph type="title"/>
            <p:custDataLst>
              <p:tags r:id="rId5"/>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0"/>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grpSp>
        <p:nvGrpSpPr>
          <p:cNvPr id="11" name="组合 10"/>
          <p:cNvGrpSpPr/>
          <p:nvPr>
            <p:custDataLst>
              <p:tags r:id="rId3"/>
            </p:custDataLst>
          </p:nvPr>
        </p:nvGrpSpPr>
        <p:grpSpPr>
          <a:xfrm>
            <a:off x="200455" y="226143"/>
            <a:ext cx="994469" cy="629830"/>
            <a:chOff x="3514726" y="1376364"/>
            <a:chExt cx="6381749" cy="4041775"/>
          </a:xfrm>
        </p:grpSpPr>
        <p:sp>
          <p:nvSpPr>
            <p:cNvPr id="12" name="椭圆 11"/>
            <p:cNvSpPr/>
            <p:nvPr userDrawn="1">
              <p:custDataLst>
                <p:tags r:id="rId4"/>
              </p:custDataLst>
            </p:nvPr>
          </p:nvSpPr>
          <p:spPr>
            <a:xfrm>
              <a:off x="4521200" y="1376364"/>
              <a:ext cx="3594100" cy="3595687"/>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3" name="椭圆 12"/>
            <p:cNvSpPr/>
            <p:nvPr userDrawn="1">
              <p:custDataLst>
                <p:tags r:id="rId5"/>
              </p:custDataLst>
            </p:nvPr>
          </p:nvSpPr>
          <p:spPr>
            <a:xfrm>
              <a:off x="4357689" y="1427163"/>
              <a:ext cx="3519487" cy="35179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endParaRPr lang="zh-CN" altLang="en-US" sz="4400">
                <a:latin typeface="Broadway BT" pitchFamily="18" charset="0"/>
                <a:ea typeface="汉仪丫丫体简" pitchFamily="2" charset="-122"/>
                <a:cs typeface="Verdana" panose="020B0604030504040204" pitchFamily="34" charset="0"/>
              </a:endParaRPr>
            </a:p>
          </p:txBody>
        </p:sp>
        <p:sp>
          <p:nvSpPr>
            <p:cNvPr id="14" name="椭圆 13"/>
            <p:cNvSpPr/>
            <p:nvPr userDrawn="1">
              <p:custDataLst>
                <p:tags r:id="rId6"/>
              </p:custDataLst>
            </p:nvPr>
          </p:nvSpPr>
          <p:spPr>
            <a:xfrm>
              <a:off x="9390063" y="2457451"/>
              <a:ext cx="506412"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5" name="椭圆 14"/>
            <p:cNvSpPr/>
            <p:nvPr userDrawn="1">
              <p:custDataLst>
                <p:tags r:id="rId7"/>
              </p:custDataLst>
            </p:nvPr>
          </p:nvSpPr>
          <p:spPr>
            <a:xfrm>
              <a:off x="7997826" y="1719264"/>
              <a:ext cx="231775" cy="231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6" name="椭圆 15"/>
            <p:cNvSpPr/>
            <p:nvPr userDrawn="1">
              <p:custDataLst>
                <p:tags r:id="rId8"/>
              </p:custDataLst>
            </p:nvPr>
          </p:nvSpPr>
          <p:spPr>
            <a:xfrm>
              <a:off x="3514726" y="4508501"/>
              <a:ext cx="506413"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17" name="椭圆 16"/>
            <p:cNvSpPr/>
            <p:nvPr userDrawn="1">
              <p:custDataLst>
                <p:tags r:id="rId9"/>
              </p:custDataLst>
            </p:nvPr>
          </p:nvSpPr>
          <p:spPr>
            <a:xfrm>
              <a:off x="5303838" y="5184776"/>
              <a:ext cx="233362" cy="2333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grpSp>
      <p:grpSp>
        <p:nvGrpSpPr>
          <p:cNvPr id="18" name="组合 17"/>
          <p:cNvGrpSpPr/>
          <p:nvPr>
            <p:custDataLst>
              <p:tags r:id="rId10"/>
            </p:custDataLst>
          </p:nvPr>
        </p:nvGrpSpPr>
        <p:grpSpPr>
          <a:xfrm>
            <a:off x="845575" y="632916"/>
            <a:ext cx="639401" cy="404954"/>
            <a:chOff x="3514726" y="1376364"/>
            <a:chExt cx="6381749" cy="4041775"/>
          </a:xfrm>
        </p:grpSpPr>
        <p:sp>
          <p:nvSpPr>
            <p:cNvPr id="19" name="椭圆 18"/>
            <p:cNvSpPr/>
            <p:nvPr userDrawn="1">
              <p:custDataLst>
                <p:tags r:id="rId11"/>
              </p:custDataLst>
            </p:nvPr>
          </p:nvSpPr>
          <p:spPr>
            <a:xfrm>
              <a:off x="4521200" y="1376364"/>
              <a:ext cx="3594100" cy="3595687"/>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20" name="椭圆 19"/>
            <p:cNvSpPr/>
            <p:nvPr userDrawn="1">
              <p:custDataLst>
                <p:tags r:id="rId12"/>
              </p:custDataLst>
            </p:nvPr>
          </p:nvSpPr>
          <p:spPr>
            <a:xfrm>
              <a:off x="4357689" y="1427163"/>
              <a:ext cx="3519487" cy="35179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endParaRPr lang="zh-CN" altLang="en-US" sz="4400">
                <a:latin typeface="Broadway BT" pitchFamily="18" charset="0"/>
                <a:ea typeface="汉仪丫丫体简" pitchFamily="2" charset="-122"/>
                <a:cs typeface="Verdana" panose="020B0604030504040204" pitchFamily="34" charset="0"/>
              </a:endParaRPr>
            </a:p>
          </p:txBody>
        </p:sp>
        <p:sp>
          <p:nvSpPr>
            <p:cNvPr id="21" name="椭圆 20"/>
            <p:cNvSpPr/>
            <p:nvPr userDrawn="1">
              <p:custDataLst>
                <p:tags r:id="rId13"/>
              </p:custDataLst>
            </p:nvPr>
          </p:nvSpPr>
          <p:spPr>
            <a:xfrm>
              <a:off x="9390063" y="2457451"/>
              <a:ext cx="506412"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22" name="椭圆 21"/>
            <p:cNvSpPr/>
            <p:nvPr userDrawn="1">
              <p:custDataLst>
                <p:tags r:id="rId14"/>
              </p:custDataLst>
            </p:nvPr>
          </p:nvSpPr>
          <p:spPr>
            <a:xfrm>
              <a:off x="7997826" y="1719264"/>
              <a:ext cx="231775" cy="231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23" name="椭圆 22"/>
            <p:cNvSpPr/>
            <p:nvPr userDrawn="1">
              <p:custDataLst>
                <p:tags r:id="rId15"/>
              </p:custDataLst>
            </p:nvPr>
          </p:nvSpPr>
          <p:spPr>
            <a:xfrm>
              <a:off x="3514726" y="4508501"/>
              <a:ext cx="506413" cy="5064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sp>
          <p:nvSpPr>
            <p:cNvPr id="24" name="椭圆 23"/>
            <p:cNvSpPr/>
            <p:nvPr userDrawn="1">
              <p:custDataLst>
                <p:tags r:id="rId16"/>
              </p:custDataLst>
            </p:nvPr>
          </p:nvSpPr>
          <p:spPr>
            <a:xfrm>
              <a:off x="5303838" y="5184776"/>
              <a:ext cx="233362" cy="2333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p>
          </p:txBody>
        </p:sp>
      </p:grpSp>
      <p:pic>
        <p:nvPicPr>
          <p:cNvPr id="25" name="图片 24"/>
          <p:cNvPicPr>
            <a:picLocks noChangeAspect="1"/>
          </p:cNvPicPr>
          <p:nvPr>
            <p:custDataLst>
              <p:tags r:id="rId17"/>
            </p:custDataLst>
          </p:nvPr>
        </p:nvPicPr>
        <p:blipFill rotWithShape="1">
          <a:blip r:embed="rId18"/>
          <a:srcRect/>
          <a:stretch>
            <a:fillRect/>
          </a:stretch>
        </p:blipFill>
        <p:spPr>
          <a:xfrm flipH="1">
            <a:off x="10618838" y="4940264"/>
            <a:ext cx="1573161" cy="1917736"/>
          </a:xfrm>
          <a:prstGeom prst="rect">
            <a:avLst/>
          </a:prstGeom>
        </p:spPr>
      </p:pic>
      <p:sp>
        <p:nvSpPr>
          <p:cNvPr id="2" name="标题 1"/>
          <p:cNvSpPr>
            <a:spLocks noGrp="1"/>
          </p:cNvSpPr>
          <p:nvPr>
            <p:ph type="title"/>
            <p:custDataLst>
              <p:tags r:id="rId19"/>
            </p:custDataLst>
          </p:nvPr>
        </p:nvSpPr>
        <p:spPr>
          <a:xfrm>
            <a:off x="604800" y="669600"/>
            <a:ext cx="10976400" cy="565200"/>
          </a:xfrm>
        </p:spPr>
        <p:txBody>
          <a:bodyPr anchor="ct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20"/>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1"/>
            </p:custDataLst>
          </p:nvPr>
        </p:nvSpPr>
        <p:spPr/>
        <p:txBody>
          <a:bodyPr/>
          <a:lstStyle/>
          <a:p>
            <a:endParaRPr lang="zh-CN" altLang="en-US" dirty="0"/>
          </a:p>
        </p:txBody>
      </p:sp>
      <p:sp>
        <p:nvSpPr>
          <p:cNvPr id="5" name="灯片编号占位符 4"/>
          <p:cNvSpPr>
            <a:spLocks noGrp="1"/>
          </p:cNvSpPr>
          <p:nvPr>
            <p:ph type="sldNum" sz="quarter" idx="12"/>
            <p:custDataLst>
              <p:tags r:id="rId22"/>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23"/>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24"/>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20" name="图片 19"/>
          <p:cNvPicPr>
            <a:picLocks noChangeAspect="1"/>
          </p:cNvPicPr>
          <p:nvPr>
            <p:custDataLst>
              <p:tags r:id="rId3"/>
            </p:custDataLst>
          </p:nvPr>
        </p:nvPicPr>
        <p:blipFill rotWithShape="1">
          <a:blip r:embed="rId4"/>
          <a:srcRect/>
          <a:stretch>
            <a:fillRect/>
          </a:stretch>
        </p:blipFill>
        <p:spPr>
          <a:xfrm flipH="1">
            <a:off x="10480443" y="5466735"/>
            <a:ext cx="1141285" cy="1391265"/>
          </a:xfrm>
          <a:prstGeom prst="rect">
            <a:avLst/>
          </a:prstGeom>
        </p:spPr>
      </p:pic>
      <p:pic>
        <p:nvPicPr>
          <p:cNvPr id="21" name="图片 20"/>
          <p:cNvPicPr>
            <a:picLocks noChangeAspect="1"/>
          </p:cNvPicPr>
          <p:nvPr>
            <p:custDataLst>
              <p:tags r:id="rId5"/>
            </p:custDataLst>
          </p:nvPr>
        </p:nvPicPr>
        <p:blipFill rotWithShape="1">
          <a:blip r:embed="rId6"/>
          <a:srcRect/>
          <a:stretch>
            <a:fillRect/>
          </a:stretch>
        </p:blipFill>
        <p:spPr>
          <a:xfrm flipH="1">
            <a:off x="11629007" y="6256594"/>
            <a:ext cx="493346" cy="601406"/>
          </a:xfrm>
          <a:prstGeom prst="rect">
            <a:avLst/>
          </a:prstGeom>
        </p:spPr>
      </p:pic>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9224"/>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pic>
        <p:nvPicPr>
          <p:cNvPr id="8" name="图片 7"/>
          <p:cNvPicPr>
            <a:picLocks noChangeAspect="1"/>
          </p:cNvPicPr>
          <p:nvPr>
            <p:custDataLst>
              <p:tags r:id="rId8"/>
            </p:custDataLst>
          </p:nvPr>
        </p:nvPicPr>
        <p:blipFill rotWithShape="1">
          <a:blip r:embed="rId9"/>
          <a:srcRect/>
          <a:stretch>
            <a:fillRect/>
          </a:stretch>
        </p:blipFill>
        <p:spPr>
          <a:xfrm flipH="1">
            <a:off x="156572" y="147483"/>
            <a:ext cx="1141285" cy="1391265"/>
          </a:xfrm>
          <a:prstGeom prst="rect">
            <a:avLst/>
          </a:prstGeom>
        </p:spPr>
      </p:pic>
      <p:pic>
        <p:nvPicPr>
          <p:cNvPr id="9" name="图片 8"/>
          <p:cNvPicPr>
            <a:picLocks noChangeAspect="1"/>
          </p:cNvPicPr>
          <p:nvPr>
            <p:custDataLst>
              <p:tags r:id="rId10"/>
            </p:custDataLst>
          </p:nvPr>
        </p:nvPicPr>
        <p:blipFill rotWithShape="1">
          <a:blip r:embed="rId11"/>
          <a:srcRect/>
          <a:stretch>
            <a:fillRect/>
          </a:stretch>
        </p:blipFill>
        <p:spPr>
          <a:xfrm flipH="1">
            <a:off x="11530684" y="5774813"/>
            <a:ext cx="493346" cy="60140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zh-CN" altLang="en-US" dirty="0"/>
              <a:t>单击此处编辑母版标题样式</a:t>
            </a:r>
            <a:endParaRPr lang="en-US" dirty="0"/>
          </a:p>
        </p:txBody>
      </p:sp>
      <p:sp>
        <p:nvSpPr>
          <p:cNvPr id="3" name="Content Placeholder 2"/>
          <p:cNvSpPr>
            <a:spLocks noGrp="1"/>
          </p:cNvSpPr>
          <p:nvPr>
            <p:ph idx="1"/>
            <p:custDataLst>
              <p:tags r:id="rId3"/>
            </p:custDataLst>
          </p:nvPr>
        </p:nvSpPr>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pic>
        <p:nvPicPr>
          <p:cNvPr id="7" name="图片 6"/>
          <p:cNvPicPr>
            <a:picLocks noChangeAspect="1"/>
          </p:cNvPicPr>
          <p:nvPr>
            <p:custDataLst>
              <p:tags r:id="rId4"/>
            </p:custDataLst>
          </p:nvPr>
        </p:nvPicPr>
        <p:blipFill rotWithShape="1">
          <a:blip r:embed="rId5"/>
          <a:srcRect/>
          <a:stretch>
            <a:fillRect/>
          </a:stretch>
        </p:blipFill>
        <p:spPr>
          <a:xfrm flipH="1">
            <a:off x="10120575" y="4332863"/>
            <a:ext cx="2071425" cy="2525137"/>
          </a:xfrm>
          <a:prstGeom prst="rect">
            <a:avLst/>
          </a:prstGeom>
        </p:spPr>
      </p:pic>
      <p:sp>
        <p:nvSpPr>
          <p:cNvPr id="8" name="矩形 7"/>
          <p:cNvSpPr/>
          <p:nvPr>
            <p:custDataLst>
              <p:tags r:id="rId6"/>
            </p:custDataLst>
          </p:nvPr>
        </p:nvSpPr>
        <p:spPr>
          <a:xfrm>
            <a:off x="0" y="1063677"/>
            <a:ext cx="12192000" cy="1320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20"/>
          </a:p>
        </p:txBody>
      </p:sp>
      <p:sp>
        <p:nvSpPr>
          <p:cNvPr id="4" name="日期占位符 3"/>
          <p:cNvSpPr>
            <a:spLocks noGrp="1"/>
          </p:cNvSpPr>
          <p:nvPr>
            <p:ph type="dt" sz="half" idx="10"/>
            <p:custDataLst>
              <p:tags r:id="rId7"/>
            </p:custDataLst>
          </p:nvPr>
        </p:nvSpPr>
        <p:spPr/>
        <p:txBody>
          <a:bodyPr/>
          <a:lstStyle/>
          <a:p>
            <a:fld id="{6554F731-F1D9-405D-9569-D30D95C59ADF}" type="datetimeFigureOut">
              <a:rPr lang="zh-CN" altLang="en-US" smtClean="0"/>
            </a:fld>
            <a:endParaRPr lang="zh-CN" altLang="en-US"/>
          </a:p>
        </p:txBody>
      </p:sp>
      <p:sp>
        <p:nvSpPr>
          <p:cNvPr id="5" name="页脚占位符 4"/>
          <p:cNvSpPr>
            <a:spLocks noGrp="1"/>
          </p:cNvSpPr>
          <p:nvPr>
            <p:ph type="ftr" sz="quarter" idx="11"/>
            <p:custDataLst>
              <p:tags r:id="rId8"/>
            </p:custDataLst>
          </p:nvPr>
        </p:nvSpPr>
        <p:spPr/>
        <p:txBody>
          <a:bodyPr/>
          <a:lstStyle/>
          <a:p>
            <a:endParaRPr lang="zh-CN" altLang="en-US"/>
          </a:p>
        </p:txBody>
      </p:sp>
      <p:sp>
        <p:nvSpPr>
          <p:cNvPr id="6" name="灯片编号占位符 5"/>
          <p:cNvSpPr>
            <a:spLocks noGrp="1"/>
          </p:cNvSpPr>
          <p:nvPr>
            <p:ph type="sldNum" sz="quarter" idx="12"/>
            <p:custDataLst>
              <p:tags r:id="rId9"/>
            </p:custDataLst>
          </p:nvPr>
        </p:nvSpPr>
        <p:spPr/>
        <p:txBody>
          <a:bodyPr/>
          <a:lstStyle/>
          <a:p>
            <a:fld id="{341D1296-2E93-47A3-B509-9CB210ECFEC1}"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038600" y="2693235"/>
            <a:ext cx="7308850" cy="886968"/>
          </a:xfrm>
        </p:spPr>
        <p:txBody>
          <a:bodyPr anchor="ctr" anchorCtr="0">
            <a:normAutofit/>
          </a:bodyPr>
          <a:lstStyle>
            <a:lvl1pPr algn="ctr">
              <a:defRPr sz="4400"/>
            </a:lvl1pPr>
          </a:lstStyle>
          <a:p>
            <a:r>
              <a:rPr lang="zh-CN" altLang="en-US" dirty="0"/>
              <a:t>单击此处编辑母版标题样式</a:t>
            </a:r>
            <a:endParaRPr lang="en-US" dirty="0"/>
          </a:p>
        </p:txBody>
      </p:sp>
      <p:sp>
        <p:nvSpPr>
          <p:cNvPr id="3" name="Text Placeholder 2"/>
          <p:cNvSpPr>
            <a:spLocks noGrp="1"/>
          </p:cNvSpPr>
          <p:nvPr>
            <p:ph type="body" idx="1"/>
            <p:custDataLst>
              <p:tags r:id="rId3"/>
            </p:custDataLst>
          </p:nvPr>
        </p:nvSpPr>
        <p:spPr>
          <a:xfrm>
            <a:off x="4038600" y="3617009"/>
            <a:ext cx="7308850" cy="630368"/>
          </a:xfrm>
        </p:spPr>
        <p:txBody>
          <a:bodyPr anchor="ctr" anchorCtr="0"/>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7" name="矩形 6"/>
          <p:cNvSpPr/>
          <p:nvPr>
            <p:custDataLst>
              <p:tags r:id="rId4"/>
            </p:custDataLst>
          </p:nvPr>
        </p:nvSpPr>
        <p:spPr>
          <a:xfrm>
            <a:off x="0" y="2597932"/>
            <a:ext cx="3397829" cy="1077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20"/>
          </a:p>
        </p:txBody>
      </p:sp>
      <p:pic>
        <p:nvPicPr>
          <p:cNvPr id="8" name="图片 7"/>
          <p:cNvPicPr>
            <a:picLocks noChangeAspect="1"/>
          </p:cNvPicPr>
          <p:nvPr>
            <p:custDataLst>
              <p:tags r:id="rId5"/>
            </p:custDataLst>
          </p:nvPr>
        </p:nvPicPr>
        <p:blipFill rotWithShape="1">
          <a:blip r:embed="rId6"/>
          <a:srcRect/>
          <a:stretch>
            <a:fillRect/>
          </a:stretch>
        </p:blipFill>
        <p:spPr>
          <a:xfrm flipH="1">
            <a:off x="10120575" y="4332863"/>
            <a:ext cx="2071425" cy="2525137"/>
          </a:xfrm>
          <a:prstGeom prst="rect">
            <a:avLst/>
          </a:prstGeom>
        </p:spPr>
      </p:pic>
      <p:sp>
        <p:nvSpPr>
          <p:cNvPr id="9" name="矩形 8"/>
          <p:cNvSpPr/>
          <p:nvPr>
            <p:custDataLst>
              <p:tags r:id="rId7"/>
            </p:custDataLst>
          </p:nvPr>
        </p:nvSpPr>
        <p:spPr>
          <a:xfrm>
            <a:off x="3755548" y="2597932"/>
            <a:ext cx="84940" cy="1077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20"/>
          </a:p>
        </p:txBody>
      </p:sp>
      <p:sp>
        <p:nvSpPr>
          <p:cNvPr id="4" name="日期占位符 3"/>
          <p:cNvSpPr>
            <a:spLocks noGrp="1"/>
          </p:cNvSpPr>
          <p:nvPr>
            <p:ph type="dt" sz="half" idx="10"/>
            <p:custDataLst>
              <p:tags r:id="rId8"/>
            </p:custDataLst>
          </p:nvPr>
        </p:nvSpPr>
        <p:spPr/>
        <p:txBody>
          <a:bodyPr/>
          <a:lstStyle/>
          <a:p>
            <a:fld id="{6554F731-F1D9-405D-9569-D30D95C59ADF}"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p:txBody>
          <a:bodyPr/>
          <a:lstStyle/>
          <a:p>
            <a:endParaRPr lang="zh-CN" altLang="en-US"/>
          </a:p>
        </p:txBody>
      </p:sp>
      <p:sp>
        <p:nvSpPr>
          <p:cNvPr id="6" name="灯片编号占位符 5"/>
          <p:cNvSpPr>
            <a:spLocks noGrp="1"/>
          </p:cNvSpPr>
          <p:nvPr>
            <p:ph type="sldNum" sz="quarter" idx="12"/>
            <p:custDataLst>
              <p:tags r:id="rId10"/>
            </p:custDataLst>
          </p:nvPr>
        </p:nvSpPr>
        <p:spPr/>
        <p:txBody>
          <a:bodyPr/>
          <a:lstStyle/>
          <a:p>
            <a:fld id="{341D1296-2E93-47A3-B509-9CB210ECFEC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63600"/>
            <a:ext cx="10515600" cy="698552"/>
          </a:xfrm>
        </p:spPr>
        <p:txBody>
          <a:bodyPr/>
          <a:lstStyle/>
          <a:p>
            <a:r>
              <a:rPr lang="zh-CN" altLang="en-US" dirty="0"/>
              <a:t>单击此处编辑母版标题样式</a:t>
            </a:r>
            <a:endParaRPr lang="en-US" dirty="0"/>
          </a:p>
        </p:txBody>
      </p:sp>
      <p:sp>
        <p:nvSpPr>
          <p:cNvPr id="3" name="Content Placeholder 2"/>
          <p:cNvSpPr>
            <a:spLocks noGrp="1"/>
          </p:cNvSpPr>
          <p:nvPr>
            <p:ph sz="half" idx="1"/>
            <p:custDataLst>
              <p:tags r:id="rId3"/>
            </p:custDataLst>
          </p:nvPr>
        </p:nvSpPr>
        <p:spPr>
          <a:xfrm>
            <a:off x="838200" y="1350000"/>
            <a:ext cx="10515600" cy="22060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Content Placeholder 3"/>
          <p:cNvSpPr>
            <a:spLocks noGrp="1"/>
          </p:cNvSpPr>
          <p:nvPr>
            <p:ph sz="half" idx="2"/>
            <p:custDataLst>
              <p:tags r:id="rId4"/>
            </p:custDataLst>
          </p:nvPr>
        </p:nvSpPr>
        <p:spPr>
          <a:xfrm>
            <a:off x="838200" y="3979030"/>
            <a:ext cx="10515600" cy="22060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pic>
        <p:nvPicPr>
          <p:cNvPr id="8" name="图片 7"/>
          <p:cNvPicPr>
            <a:picLocks noChangeAspect="1"/>
          </p:cNvPicPr>
          <p:nvPr>
            <p:custDataLst>
              <p:tags r:id="rId5"/>
            </p:custDataLst>
          </p:nvPr>
        </p:nvPicPr>
        <p:blipFill rotWithShape="1">
          <a:blip r:embed="rId6"/>
          <a:srcRect/>
          <a:stretch>
            <a:fillRect/>
          </a:stretch>
        </p:blipFill>
        <p:spPr>
          <a:xfrm flipH="1">
            <a:off x="10120575" y="4332863"/>
            <a:ext cx="2071425" cy="2525137"/>
          </a:xfrm>
          <a:prstGeom prst="rect">
            <a:avLst/>
          </a:prstGeom>
        </p:spPr>
      </p:pic>
      <p:sp>
        <p:nvSpPr>
          <p:cNvPr id="9" name="矩形 8"/>
          <p:cNvSpPr/>
          <p:nvPr>
            <p:custDataLst>
              <p:tags r:id="rId7"/>
            </p:custDataLst>
          </p:nvPr>
        </p:nvSpPr>
        <p:spPr>
          <a:xfrm>
            <a:off x="0" y="1063677"/>
            <a:ext cx="12192000" cy="1320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20"/>
          </a:p>
        </p:txBody>
      </p:sp>
      <p:sp>
        <p:nvSpPr>
          <p:cNvPr id="5" name="日期占位符 4"/>
          <p:cNvSpPr>
            <a:spLocks noGrp="1"/>
          </p:cNvSpPr>
          <p:nvPr>
            <p:ph type="dt" sz="half" idx="10"/>
            <p:custDataLst>
              <p:tags r:id="rId8"/>
            </p:custDataLst>
          </p:nvPr>
        </p:nvSpPr>
        <p:spPr/>
        <p:txBody>
          <a:bodyPr/>
          <a:lstStyle/>
          <a:p>
            <a:fld id="{6554F731-F1D9-405D-9569-D30D95C59ADF}" type="datetimeFigureOut">
              <a:rPr lang="zh-CN" altLang="en-US" smtClean="0"/>
            </a:fld>
            <a:endParaRPr lang="zh-CN" altLang="en-US"/>
          </a:p>
        </p:txBody>
      </p:sp>
      <p:sp>
        <p:nvSpPr>
          <p:cNvPr id="6" name="页脚占位符 5"/>
          <p:cNvSpPr>
            <a:spLocks noGrp="1"/>
          </p:cNvSpPr>
          <p:nvPr>
            <p:ph type="ftr" sz="quarter" idx="11"/>
            <p:custDataLst>
              <p:tags r:id="rId9"/>
            </p:custDataLst>
          </p:nvPr>
        </p:nvSpPr>
        <p:spPr/>
        <p:txBody>
          <a:bodyPr/>
          <a:lstStyle/>
          <a:p>
            <a:endParaRPr lang="zh-CN" altLang="en-US"/>
          </a:p>
        </p:txBody>
      </p:sp>
      <p:sp>
        <p:nvSpPr>
          <p:cNvPr id="7" name="灯片编号占位符 6"/>
          <p:cNvSpPr>
            <a:spLocks noGrp="1"/>
          </p:cNvSpPr>
          <p:nvPr>
            <p:ph type="sldNum" sz="quarter" idx="12"/>
            <p:custDataLst>
              <p:tags r:id="rId10"/>
            </p:custDataLst>
          </p:nvPr>
        </p:nvSpPr>
        <p:spPr/>
        <p:txBody>
          <a:bodyPr/>
          <a:lstStyle/>
          <a:p>
            <a:fld id="{341D1296-2E93-47A3-B509-9CB210ECFEC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9788" y="182245"/>
            <a:ext cx="10515600" cy="1036955"/>
          </a:xfrm>
        </p:spPr>
        <p:txBody>
          <a:bodyPr/>
          <a:lstStyle/>
          <a:p>
            <a:r>
              <a:rPr lang="zh-CN" altLang="en-US" dirty="0"/>
              <a:t>单击此处编辑母版标题样式</a:t>
            </a:r>
            <a:endParaRPr lang="en-US" dirty="0"/>
          </a:p>
        </p:txBody>
      </p:sp>
      <p:sp>
        <p:nvSpPr>
          <p:cNvPr id="3" name="Text Placeholder 2"/>
          <p:cNvSpPr>
            <a:spLocks noGrp="1"/>
          </p:cNvSpPr>
          <p:nvPr>
            <p:ph type="body" idx="1"/>
            <p:custDataLst>
              <p:tags r:id="rId3"/>
            </p:custDataLst>
          </p:nvPr>
        </p:nvSpPr>
        <p:spPr>
          <a:xfrm>
            <a:off x="839788" y="133572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Content Placeholder 3"/>
          <p:cNvSpPr>
            <a:spLocks noGrp="1"/>
          </p:cNvSpPr>
          <p:nvPr>
            <p:ph sz="half" idx="2"/>
            <p:custDataLst>
              <p:tags r:id="rId4"/>
            </p:custDataLst>
          </p:nvPr>
        </p:nvSpPr>
        <p:spPr>
          <a:xfrm>
            <a:off x="839788" y="2159635"/>
            <a:ext cx="5157787" cy="3684588"/>
          </a:xfrm>
        </p:spPr>
        <p:txBody>
          <a:bodyPr/>
          <a:lstStyle>
            <a:lvl2pPr>
              <a:defRPr sz="2000"/>
            </a:lvl2pPr>
            <a:lvl3pPr>
              <a:defRPr sz="1800"/>
            </a:lvl3pPr>
            <a:lvl4pPr>
              <a:defRPr sz="1800"/>
            </a:lvl4pPr>
            <a:lvl5pPr>
              <a:defRPr sz="18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Text Placeholder 4"/>
          <p:cNvSpPr>
            <a:spLocks noGrp="1"/>
          </p:cNvSpPr>
          <p:nvPr>
            <p:ph type="body" sz="quarter" idx="3"/>
            <p:custDataLst>
              <p:tags r:id="rId5"/>
            </p:custDataLst>
          </p:nvPr>
        </p:nvSpPr>
        <p:spPr>
          <a:xfrm>
            <a:off x="6172200" y="133572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Content Placeholder 5"/>
          <p:cNvSpPr>
            <a:spLocks noGrp="1"/>
          </p:cNvSpPr>
          <p:nvPr>
            <p:ph sz="quarter" idx="4"/>
            <p:custDataLst>
              <p:tags r:id="rId6"/>
            </p:custDataLst>
          </p:nvPr>
        </p:nvSpPr>
        <p:spPr>
          <a:xfrm>
            <a:off x="6172200" y="2159635"/>
            <a:ext cx="5183188" cy="3684588"/>
          </a:xfrm>
        </p:spPr>
        <p:txBody>
          <a:bodyPr/>
          <a:lstStyle>
            <a:lvl2pPr>
              <a:defRPr sz="2000"/>
            </a:lvl2pPr>
            <a:lvl3pPr>
              <a:defRPr sz="1800"/>
            </a:lvl3pPr>
            <a:lvl4pPr>
              <a:defRPr sz="1800"/>
            </a:lvl4pPr>
            <a:lvl5pPr>
              <a:defRPr sz="18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custDataLst>
              <p:tags r:id="rId7"/>
            </p:custDataLst>
          </p:nvPr>
        </p:nvSpPr>
        <p:spPr/>
        <p:txBody>
          <a:bodyPr/>
          <a:lstStyle/>
          <a:p>
            <a:fld id="{6554F731-F1D9-405D-9569-D30D95C59ADF}"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341D1296-2E93-47A3-B509-9CB210ECFEC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6554F731-F1D9-405D-9569-D30D95C59ADF}"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341D1296-2E93-47A3-B509-9CB210ECFEC1}" type="slidenum">
              <a:rPr lang="zh-CN" altLang="en-US" smtClean="0"/>
            </a:fld>
            <a:endParaRPr lang="zh-CN" altLang="en-US"/>
          </a:p>
        </p:txBody>
      </p:sp>
      <p:pic>
        <p:nvPicPr>
          <p:cNvPr id="6" name="图片 5"/>
          <p:cNvPicPr>
            <a:picLocks noChangeAspect="1"/>
          </p:cNvPicPr>
          <p:nvPr>
            <p:custDataLst>
              <p:tags r:id="rId5"/>
            </p:custDataLst>
          </p:nvPr>
        </p:nvPicPr>
        <p:blipFill rotWithShape="1">
          <a:blip r:embed="rId6"/>
          <a:srcRect/>
          <a:stretch>
            <a:fillRect/>
          </a:stretch>
        </p:blipFill>
        <p:spPr>
          <a:xfrm flipH="1">
            <a:off x="10120575" y="4332863"/>
            <a:ext cx="2071425" cy="2525137"/>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9787" y="732974"/>
            <a:ext cx="4165200" cy="1600200"/>
          </a:xfrm>
        </p:spPr>
        <p:txBody>
          <a:bodyPr anchor="b"/>
          <a:lstStyle>
            <a:lvl1pPr>
              <a:defRPr sz="3200"/>
            </a:lvl1pPr>
          </a:lstStyle>
          <a:p>
            <a:r>
              <a:rPr lang="zh-CN" altLang="en-US" dirty="0"/>
              <a:t>单击此处编辑母版标题样式</a:t>
            </a:r>
            <a:endParaRPr lang="zh-CN" altLang="en-US" dirty="0"/>
          </a:p>
        </p:txBody>
      </p:sp>
      <p:sp>
        <p:nvSpPr>
          <p:cNvPr id="3" name="图片占位符 2"/>
          <p:cNvSpPr>
            <a:spLocks noGrp="1"/>
          </p:cNvSpPr>
          <p:nvPr>
            <p:ph type="pic" idx="1"/>
            <p:custDataLst>
              <p:tags r:id="rId3"/>
            </p:custDataLst>
          </p:nvPr>
        </p:nvSpPr>
        <p:spPr>
          <a:xfrm>
            <a:off x="5184000" y="732974"/>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custDataLst>
              <p:tags r:id="rId4"/>
            </p:custDataLst>
          </p:nvPr>
        </p:nvSpPr>
        <p:spPr>
          <a:xfrm>
            <a:off x="839787" y="2333174"/>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custDataLst>
              <p:tags r:id="rId2"/>
            </p:custDataLst>
          </p:nvPr>
        </p:nvSpPr>
        <p:spPr>
          <a:xfrm>
            <a:off x="10073568" y="337828"/>
            <a:ext cx="1498600" cy="6158505"/>
          </a:xfrm>
        </p:spPr>
        <p:txBody>
          <a:bodyPr vert="eaVert" anchor="ctr" anchorCtr="0"/>
          <a:lstStyle/>
          <a:p>
            <a:r>
              <a:rPr lang="zh-CN" altLang="en-US" dirty="0"/>
              <a:t>单击此处编辑母版标题样式</a:t>
            </a:r>
            <a:endParaRPr lang="en-US" dirty="0"/>
          </a:p>
        </p:txBody>
      </p:sp>
      <p:sp>
        <p:nvSpPr>
          <p:cNvPr id="3" name="Vertical Text Placeholder 2"/>
          <p:cNvSpPr>
            <a:spLocks noGrp="1"/>
          </p:cNvSpPr>
          <p:nvPr>
            <p:ph type="body" orient="vert" idx="1"/>
            <p:custDataLst>
              <p:tags r:id="rId3"/>
            </p:custDataLst>
          </p:nvPr>
        </p:nvSpPr>
        <p:spPr>
          <a:xfrm>
            <a:off x="655093" y="337828"/>
            <a:ext cx="9235595" cy="6158505"/>
          </a:xfrm>
        </p:spPr>
        <p:txBody>
          <a:bodyPr vert="eaVert"/>
          <a:lstStyle>
            <a:lvl2pPr>
              <a:defRPr sz="2000"/>
            </a:lvl2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6554F731-F1D9-405D-9569-D30D95C59ADF}"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341D1296-2E93-47A3-B509-9CB210ECFEC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74.xml"/><Relationship Id="rId23" Type="http://schemas.openxmlformats.org/officeDocument/2006/relationships/tags" Target="../tags/tag173.xml"/><Relationship Id="rId22" Type="http://schemas.openxmlformats.org/officeDocument/2006/relationships/tags" Target="../tags/tag172.xml"/><Relationship Id="rId21" Type="http://schemas.openxmlformats.org/officeDocument/2006/relationships/tags" Target="../tags/tag171.xml"/><Relationship Id="rId20" Type="http://schemas.openxmlformats.org/officeDocument/2006/relationships/tags" Target="../tags/tag170.xml"/><Relationship Id="rId2" Type="http://schemas.openxmlformats.org/officeDocument/2006/relationships/slideLayout" Target="../slideLayouts/slideLayout2.xml"/><Relationship Id="rId19" Type="http://schemas.openxmlformats.org/officeDocument/2006/relationships/tags" Target="../tags/tag16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9"/>
            </p:custDataLst>
          </p:nvPr>
        </p:nvSpPr>
        <p:spPr>
          <a:xfrm>
            <a:off x="838200" y="405766"/>
            <a:ext cx="10515600" cy="698552"/>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custDataLst>
              <p:tags r:id="rId20"/>
            </p:custDataLst>
          </p:nvPr>
        </p:nvSpPr>
        <p:spPr>
          <a:xfrm>
            <a:off x="838200" y="1349829"/>
            <a:ext cx="10515600" cy="4827134"/>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Date Placeholder 3"/>
          <p:cNvSpPr>
            <a:spLocks noGrp="1"/>
          </p:cNvSpPr>
          <p:nvPr>
            <p:ph type="dt" sz="half" idx="2"/>
            <p:custDataLst>
              <p:tags r:id="rId21"/>
            </p:custDataLst>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54F731-F1D9-405D-9569-D30D95C59ADF}" type="datetimeFigureOut">
              <a:rPr lang="zh-CN" altLang="en-US" smtClean="0"/>
            </a:fld>
            <a:endParaRPr lang="zh-CN" altLang="en-US"/>
          </a:p>
        </p:txBody>
      </p:sp>
      <p:sp>
        <p:nvSpPr>
          <p:cNvPr id="5" name="Footer Placeholder 4"/>
          <p:cNvSpPr>
            <a:spLocks noGrp="1"/>
          </p:cNvSpPr>
          <p:nvPr>
            <p:ph type="ftr" sz="quarter" idx="3"/>
            <p:custDataLst>
              <p:tags r:id="rId22"/>
            </p:custDataLst>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custDataLst>
              <p:tags r:id="rId23"/>
            </p:custDataLst>
          </p:nvPr>
        </p:nvSpPr>
        <p:spPr>
          <a:xfrm>
            <a:off x="8610600" y="6356350"/>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341D1296-2E93-47A3-B509-9CB210ECFEC1}" type="slidenum">
              <a:rPr lang="zh-CN" altLang="en-US" smtClean="0"/>
            </a:fld>
            <a:endParaRPr lang="zh-CN" altLang="en-US"/>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latinLnBrk="0" hangingPunct="1">
        <a:lnSpc>
          <a:spcPct val="90000"/>
        </a:lnSpc>
        <a:spcBef>
          <a:spcPct val="0"/>
        </a:spcBef>
        <a:buNone/>
        <a:defRPr sz="3200" kern="1200">
          <a:solidFill>
            <a:schemeClr val="accent1"/>
          </a:solidFill>
          <a:latin typeface="+mj-lt"/>
          <a:ea typeface="+mj-ea"/>
          <a:cs typeface="+mj-cs"/>
        </a:defRPr>
      </a:lvl1pPr>
    </p:titleStyle>
    <p:bodyStyle>
      <a:lvl1pPr marL="449580" indent="-449580" algn="l" defTabSz="914400" rtl="0" eaLnBrk="1" latinLnBrk="0" hangingPunct="1">
        <a:lnSpc>
          <a:spcPct val="120000"/>
        </a:lnSpc>
        <a:spcBef>
          <a:spcPts val="1000"/>
        </a:spcBef>
        <a:buClr>
          <a:schemeClr val="accent1"/>
        </a:buClr>
        <a:buSzPct val="85000"/>
        <a:buFont typeface="Wingdings" panose="05000000000000000000" pitchFamily="2" charset="2"/>
        <a:buChar char="J"/>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5.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6.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0.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81.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8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p:nvPr/>
        </p:nvSpPr>
        <p:spPr>
          <a:xfrm>
            <a:off x="1031528" y="993659"/>
            <a:ext cx="10515600" cy="558546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pPr algn="ctr"/>
            <a:r>
              <a:rPr lang="zh-CN" altLang="en-US" sz="5400" dirty="0"/>
              <a:t>儿童腹泻知多少？</a:t>
            </a:r>
            <a:br>
              <a:rPr lang="zh-CN" altLang="en-US" sz="3200" dirty="0"/>
            </a:br>
            <a:br>
              <a:rPr lang="zh-CN" altLang="en-US" sz="3200" dirty="0"/>
            </a:br>
            <a:r>
              <a:rPr lang="zh-CN" altLang="en-US" sz="1800" dirty="0"/>
              <a:t>永善县码口镇卫生院</a:t>
            </a:r>
            <a:r>
              <a:rPr lang="en-US" altLang="zh-CN" sz="1800" dirty="0"/>
              <a:t>    </a:t>
            </a:r>
            <a:r>
              <a:rPr lang="zh-CN" altLang="en-US" sz="1800" dirty="0"/>
              <a:t>李</a:t>
            </a:r>
            <a:r>
              <a:rPr lang="en-US" altLang="zh-CN" sz="1800" dirty="0"/>
              <a:t> </a:t>
            </a:r>
            <a:r>
              <a:rPr lang="zh-CN" altLang="en-US" sz="1800" dirty="0"/>
              <a:t>华</a:t>
            </a:r>
            <a:r>
              <a:rPr lang="en-US" altLang="zh-CN" sz="1800" dirty="0"/>
              <a:t> </a:t>
            </a:r>
            <a:br>
              <a:rPr lang="en-US" altLang="zh-CN" sz="1800" dirty="0"/>
            </a:br>
            <a:r>
              <a:rPr lang="en-US" altLang="zh-CN" sz="1800" dirty="0"/>
              <a:t>2024.03.19</a:t>
            </a:r>
            <a:endParaRPr lang="zh-CN" altLang="en-US" sz="1800"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病因分类</a:t>
            </a:r>
            <a:endParaRPr lang="zh-CN" altLang="en-US"/>
          </a:p>
        </p:txBody>
      </p:sp>
      <p:sp>
        <p:nvSpPr>
          <p:cNvPr id="3" name="内容占位符 2"/>
          <p:cNvSpPr>
            <a:spLocks noGrp="1"/>
          </p:cNvSpPr>
          <p:nvPr>
            <p:ph idx="1"/>
          </p:nvPr>
        </p:nvSpPr>
        <p:spPr/>
        <p:txBody>
          <a:bodyPr/>
          <a:lstStyle/>
          <a:p>
            <a:pPr>
              <a:lnSpc>
                <a:spcPct val="150000"/>
              </a:lnSpc>
            </a:pPr>
            <a:r>
              <a:rPr lang="zh-CN" altLang="en-US" sz="3200" dirty="0"/>
              <a:t>感染性腹泻</a:t>
            </a:r>
            <a:r>
              <a:rPr lang="en-US" altLang="zh-CN" sz="3200" dirty="0"/>
              <a:t>  </a:t>
            </a:r>
            <a:r>
              <a:rPr lang="en-US" altLang="zh-CN" sz="2400" dirty="0"/>
              <a:t> </a:t>
            </a:r>
            <a:endParaRPr lang="en-US" altLang="zh-CN" sz="2400" dirty="0"/>
          </a:p>
          <a:p>
            <a:pPr indent="720090">
              <a:lnSpc>
                <a:spcPct val="150000"/>
              </a:lnSpc>
              <a:buNone/>
            </a:pPr>
            <a:r>
              <a:rPr lang="zh-CN" altLang="en-US" sz="2400" dirty="0"/>
              <a:t>病毒、细菌、真菌、奇生虫感染所致腹泻</a:t>
            </a:r>
            <a:endParaRPr lang="en-US" altLang="zh-CN" sz="2400" dirty="0"/>
          </a:p>
          <a:p>
            <a:pPr indent="720090">
              <a:lnSpc>
                <a:spcPct val="150000"/>
              </a:lnSpc>
              <a:buNone/>
            </a:pPr>
            <a:endParaRPr lang="zh-CN" altLang="en-US" sz="2400" dirty="0"/>
          </a:p>
          <a:p>
            <a:pPr>
              <a:lnSpc>
                <a:spcPct val="150000"/>
              </a:lnSpc>
            </a:pPr>
            <a:r>
              <a:rPr lang="zh-CN" altLang="en-US" sz="3200" dirty="0"/>
              <a:t>非感染性腹泻</a:t>
            </a:r>
            <a:r>
              <a:rPr lang="en-US" altLang="zh-CN" sz="3200" dirty="0"/>
              <a:t>   </a:t>
            </a:r>
            <a:endParaRPr lang="en-US" altLang="zh-CN" sz="3200" dirty="0"/>
          </a:p>
          <a:p>
            <a:pPr indent="720090">
              <a:lnSpc>
                <a:spcPct val="150000"/>
              </a:lnSpc>
              <a:buNone/>
            </a:pPr>
            <a:r>
              <a:rPr lang="zh-CN" altLang="en-US" dirty="0"/>
              <a:t>食饵性（饮食性）腹泻、症状性腹泻、过敏性腹泻、其他腹泻</a:t>
            </a:r>
            <a:endParaRPr lang="zh-CN" alt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临床表现</a:t>
            </a:r>
            <a:endParaRPr lang="zh-CN" altLang="en-US" dirty="0"/>
          </a:p>
        </p:txBody>
      </p:sp>
      <p:sp>
        <p:nvSpPr>
          <p:cNvPr id="3" name="内容占位符 2"/>
          <p:cNvSpPr>
            <a:spLocks noGrp="1"/>
          </p:cNvSpPr>
          <p:nvPr>
            <p:ph idx="1"/>
          </p:nvPr>
        </p:nvSpPr>
        <p:spPr/>
        <p:txBody>
          <a:bodyPr>
            <a:noAutofit/>
          </a:bodyPr>
          <a:lstStyle/>
          <a:p>
            <a:r>
              <a:rPr lang="en-US" altLang="zh-CN" sz="3200" dirty="0"/>
              <a:t>1.</a:t>
            </a:r>
            <a:r>
              <a:rPr lang="zh-CN" altLang="en-US" sz="3200" dirty="0"/>
              <a:t>一般症状</a:t>
            </a:r>
            <a:endParaRPr lang="zh-CN" altLang="en-US" sz="3200" dirty="0"/>
          </a:p>
          <a:p>
            <a:pPr marL="0" indent="0">
              <a:buNone/>
            </a:pPr>
            <a:r>
              <a:rPr lang="en-US" altLang="zh-CN" sz="2400" dirty="0"/>
              <a:t>      </a:t>
            </a:r>
            <a:r>
              <a:rPr lang="zh-CN" altLang="en-US" b="1" dirty="0"/>
              <a:t>轻型腹泻：</a:t>
            </a:r>
            <a:r>
              <a:rPr lang="en-US" altLang="zh-CN" b="1" dirty="0"/>
              <a:t> </a:t>
            </a:r>
            <a:r>
              <a:rPr lang="zh-CN" altLang="en-US" dirty="0"/>
              <a:t>主要是大便次数增多，每天数次至</a:t>
            </a:r>
            <a:r>
              <a:rPr lang="en-US" altLang="zh-CN" dirty="0"/>
              <a:t>10</a:t>
            </a:r>
            <a:r>
              <a:rPr lang="zh-CN" altLang="en-US" dirty="0"/>
              <a:t>余次。大便稀，有时有少量水，呈黄色或黄绿色，混有少量黏液，每次量不多，常见白色或淡黄色小块，偶有少量呕吐或溢乳，食欲减退，体温正常或低热，面色稍苍白，精神尚好。病程</a:t>
            </a:r>
            <a:r>
              <a:rPr lang="en-US" altLang="zh-CN" dirty="0"/>
              <a:t>3~7</a:t>
            </a:r>
            <a:r>
              <a:rPr lang="zh-CN" altLang="en-US" dirty="0"/>
              <a:t>天，预后</a:t>
            </a:r>
            <a:r>
              <a:rPr lang="zh-CN" altLang="en-US" sz="2400" dirty="0"/>
              <a:t>较好。</a:t>
            </a:r>
            <a:endParaRPr lang="en-US" altLang="zh-CN" sz="2400" dirty="0"/>
          </a:p>
          <a:p>
            <a:pPr marL="0" indent="0">
              <a:buNone/>
            </a:pPr>
            <a:endParaRPr lang="zh-CN" altLang="en-US" sz="2400" dirty="0"/>
          </a:p>
          <a:p>
            <a:pPr marL="0" indent="457200">
              <a:buNone/>
            </a:pPr>
            <a:r>
              <a:rPr lang="zh-CN" altLang="en-US" b="1" dirty="0"/>
              <a:t>中型腹泻：</a:t>
            </a:r>
            <a:r>
              <a:rPr lang="en-US" altLang="zh-CN" b="1" dirty="0"/>
              <a:t>  </a:t>
            </a:r>
            <a:r>
              <a:rPr lang="zh-CN" altLang="en-US" dirty="0"/>
              <a:t>介于轻型和重型之间，除腹泻外还伴有轻到中度脱水或轻度的电解质平衡紊乱和酸碱失衡症状。</a:t>
            </a:r>
            <a:endParaRPr lang="zh-CN" altLang="en-US" dirty="0"/>
          </a:p>
          <a:p>
            <a:pPr marL="0" indent="0">
              <a:buNone/>
            </a:pPr>
            <a:endParaRPr lang="zh-CN" altLang="en-US" sz="2400"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临床表现</a:t>
            </a:r>
            <a:endParaRPr lang="zh-CN" altLang="en-US" dirty="0"/>
          </a:p>
        </p:txBody>
      </p:sp>
      <p:sp>
        <p:nvSpPr>
          <p:cNvPr id="3" name="内容占位符 2"/>
          <p:cNvSpPr>
            <a:spLocks noGrp="1"/>
          </p:cNvSpPr>
          <p:nvPr>
            <p:ph idx="1"/>
          </p:nvPr>
        </p:nvSpPr>
        <p:spPr/>
        <p:txBody>
          <a:bodyPr/>
          <a:lstStyle/>
          <a:p>
            <a:pPr marL="0" indent="457200">
              <a:lnSpc>
                <a:spcPct val="150000"/>
              </a:lnSpc>
              <a:buNone/>
            </a:pPr>
            <a:r>
              <a:rPr lang="zh-CN" altLang="en-US" b="1" dirty="0"/>
              <a:t>重型腹泻：</a:t>
            </a:r>
            <a:r>
              <a:rPr lang="zh-CN" altLang="en-US" dirty="0"/>
              <a:t>每天大便</a:t>
            </a:r>
            <a:r>
              <a:rPr lang="en-US" altLang="zh-CN" dirty="0"/>
              <a:t>10</a:t>
            </a:r>
            <a:r>
              <a:rPr lang="zh-CN" altLang="en-US" dirty="0"/>
              <a:t>次至数十次，水分增多，偶有黏液，呈黄色或黄绿色，有醒臭味，呈酸性反应。换尿不湿不及时者，常腐蚀臀部皮肤，表皮剥脱而发红。随病情加重和摄入食物减少，大便臭味减轻，粪块消失而呈水样或蛋花汤</a:t>
            </a:r>
            <a:r>
              <a:rPr lang="en-US" altLang="zh-CN" dirty="0"/>
              <a:t> </a:t>
            </a:r>
            <a:r>
              <a:rPr lang="zh-CN" altLang="en-US" dirty="0"/>
              <a:t>样，色变浅，主要成分是肠液和少量黏液，呈碱性反应。大便量增至每次</a:t>
            </a:r>
            <a:r>
              <a:rPr lang="en-US" altLang="zh-CN" dirty="0"/>
              <a:t>10~30ml</a:t>
            </a:r>
            <a:r>
              <a:rPr lang="zh-CN" altLang="en-US" dirty="0"/>
              <a:t>，多者达</a:t>
            </a:r>
            <a:r>
              <a:rPr lang="en-US" altLang="zh-CN" dirty="0"/>
              <a:t>50ml</a:t>
            </a:r>
            <a:r>
              <a:rPr lang="zh-CN" altLang="en-US" dirty="0"/>
              <a:t>。患儿食欲低下，常伴呕吐，多有不规则高热，体重迅速降低，明显消瘦。如不及时补液，纠正脱水和酸中毒，可危及患儿生命。</a:t>
            </a:r>
            <a:endParaRPr lang="zh-CN" altLang="en-US" dirty="0"/>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临床表现</a:t>
            </a:r>
            <a:endParaRPr lang="zh-CN" altLang="en-US"/>
          </a:p>
        </p:txBody>
      </p:sp>
      <p:sp>
        <p:nvSpPr>
          <p:cNvPr id="3" name="内容占位符 2"/>
          <p:cNvSpPr>
            <a:spLocks noGrp="1"/>
          </p:cNvSpPr>
          <p:nvPr>
            <p:ph idx="1"/>
          </p:nvPr>
        </p:nvSpPr>
        <p:spPr>
          <a:xfrm>
            <a:off x="524163" y="1229756"/>
            <a:ext cx="10515600" cy="5328062"/>
          </a:xfrm>
        </p:spPr>
        <p:txBody>
          <a:bodyPr>
            <a:normAutofit fontScale="90000" lnSpcReduction="10000"/>
          </a:bodyPr>
          <a:lstStyle/>
          <a:p>
            <a:pPr marL="0" indent="0">
              <a:lnSpc>
                <a:spcPct val="140000"/>
              </a:lnSpc>
              <a:buNone/>
            </a:pPr>
            <a:r>
              <a:rPr lang="en-US" altLang="zh-CN" sz="3600" dirty="0"/>
              <a:t>2.  </a:t>
            </a:r>
            <a:r>
              <a:rPr lang="zh-CN" altLang="en-US" sz="3600" dirty="0"/>
              <a:t>脱水和电解质紊乱</a:t>
            </a:r>
            <a:endParaRPr lang="zh-CN" altLang="en-US" sz="3600" dirty="0"/>
          </a:p>
          <a:p>
            <a:pPr marL="0" indent="0">
              <a:buNone/>
            </a:pPr>
            <a:r>
              <a:rPr lang="zh-CN" altLang="en-US" sz="2400" dirty="0"/>
              <a:t>脱水分为轻、中、重</a:t>
            </a:r>
            <a:r>
              <a:rPr lang="en-US" altLang="zh-CN" sz="2400" dirty="0"/>
              <a:t> 3</a:t>
            </a:r>
            <a:r>
              <a:rPr lang="zh-CN" altLang="en-US" sz="2400" dirty="0"/>
              <a:t>度：</a:t>
            </a:r>
            <a:endParaRPr lang="zh-CN" altLang="en-US" sz="2400" dirty="0"/>
          </a:p>
          <a:p>
            <a:pPr marL="0" indent="-457200">
              <a:spcAft>
                <a:spcPts val="600"/>
              </a:spcAft>
            </a:pPr>
            <a:r>
              <a:rPr lang="zh-CN" altLang="en-US" sz="2400" b="1" dirty="0">
                <a:sym typeface="+mn-ea"/>
              </a:rPr>
              <a:t>轻度脱水</a:t>
            </a:r>
            <a:r>
              <a:rPr lang="en-US" altLang="zh-CN" sz="2400" b="1" dirty="0">
                <a:sym typeface="+mn-ea"/>
              </a:rPr>
              <a:t>    </a:t>
            </a:r>
            <a:r>
              <a:rPr lang="zh-CN" altLang="en-US" sz="2400" dirty="0">
                <a:sym typeface="+mn-ea"/>
              </a:rPr>
              <a:t>体液丢失占体重的</a:t>
            </a:r>
            <a:r>
              <a:rPr lang="en-US" altLang="zh-CN" sz="2400" dirty="0">
                <a:sym typeface="+mn-ea"/>
              </a:rPr>
              <a:t>5%</a:t>
            </a:r>
            <a:r>
              <a:rPr lang="zh-CN" altLang="en-US" sz="2400" dirty="0">
                <a:sym typeface="+mn-ea"/>
              </a:rPr>
              <a:t>以下，</a:t>
            </a:r>
            <a:r>
              <a:rPr lang="zh-CN" altLang="en-US" sz="2400" dirty="0"/>
              <a:t>患儿精神差，面色略苍白，皮肤稍干但弹性尚好，眼窝稍凹陷，小便较平时略少。</a:t>
            </a:r>
            <a:endParaRPr lang="zh-CN" altLang="en-US" sz="2400" dirty="0"/>
          </a:p>
          <a:p>
            <a:pPr marL="0" indent="-457200">
              <a:spcAft>
                <a:spcPts val="600"/>
              </a:spcAft>
            </a:pPr>
            <a:r>
              <a:rPr lang="zh-CN" altLang="en-US" b="1" dirty="0"/>
              <a:t>中度脱水</a:t>
            </a:r>
            <a:r>
              <a:rPr lang="en-US" altLang="zh-CN" b="1" dirty="0"/>
              <a:t>    </a:t>
            </a:r>
            <a:r>
              <a:rPr lang="zh-CN" altLang="en-US" dirty="0"/>
              <a:t>体液丢失占体重的</a:t>
            </a:r>
            <a:r>
              <a:rPr lang="en-US" altLang="zh-CN" dirty="0"/>
              <a:t>5~10%</a:t>
            </a:r>
            <a:r>
              <a:rPr lang="zh-CN" altLang="en-US" dirty="0"/>
              <a:t>，患儿萎靡、烦躁，皮肤苍白发灰、干燥、松弛、弹性差，捏起后不能立即展平，前囟和眼窝明显下陷，唇及黏膜干燥，腹部凹陷，四肢发凉，小便明显减少。</a:t>
            </a:r>
            <a:endParaRPr lang="zh-CN" altLang="en-US" dirty="0"/>
          </a:p>
          <a:p>
            <a:pPr marL="0" indent="-457200"/>
            <a:r>
              <a:rPr lang="zh-CN" altLang="en-US" sz="2400" b="1" dirty="0"/>
              <a:t>重度脱水</a:t>
            </a:r>
            <a:r>
              <a:rPr lang="en-US" altLang="zh-CN" sz="2400" b="1" dirty="0"/>
              <a:t>    </a:t>
            </a:r>
            <a:r>
              <a:rPr lang="zh-CN" altLang="en-US" sz="2400" dirty="0">
                <a:sym typeface="+mn-ea"/>
              </a:rPr>
              <a:t>体液丢失占体重的</a:t>
            </a:r>
            <a:r>
              <a:rPr lang="en-US" altLang="zh-CN" sz="2400" dirty="0">
                <a:sym typeface="+mn-ea"/>
              </a:rPr>
              <a:t>10~15%</a:t>
            </a:r>
            <a:r>
              <a:rPr lang="zh-CN" altLang="en-US" sz="2400" dirty="0">
                <a:sym typeface="+mn-ea"/>
              </a:rPr>
              <a:t>，患儿萎靡、淡漠，皮肤苍白发灰、弹性极差，捏起后不易平复，前囟和眼窝深陷，眼不闭，结膜干涩，哭无泪，角膜无光，口唇发绀、黏膜干燥，血压不易测出，腹深陷，四肢厥冷，尿极少或无尿唇及黏膜干燥，四肢发凉，小便明显减少。</a:t>
            </a:r>
            <a:endParaRPr lang="en-US" altLang="zh-CN" sz="2400"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临床表现</a:t>
            </a:r>
            <a:endParaRPr lang="zh-CN" altLang="en-US"/>
          </a:p>
        </p:txBody>
      </p:sp>
      <p:sp>
        <p:nvSpPr>
          <p:cNvPr id="3" name="内容占位符 2"/>
          <p:cNvSpPr>
            <a:spLocks noGrp="1"/>
          </p:cNvSpPr>
          <p:nvPr>
            <p:ph idx="1"/>
          </p:nvPr>
        </p:nvSpPr>
        <p:spPr/>
        <p:txBody>
          <a:bodyPr>
            <a:normAutofit/>
          </a:bodyPr>
          <a:lstStyle/>
          <a:p>
            <a:pPr marL="0" indent="0">
              <a:lnSpc>
                <a:spcPct val="130000"/>
              </a:lnSpc>
              <a:buNone/>
            </a:pPr>
            <a:r>
              <a:rPr lang="en-US" altLang="zh-CN" sz="3200" dirty="0">
                <a:sym typeface="+mn-ea"/>
              </a:rPr>
              <a:t>2  </a:t>
            </a:r>
            <a:r>
              <a:rPr lang="zh-CN" altLang="en-US" sz="3200" dirty="0">
                <a:sym typeface="+mn-ea"/>
              </a:rPr>
              <a:t>脱水和电解质紊乱</a:t>
            </a:r>
            <a:endParaRPr lang="zh-CN" altLang="en-US" sz="3200" dirty="0">
              <a:sym typeface="+mn-ea"/>
            </a:endParaRPr>
          </a:p>
          <a:p>
            <a:pPr marL="0" indent="-457200"/>
            <a:r>
              <a:rPr lang="en-US" altLang="zh-CN" sz="2200" dirty="0"/>
              <a:t> </a:t>
            </a:r>
            <a:r>
              <a:rPr lang="zh-CN" altLang="en-US" sz="2200" b="1" dirty="0"/>
              <a:t>酸中毒</a:t>
            </a:r>
            <a:r>
              <a:rPr lang="en-US" altLang="zh-CN" sz="2200" dirty="0"/>
              <a:t>   </a:t>
            </a:r>
            <a:r>
              <a:rPr lang="zh-CN" altLang="en-US" sz="2200" dirty="0"/>
              <a:t>精神萎靡，呼吸深长，呈叹息状。严重者呼吸增快，甚至昏迷。新生儿或小婴儿表现为嗜睡、面色苍白、拒食、衰弱等。</a:t>
            </a:r>
            <a:endParaRPr lang="zh-CN" altLang="en-US" sz="2200" dirty="0"/>
          </a:p>
          <a:p>
            <a:pPr marL="0" indent="-457200"/>
            <a:r>
              <a:rPr lang="zh-CN" altLang="en-US" sz="2200" dirty="0"/>
              <a:t> </a:t>
            </a:r>
            <a:r>
              <a:rPr lang="zh-CN" altLang="en-US" sz="2200" b="1" dirty="0"/>
              <a:t>低钾血症</a:t>
            </a:r>
            <a:r>
              <a:rPr lang="en-US" altLang="zh-CN" sz="2200" dirty="0"/>
              <a:t>   </a:t>
            </a:r>
            <a:r>
              <a:rPr lang="zh-CN" altLang="en-US" sz="2200" dirty="0"/>
              <a:t>营养不良者出现较早、较重，逐渐出现精神萎靡、肌张力低、第一心音低顿；重者出现腹胀、肠鸣音减弱或消失、健反射减弱。</a:t>
            </a:r>
            <a:endParaRPr lang="zh-CN" altLang="en-US" sz="2200" dirty="0"/>
          </a:p>
          <a:p>
            <a:pPr marL="0" indent="-457200"/>
            <a:r>
              <a:rPr lang="zh-CN" altLang="en-US" sz="2200" b="1" dirty="0"/>
              <a:t> 低钙血症</a:t>
            </a:r>
            <a:r>
              <a:rPr lang="en-US" altLang="zh-CN" sz="2200" b="1" dirty="0"/>
              <a:t>   </a:t>
            </a:r>
            <a:r>
              <a:rPr lang="zh-CN" altLang="en-US" sz="2200" dirty="0"/>
              <a:t>营养不良、佝偻病或迁延性腹泻患儿在输液后出现烦躁不安、手足搐搦甚至惊厥等。</a:t>
            </a:r>
            <a:endParaRPr lang="zh-CN" altLang="en-US" sz="2200" dirty="0"/>
          </a:p>
          <a:p>
            <a:pPr marL="0" indent="-457200"/>
            <a:r>
              <a:rPr lang="zh-CN" altLang="en-US" sz="2200" b="1" dirty="0"/>
              <a:t> 低镁血症</a:t>
            </a:r>
            <a:r>
              <a:rPr lang="en-US" altLang="zh-CN" sz="2200" dirty="0"/>
              <a:t>    </a:t>
            </a:r>
            <a:r>
              <a:rPr lang="zh-CN" altLang="en-US" sz="2200" dirty="0"/>
              <a:t>少数患儿纠正脱水、酸中毒及补钙后出现手足抽搐，表现为手足震颤、抽搐、哭闹、易受刺激、不能入睡，个别患儿在额部或皮肤皱褶处出现红晕。</a:t>
            </a:r>
            <a:endParaRPr lang="zh-CN" altLang="en-US" sz="2200" dirty="0"/>
          </a:p>
          <a:p>
            <a:endParaRPr lang="zh-CN" alt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辅助检查</a:t>
            </a:r>
            <a:endParaRPr lang="zh-CN" altLang="en-US"/>
          </a:p>
        </p:txBody>
      </p:sp>
      <p:sp>
        <p:nvSpPr>
          <p:cNvPr id="3" name="内容占位符 2"/>
          <p:cNvSpPr>
            <a:spLocks noGrp="1"/>
          </p:cNvSpPr>
          <p:nvPr>
            <p:ph idx="1"/>
          </p:nvPr>
        </p:nvSpPr>
        <p:spPr/>
        <p:txBody>
          <a:bodyPr>
            <a:normAutofit fontScale="92500" lnSpcReduction="20000"/>
          </a:bodyPr>
          <a:lstStyle/>
          <a:p>
            <a:r>
              <a:rPr lang="zh-CN" altLang="en-US" sz="2400" dirty="0"/>
              <a:t>粪便常规检查：</a:t>
            </a:r>
            <a:r>
              <a:rPr lang="en-US" altLang="zh-CN" sz="2400" dirty="0"/>
              <a:t> </a:t>
            </a:r>
            <a:r>
              <a:rPr lang="zh-CN" altLang="en-US" sz="2400" dirty="0"/>
              <a:t>有助于腹泻的病因和病原学诊断</a:t>
            </a:r>
            <a:endParaRPr lang="zh-CN" altLang="en-US" sz="2400" dirty="0"/>
          </a:p>
          <a:p>
            <a:r>
              <a:rPr lang="zh-CN" altLang="en-US" sz="2400" dirty="0"/>
              <a:t>大便培养：</a:t>
            </a:r>
            <a:r>
              <a:rPr lang="en-US" altLang="zh-CN" sz="2400" dirty="0"/>
              <a:t> </a:t>
            </a:r>
            <a:r>
              <a:rPr lang="zh-CN" altLang="en-US" sz="2400" dirty="0"/>
              <a:t>对确定腹泻病原有重要意义，一次阳性率较低，新鲜标本可提高阳性检出率</a:t>
            </a:r>
            <a:endParaRPr lang="zh-CN" altLang="en-US" sz="2400" dirty="0"/>
          </a:p>
          <a:p>
            <a:r>
              <a:rPr lang="zh-CN" altLang="en-US" sz="2400" dirty="0"/>
              <a:t>大便乳胶凝集试验：</a:t>
            </a:r>
            <a:r>
              <a:rPr lang="en-US" altLang="zh-CN" sz="2400" dirty="0"/>
              <a:t> </a:t>
            </a:r>
            <a:r>
              <a:rPr lang="zh-CN" altLang="en-US" sz="2400" dirty="0"/>
              <a:t>对某些病毒性肠炎有诊断价值</a:t>
            </a:r>
            <a:endParaRPr lang="zh-CN" altLang="en-US" sz="2400" dirty="0"/>
          </a:p>
          <a:p>
            <a:r>
              <a:rPr lang="zh-CN" altLang="en-US" sz="2400" dirty="0"/>
              <a:t>酶联免疫吸附试验：</a:t>
            </a:r>
            <a:r>
              <a:rPr lang="en-US" altLang="zh-CN" sz="2400" dirty="0"/>
              <a:t> </a:t>
            </a:r>
            <a:r>
              <a:rPr lang="zh-CN" altLang="en-US" sz="2400" dirty="0"/>
              <a:t>可诊断轮状病毒肠炎和其他病毒性肠炎</a:t>
            </a:r>
            <a:endParaRPr lang="zh-CN" altLang="en-US" sz="2400" dirty="0"/>
          </a:p>
          <a:p>
            <a:r>
              <a:rPr lang="zh-CN" altLang="en-US" sz="2400" dirty="0"/>
              <a:t>粪便还原糖检查：</a:t>
            </a:r>
            <a:r>
              <a:rPr lang="en-US" altLang="zh-CN" sz="2400" dirty="0"/>
              <a:t> </a:t>
            </a:r>
            <a:r>
              <a:rPr lang="zh-CN" altLang="en-US" sz="2400" dirty="0"/>
              <a:t>双糖消化吸收不良时呈阳性</a:t>
            </a:r>
            <a:endParaRPr lang="zh-CN" altLang="en-US" sz="2400" dirty="0"/>
          </a:p>
          <a:p>
            <a:r>
              <a:rPr lang="zh-CN" altLang="en-US" sz="2400" dirty="0"/>
              <a:t>粪便电镜检查：</a:t>
            </a:r>
            <a:r>
              <a:rPr lang="en-US" altLang="zh-CN" sz="2400" dirty="0"/>
              <a:t>  </a:t>
            </a:r>
            <a:r>
              <a:rPr lang="zh-CN" altLang="en-US" sz="2400" dirty="0"/>
              <a:t>对某些病毒性肠炎有诊断价值</a:t>
            </a:r>
            <a:endParaRPr lang="zh-CN" altLang="en-US" sz="2400" dirty="0"/>
          </a:p>
          <a:p>
            <a:r>
              <a:rPr lang="zh-CN" altLang="en-US" sz="2400" dirty="0"/>
              <a:t>其他有血常规、血培养、血生化检查，对迁延性和慢性腹泻者，必要时做乳糖、蔗糖或葡萄糖耐量试验。</a:t>
            </a:r>
            <a:endParaRPr lang="zh-CN" altLang="en-US" sz="2400" dirty="0"/>
          </a:p>
          <a:p>
            <a:r>
              <a:rPr lang="zh-CN" altLang="en-US" sz="2400" dirty="0"/>
              <a:t>影像学检查对急性腹泻意义并不大，慢性腹泻可采用</a:t>
            </a:r>
            <a:r>
              <a:rPr lang="en-US" altLang="zh-CN" sz="2400" dirty="0"/>
              <a:t>X</a:t>
            </a:r>
            <a:r>
              <a:rPr lang="zh-CN" altLang="en-US" sz="2400" dirty="0"/>
              <a:t>线、内镜等检查，但优先行无创性超声检查。</a:t>
            </a:r>
            <a:endParaRPr lang="zh-CN" altLang="en-US" dirty="0"/>
          </a:p>
          <a:p>
            <a:pPr marL="0" indent="0">
              <a:buNone/>
            </a:pPr>
            <a:endParaRPr lang="zh-CN" alt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治疗</a:t>
            </a:r>
            <a:endParaRPr lang="zh-CN" altLang="en-US"/>
          </a:p>
        </p:txBody>
      </p:sp>
      <p:sp>
        <p:nvSpPr>
          <p:cNvPr id="3" name="内容占位符 2"/>
          <p:cNvSpPr>
            <a:spLocks noGrp="1"/>
          </p:cNvSpPr>
          <p:nvPr>
            <p:ph idx="1"/>
          </p:nvPr>
        </p:nvSpPr>
        <p:spPr/>
        <p:txBody>
          <a:bodyPr>
            <a:normAutofit lnSpcReduction="10000"/>
          </a:bodyPr>
          <a:lstStyle/>
          <a:p>
            <a:pPr>
              <a:lnSpc>
                <a:spcPct val="100000"/>
              </a:lnSpc>
            </a:pPr>
            <a:r>
              <a:rPr lang="en-US" altLang="zh-CN" sz="2800" b="1" dirty="0"/>
              <a:t>1.  </a:t>
            </a:r>
            <a:r>
              <a:rPr lang="zh-CN" altLang="en-US" sz="2800" b="1" dirty="0"/>
              <a:t>预防脱水</a:t>
            </a:r>
            <a:r>
              <a:rPr lang="en-US" altLang="zh-CN" sz="2800" b="1" dirty="0"/>
              <a:t>    </a:t>
            </a:r>
            <a:endParaRPr lang="en-US" altLang="zh-CN" sz="2800" b="1" dirty="0"/>
          </a:p>
          <a:p>
            <a:pPr marL="0" indent="457200">
              <a:lnSpc>
                <a:spcPct val="100000"/>
              </a:lnSpc>
              <a:buNone/>
            </a:pPr>
            <a:r>
              <a:rPr lang="zh-CN" altLang="en-US" sz="2400" dirty="0"/>
              <a:t>建议每次稀便后补充液体，</a:t>
            </a:r>
            <a:r>
              <a:rPr lang="en-US" altLang="zh-CN" sz="2400" dirty="0"/>
              <a:t>2</a:t>
            </a:r>
            <a:r>
              <a:rPr lang="zh-CN" altLang="en-US" sz="2400" dirty="0"/>
              <a:t>岁以下患儿给予</a:t>
            </a:r>
            <a:r>
              <a:rPr lang="en-US" altLang="zh-CN" sz="2400" dirty="0"/>
              <a:t>50~100ml</a:t>
            </a:r>
            <a:r>
              <a:rPr lang="zh-CN" altLang="en-US" sz="2400" dirty="0"/>
              <a:t>，</a:t>
            </a:r>
            <a:r>
              <a:rPr lang="en-US" altLang="zh-CN" sz="2400" dirty="0"/>
              <a:t>2</a:t>
            </a:r>
            <a:r>
              <a:rPr lang="zh-CN" altLang="en-US" sz="2400" dirty="0"/>
              <a:t>岁以上</a:t>
            </a:r>
            <a:r>
              <a:rPr lang="en-US" altLang="zh-CN" sz="2400" dirty="0"/>
              <a:t>100~200ml</a:t>
            </a:r>
            <a:r>
              <a:rPr lang="zh-CN" altLang="en-US" sz="2400" dirty="0"/>
              <a:t>，少量多次，直到腹泻停止。如果患儿呕吐，停</a:t>
            </a:r>
            <a:r>
              <a:rPr lang="en-US" altLang="zh-CN" sz="2400" dirty="0"/>
              <a:t>10</a:t>
            </a:r>
            <a:r>
              <a:rPr lang="zh-CN" altLang="en-US" sz="2400" dirty="0"/>
              <a:t>分钟后再喂，且要喂得慢些。</a:t>
            </a:r>
            <a:endParaRPr lang="zh-CN" altLang="en-US" sz="2400" dirty="0"/>
          </a:p>
          <a:p>
            <a:r>
              <a:rPr lang="en-US" altLang="zh-CN" sz="2800" b="1" dirty="0">
                <a:sym typeface="+mn-ea"/>
              </a:rPr>
              <a:t>2.  </a:t>
            </a:r>
            <a:r>
              <a:rPr lang="zh-CN" altLang="en-US" sz="2800" b="1" dirty="0">
                <a:sym typeface="+mn-ea"/>
              </a:rPr>
              <a:t>纠正脱水</a:t>
            </a:r>
            <a:r>
              <a:rPr lang="en-US" altLang="zh-CN" sz="2800" b="1" dirty="0">
                <a:sym typeface="+mn-ea"/>
              </a:rPr>
              <a:t>  </a:t>
            </a:r>
            <a:endParaRPr lang="en-US" altLang="zh-CN" sz="2800" b="1" dirty="0">
              <a:sym typeface="+mn-ea"/>
            </a:endParaRPr>
          </a:p>
          <a:p>
            <a:pPr marL="0" indent="457200">
              <a:buNone/>
            </a:pPr>
            <a:r>
              <a:rPr lang="zh-CN" altLang="en-US" sz="2400" dirty="0">
                <a:sym typeface="+mn-ea"/>
              </a:rPr>
              <a:t>口服补液法：适用于轻到中度脱水</a:t>
            </a:r>
            <a:r>
              <a:rPr lang="zh-CN" altLang="en-US" dirty="0">
                <a:sym typeface="+mn-ea"/>
              </a:rPr>
              <a:t>，</a:t>
            </a:r>
            <a:r>
              <a:rPr lang="zh-CN" altLang="en-US" sz="2400" dirty="0">
                <a:sym typeface="+mn-ea"/>
              </a:rPr>
              <a:t>采用口服补液盐兑水喂患儿。轻度脱水为</a:t>
            </a:r>
            <a:r>
              <a:rPr lang="en-US" altLang="zh-CN" sz="2400" dirty="0">
                <a:sym typeface="+mn-ea"/>
              </a:rPr>
              <a:t>50ml</a:t>
            </a:r>
            <a:r>
              <a:rPr lang="en-US" altLang="zh-CN" dirty="0">
                <a:sym typeface="+mn-ea"/>
              </a:rPr>
              <a:t>/kg</a:t>
            </a:r>
            <a:r>
              <a:rPr lang="zh-CN" altLang="en-US" sz="2400" dirty="0">
                <a:sym typeface="+mn-ea"/>
              </a:rPr>
              <a:t>。中度脱水为</a:t>
            </a:r>
            <a:r>
              <a:rPr lang="en-US" altLang="zh-CN" sz="2400" dirty="0">
                <a:sym typeface="+mn-ea"/>
              </a:rPr>
              <a:t>80~100ml/kg</a:t>
            </a:r>
            <a:r>
              <a:rPr lang="zh-CN" altLang="en-US" sz="2400" dirty="0">
                <a:sym typeface="+mn-ea"/>
              </a:rPr>
              <a:t>。重度脱水无输液条件且可以口服的情况下亦可以采用。</a:t>
            </a:r>
            <a:endParaRPr lang="en-US" altLang="zh-CN" dirty="0">
              <a:sym typeface="+mn-ea"/>
            </a:endParaRPr>
          </a:p>
          <a:p>
            <a:pPr marL="0" indent="457200">
              <a:buNone/>
            </a:pPr>
            <a:r>
              <a:rPr lang="zh-CN" altLang="en-US" sz="2400" dirty="0">
                <a:sym typeface="+mn-ea"/>
              </a:rPr>
              <a:t>静脉补液：适用于严重呕吐、腹泻，伴中、重度脱水患儿，条件是需要在医院或者其他专业机构进行。</a:t>
            </a:r>
            <a:endParaRPr lang="en-US" altLang="zh-CN" dirty="0"/>
          </a:p>
          <a:p>
            <a:pPr marL="0" indent="0">
              <a:buNone/>
            </a:pPr>
            <a:endParaRPr lang="en-US" altLang="zh-CN"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治疗</a:t>
            </a:r>
            <a:endParaRPr lang="zh-CN" altLang="en-US"/>
          </a:p>
        </p:txBody>
      </p:sp>
      <p:sp>
        <p:nvSpPr>
          <p:cNvPr id="3" name="内容占位符 2"/>
          <p:cNvSpPr>
            <a:spLocks noGrp="1"/>
          </p:cNvSpPr>
          <p:nvPr>
            <p:ph idx="1"/>
          </p:nvPr>
        </p:nvSpPr>
        <p:spPr>
          <a:xfrm>
            <a:off x="561109" y="1349829"/>
            <a:ext cx="10515600" cy="4827134"/>
          </a:xfrm>
        </p:spPr>
        <p:txBody>
          <a:bodyPr/>
          <a:lstStyle/>
          <a:p>
            <a:pPr>
              <a:lnSpc>
                <a:spcPct val="100000"/>
              </a:lnSpc>
              <a:spcAft>
                <a:spcPts val="1200"/>
              </a:spcAft>
            </a:pPr>
            <a:r>
              <a:rPr lang="en-US" altLang="zh-CN" sz="2800" b="1" dirty="0">
                <a:sym typeface="+mn-ea"/>
              </a:rPr>
              <a:t>3.  </a:t>
            </a:r>
            <a:r>
              <a:rPr lang="zh-CN" altLang="en-US" sz="2800" b="1" dirty="0">
                <a:sym typeface="+mn-ea"/>
              </a:rPr>
              <a:t>继续合理饮食</a:t>
            </a:r>
            <a:r>
              <a:rPr lang="en-US" altLang="zh-CN" sz="2800" b="1" dirty="0">
                <a:sym typeface="+mn-ea"/>
              </a:rPr>
              <a:t>   </a:t>
            </a:r>
            <a:r>
              <a:rPr lang="zh-CN" altLang="en-US" sz="2300" dirty="0">
                <a:sym typeface="+mn-ea"/>
              </a:rPr>
              <a:t>满足生理需求，补充疾病消耗，选择适应患儿消化吸收功能的食物，并注意平时饮食习惯，适当补充微量元素和维生素。</a:t>
            </a:r>
            <a:endParaRPr lang="zh-CN" altLang="en-US" sz="2300" dirty="0"/>
          </a:p>
          <a:p>
            <a:pPr marL="0" indent="0">
              <a:lnSpc>
                <a:spcPct val="100000"/>
              </a:lnSpc>
              <a:spcAft>
                <a:spcPts val="1200"/>
              </a:spcAft>
              <a:buNone/>
            </a:pPr>
            <a:r>
              <a:rPr lang="en-US" altLang="zh-CN" sz="2300" dirty="0">
                <a:sym typeface="+mn-ea"/>
              </a:rPr>
              <a:t>   </a:t>
            </a:r>
            <a:r>
              <a:rPr lang="zh-CN" altLang="en-US" sz="2300" dirty="0">
                <a:sym typeface="+mn-ea"/>
              </a:rPr>
              <a:t>（</a:t>
            </a:r>
            <a:r>
              <a:rPr lang="en-US" altLang="zh-CN" sz="2300" dirty="0">
                <a:sym typeface="+mn-ea"/>
              </a:rPr>
              <a:t>1</a:t>
            </a:r>
            <a:r>
              <a:rPr lang="zh-CN" altLang="en-US" sz="2300" dirty="0">
                <a:sym typeface="+mn-ea"/>
              </a:rPr>
              <a:t>）急性腹泻病：</a:t>
            </a:r>
            <a:r>
              <a:rPr lang="en-US" altLang="zh-CN" sz="2300" dirty="0">
                <a:sym typeface="+mn-ea"/>
              </a:rPr>
              <a:t> </a:t>
            </a:r>
            <a:r>
              <a:rPr lang="zh-CN" altLang="en-US" sz="2300" dirty="0">
                <a:sym typeface="+mn-ea"/>
              </a:rPr>
              <a:t>母乳喂养患儿继续母乳喂养，人工喂养患儿调整饮食，保证足够热能；用已经习惯的平常食物，如选用稠粥、面条，病情好转后恢复喂养；病毒感染所致腹泻选用免乳糖配方。</a:t>
            </a:r>
            <a:endParaRPr lang="zh-CN" altLang="en-US" sz="2300" dirty="0"/>
          </a:p>
          <a:p>
            <a:pPr marL="0" indent="0">
              <a:lnSpc>
                <a:spcPct val="100000"/>
              </a:lnSpc>
              <a:spcAft>
                <a:spcPts val="1200"/>
              </a:spcAft>
              <a:buNone/>
            </a:pPr>
            <a:r>
              <a:rPr lang="zh-CN" altLang="en-US" sz="2300" dirty="0">
                <a:sym typeface="+mn-ea"/>
              </a:rPr>
              <a:t> </a:t>
            </a:r>
            <a:r>
              <a:rPr lang="en-US" altLang="zh-CN" sz="2300" dirty="0">
                <a:sym typeface="+mn-ea"/>
              </a:rPr>
              <a:t>   </a:t>
            </a:r>
            <a:r>
              <a:rPr lang="zh-CN" altLang="en-US" sz="2300" dirty="0">
                <a:sym typeface="+mn-ea"/>
              </a:rPr>
              <a:t>（</a:t>
            </a:r>
            <a:r>
              <a:rPr lang="en-US" altLang="zh-CN" sz="2300" dirty="0">
                <a:sym typeface="+mn-ea"/>
              </a:rPr>
              <a:t>2</a:t>
            </a:r>
            <a:r>
              <a:rPr lang="zh-CN" altLang="en-US" sz="2300" dirty="0">
                <a:sym typeface="+mn-ea"/>
              </a:rPr>
              <a:t>）</a:t>
            </a:r>
            <a:r>
              <a:rPr lang="en-US" altLang="zh-CN" sz="2300" dirty="0">
                <a:sym typeface="+mn-ea"/>
              </a:rPr>
              <a:t> </a:t>
            </a:r>
            <a:r>
              <a:rPr lang="zh-CN" altLang="en-US" sz="2300" dirty="0">
                <a:sym typeface="+mn-ea"/>
              </a:rPr>
              <a:t>迁延性或慢性腹泻病合并营养不良：</a:t>
            </a:r>
            <a:r>
              <a:rPr lang="en-US" altLang="zh-CN" sz="2300" dirty="0">
                <a:sym typeface="+mn-ea"/>
              </a:rPr>
              <a:t> </a:t>
            </a:r>
            <a:r>
              <a:rPr lang="zh-CN" altLang="en-US" sz="2300" dirty="0">
                <a:sym typeface="+mn-ea"/>
              </a:rPr>
              <a:t>根据病情以及可能的病因选择饮食类型，尽早进行营养治疗，必要时行肠道内营养和（或）肠外营养。</a:t>
            </a:r>
            <a:endParaRPr lang="en-US" altLang="zh-CN" sz="2300" dirty="0">
              <a:sym typeface="+mn-ea"/>
            </a:endParaRPr>
          </a:p>
          <a:p>
            <a:pPr marL="0" indent="457200">
              <a:lnSpc>
                <a:spcPct val="100000"/>
              </a:lnSpc>
              <a:spcAft>
                <a:spcPts val="1200"/>
              </a:spcAft>
              <a:buNone/>
            </a:pPr>
            <a:r>
              <a:rPr lang="zh-CN" altLang="en-US" sz="2300" dirty="0">
                <a:sym typeface="+mn-ea"/>
              </a:rPr>
              <a:t>感染后、先天性或继发性乳糖酶缺乏导致腹泻，选用免乳糖配方；牛奶过敏所致腹泻可选用深度水解蛋白配方或氨基酸配方；如不能耐受可选用半要素或要素配方。</a:t>
            </a:r>
            <a:endParaRPr lang="zh-CN" altLang="en-US" sz="2300" dirty="0"/>
          </a:p>
          <a:p>
            <a:endParaRPr lang="zh-CN" altLang="en-US" sz="2400"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治疗</a:t>
            </a:r>
            <a:endParaRPr lang="zh-CN" altLang="en-US"/>
          </a:p>
        </p:txBody>
      </p:sp>
      <p:sp>
        <p:nvSpPr>
          <p:cNvPr id="3" name="内容占位符 2"/>
          <p:cNvSpPr>
            <a:spLocks noGrp="1"/>
          </p:cNvSpPr>
          <p:nvPr>
            <p:ph idx="1"/>
          </p:nvPr>
        </p:nvSpPr>
        <p:spPr/>
        <p:txBody>
          <a:bodyPr>
            <a:normAutofit/>
          </a:bodyPr>
          <a:lstStyle/>
          <a:p>
            <a:pPr>
              <a:lnSpc>
                <a:spcPct val="200000"/>
              </a:lnSpc>
              <a:spcBef>
                <a:spcPts val="1800"/>
              </a:spcBef>
              <a:spcAft>
                <a:spcPts val="2400"/>
              </a:spcAft>
            </a:pPr>
            <a:r>
              <a:rPr lang="en-US" altLang="zh-CN" sz="2400" dirty="0"/>
              <a:t>4.   </a:t>
            </a:r>
            <a:r>
              <a:rPr lang="zh-CN" altLang="en-US" sz="2400" dirty="0"/>
              <a:t>抗菌治疗</a:t>
            </a:r>
            <a:r>
              <a:rPr lang="en-US" altLang="zh-CN" sz="2400" dirty="0"/>
              <a:t>:    </a:t>
            </a:r>
            <a:r>
              <a:rPr lang="zh-CN" altLang="en-US" sz="2400" dirty="0"/>
              <a:t>应在医师指导下进行</a:t>
            </a:r>
            <a:endParaRPr lang="zh-CN" altLang="en-US" sz="2400" dirty="0"/>
          </a:p>
          <a:p>
            <a:pPr>
              <a:lnSpc>
                <a:spcPct val="200000"/>
              </a:lnSpc>
              <a:spcBef>
                <a:spcPts val="1800"/>
              </a:spcBef>
              <a:spcAft>
                <a:spcPts val="2400"/>
              </a:spcAft>
            </a:pPr>
            <a:r>
              <a:rPr lang="en-US" altLang="zh-CN" sz="2400" dirty="0"/>
              <a:t>5.  </a:t>
            </a:r>
            <a:r>
              <a:rPr lang="zh-CN" altLang="en-US" sz="2400" dirty="0">
                <a:sym typeface="+mn-ea"/>
              </a:rPr>
              <a:t>其他药物治疗</a:t>
            </a:r>
            <a:r>
              <a:rPr lang="en-US" altLang="zh-CN" sz="2400" dirty="0">
                <a:sym typeface="+mn-ea"/>
              </a:rPr>
              <a:t>:   </a:t>
            </a:r>
            <a:r>
              <a:rPr lang="zh-CN" altLang="en-US" sz="2400" dirty="0">
                <a:sym typeface="+mn-ea"/>
              </a:rPr>
              <a:t>可选用微生态调节剂和肠黏膜保护剂，补充维生素和微量元素，选用中药和中医治疗</a:t>
            </a:r>
            <a:r>
              <a:rPr lang="zh-CN" altLang="en-US" dirty="0">
                <a:sym typeface="+mn-ea"/>
              </a:rPr>
              <a:t>。</a:t>
            </a:r>
            <a:endParaRPr lang="zh-CN" altLang="en-US" sz="2400" dirty="0">
              <a:sym typeface="+mn-ea"/>
            </a:endParaRPr>
          </a:p>
          <a:p>
            <a:pPr marL="0" indent="0">
              <a:buNone/>
            </a:pPr>
            <a:endParaRPr lang="en-US" altLang="zh-CN" sz="2400" dirty="0"/>
          </a:p>
          <a:p>
            <a:endParaRPr lang="zh-CN" altLang="en-US" sz="2400"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治疗</a:t>
            </a:r>
            <a:endParaRPr lang="zh-CN" altLang="en-US"/>
          </a:p>
        </p:txBody>
      </p:sp>
      <p:sp>
        <p:nvSpPr>
          <p:cNvPr id="3" name="内容占位符 2"/>
          <p:cNvSpPr>
            <a:spLocks noGrp="1"/>
          </p:cNvSpPr>
          <p:nvPr>
            <p:ph idx="1"/>
          </p:nvPr>
        </p:nvSpPr>
        <p:spPr>
          <a:xfrm>
            <a:off x="323273" y="1349828"/>
            <a:ext cx="11517745" cy="5392717"/>
          </a:xfrm>
        </p:spPr>
        <p:txBody>
          <a:bodyPr>
            <a:normAutofit/>
          </a:bodyPr>
          <a:lstStyle/>
          <a:p>
            <a:pPr marL="0" indent="0">
              <a:buNone/>
            </a:pPr>
            <a:r>
              <a:rPr lang="en-US" altLang="zh-CN" sz="2800" b="1" dirty="0">
                <a:sym typeface="+mn-ea"/>
              </a:rPr>
              <a:t>6.  </a:t>
            </a:r>
            <a:r>
              <a:rPr lang="zh-CN" altLang="en-US" sz="2800" b="1" dirty="0">
                <a:sym typeface="+mn-ea"/>
              </a:rPr>
              <a:t>食物过敏性腹泻</a:t>
            </a:r>
            <a:r>
              <a:rPr lang="en-US" altLang="zh-CN" sz="2800" b="1" dirty="0">
                <a:sym typeface="+mn-ea"/>
              </a:rPr>
              <a:t>    </a:t>
            </a:r>
            <a:endParaRPr lang="en-US" altLang="zh-CN" sz="2800" b="1" dirty="0"/>
          </a:p>
          <a:p>
            <a:pPr>
              <a:lnSpc>
                <a:spcPct val="100000"/>
              </a:lnSpc>
            </a:pPr>
            <a:r>
              <a:rPr lang="zh-CN" altLang="en-US" sz="2400" dirty="0">
                <a:sym typeface="+mn-ea"/>
              </a:rPr>
              <a:t>（</a:t>
            </a:r>
            <a:r>
              <a:rPr lang="en-US" altLang="zh-CN" sz="2400" dirty="0">
                <a:sym typeface="+mn-ea"/>
              </a:rPr>
              <a:t>1</a:t>
            </a:r>
            <a:r>
              <a:rPr lang="zh-CN" altLang="en-US" sz="2400" dirty="0">
                <a:sym typeface="+mn-ea"/>
              </a:rPr>
              <a:t>）</a:t>
            </a:r>
            <a:r>
              <a:rPr lang="zh-CN" altLang="en-US" sz="2300" dirty="0">
                <a:sym typeface="+mn-ea"/>
              </a:rPr>
              <a:t>回避食物：明确食物的患儿，母乳喂养儿母亲也应该避免，人工喂养儿家长应该认真阅读食物和营养补充剂的标签；</a:t>
            </a:r>
            <a:endParaRPr lang="en-US" altLang="zh-CN" sz="2300" dirty="0">
              <a:sym typeface="+mn-ea"/>
            </a:endParaRPr>
          </a:p>
          <a:p>
            <a:pPr>
              <a:lnSpc>
                <a:spcPct val="100000"/>
              </a:lnSpc>
            </a:pPr>
            <a:r>
              <a:rPr lang="zh-CN" altLang="en-US" sz="2300" dirty="0">
                <a:sym typeface="+mn-ea"/>
              </a:rPr>
              <a:t>（</a:t>
            </a:r>
            <a:r>
              <a:rPr lang="en-US" altLang="zh-CN" sz="2300" dirty="0">
                <a:sym typeface="+mn-ea"/>
              </a:rPr>
              <a:t>2</a:t>
            </a:r>
            <a:r>
              <a:rPr lang="zh-CN" altLang="en-US" sz="2300" dirty="0">
                <a:sym typeface="+mn-ea"/>
              </a:rPr>
              <a:t>）必要时给予相应药物治疗；</a:t>
            </a:r>
            <a:endParaRPr lang="en-US" altLang="zh-CN" sz="2300" dirty="0">
              <a:sym typeface="+mn-ea"/>
            </a:endParaRPr>
          </a:p>
          <a:p>
            <a:pPr>
              <a:lnSpc>
                <a:spcPct val="100000"/>
              </a:lnSpc>
            </a:pPr>
            <a:r>
              <a:rPr lang="zh-CN" altLang="en-US" sz="2300" dirty="0">
                <a:sym typeface="+mn-ea"/>
              </a:rPr>
              <a:t>（</a:t>
            </a:r>
            <a:r>
              <a:rPr lang="en-US" altLang="zh-CN" sz="2300" dirty="0">
                <a:sym typeface="+mn-ea"/>
              </a:rPr>
              <a:t>3</a:t>
            </a:r>
            <a:r>
              <a:rPr lang="zh-CN" altLang="en-US" sz="2300" dirty="0">
                <a:sym typeface="+mn-ea"/>
              </a:rPr>
              <a:t>）监测患儿营养状态和生长发育状况，母乳喂养的患儿需要评估母亲营养状态；</a:t>
            </a:r>
            <a:endParaRPr lang="en-US" altLang="zh-CN" sz="2300" dirty="0">
              <a:sym typeface="+mn-ea"/>
            </a:endParaRPr>
          </a:p>
          <a:p>
            <a:pPr>
              <a:lnSpc>
                <a:spcPct val="100000"/>
              </a:lnSpc>
            </a:pPr>
            <a:r>
              <a:rPr lang="zh-CN" altLang="en-US" sz="2300" dirty="0">
                <a:sym typeface="+mn-ea"/>
              </a:rPr>
              <a:t>（</a:t>
            </a:r>
            <a:r>
              <a:rPr lang="en-US" altLang="zh-CN" sz="2300" dirty="0">
                <a:sym typeface="+mn-ea"/>
              </a:rPr>
              <a:t>4</a:t>
            </a:r>
            <a:r>
              <a:rPr lang="zh-CN" altLang="en-US" sz="2300" dirty="0">
                <a:sym typeface="+mn-ea"/>
              </a:rPr>
              <a:t>）注意各种营养素的补充，如维生素</a:t>
            </a:r>
            <a:r>
              <a:rPr lang="en-US" altLang="zh-CN" sz="2300" dirty="0">
                <a:sym typeface="+mn-ea"/>
              </a:rPr>
              <a:t>A</a:t>
            </a:r>
            <a:r>
              <a:rPr lang="zh-CN" altLang="en-US" sz="2300" dirty="0">
                <a:sym typeface="+mn-ea"/>
              </a:rPr>
              <a:t>、维生素</a:t>
            </a:r>
            <a:r>
              <a:rPr lang="en-US" altLang="zh-CN" sz="2300" dirty="0">
                <a:sym typeface="+mn-ea"/>
              </a:rPr>
              <a:t>D</a:t>
            </a:r>
            <a:r>
              <a:rPr lang="zh-CN" altLang="en-US" sz="2300" dirty="0">
                <a:sym typeface="+mn-ea"/>
              </a:rPr>
              <a:t>、维生素</a:t>
            </a:r>
            <a:r>
              <a:rPr lang="en-US" altLang="zh-CN" sz="2300" dirty="0">
                <a:sym typeface="+mn-ea"/>
              </a:rPr>
              <a:t>E</a:t>
            </a:r>
            <a:r>
              <a:rPr lang="zh-CN" altLang="en-US" sz="2300" dirty="0">
                <a:sym typeface="+mn-ea"/>
              </a:rPr>
              <a:t>等。</a:t>
            </a:r>
            <a:endParaRPr lang="en-US" altLang="zh-CN" sz="2300" dirty="0">
              <a:sym typeface="+mn-ea"/>
            </a:endParaRPr>
          </a:p>
          <a:p>
            <a:pPr>
              <a:lnSpc>
                <a:spcPct val="100000"/>
              </a:lnSpc>
            </a:pPr>
            <a:r>
              <a:rPr lang="zh-CN" altLang="en-US" sz="2300" dirty="0">
                <a:sym typeface="+mn-ea"/>
              </a:rPr>
              <a:t>（</a:t>
            </a:r>
            <a:r>
              <a:rPr lang="en-US" altLang="zh-CN" sz="2300" dirty="0">
                <a:sym typeface="+mn-ea"/>
              </a:rPr>
              <a:t>5</a:t>
            </a:r>
            <a:r>
              <a:rPr lang="zh-CN" altLang="en-US" sz="2300" dirty="0">
                <a:sym typeface="+mn-ea"/>
              </a:rPr>
              <a:t>）辅食添加</a:t>
            </a:r>
            <a:r>
              <a:rPr lang="en-US" altLang="zh-CN" sz="2300" dirty="0">
                <a:sym typeface="+mn-ea"/>
              </a:rPr>
              <a:t>  </a:t>
            </a:r>
            <a:r>
              <a:rPr lang="zh-CN" altLang="en-US" sz="2300" dirty="0">
                <a:sym typeface="+mn-ea"/>
              </a:rPr>
              <a:t>食物过敏的患儿可先加含铁米粉、蔬菜等，逐步过度到肉类食物、鸡蛋、海产品。</a:t>
            </a:r>
            <a:r>
              <a:rPr lang="en-US" altLang="zh-CN" sz="2300" dirty="0">
                <a:sym typeface="+mn-ea"/>
              </a:rPr>
              <a:t> </a:t>
            </a:r>
            <a:r>
              <a:rPr lang="zh-CN" altLang="en-US" sz="2300" dirty="0">
                <a:sym typeface="+mn-ea"/>
              </a:rPr>
              <a:t>如同时需要从氨基酸配方粉到深度水解蛋白配方粉转换时，则暂停添加新辅食，先进行转换。对于非</a:t>
            </a:r>
            <a:r>
              <a:rPr lang="en-US" altLang="zh-CN" sz="2300" dirty="0" err="1">
                <a:sym typeface="+mn-ea"/>
              </a:rPr>
              <a:t>lgE</a:t>
            </a:r>
            <a:r>
              <a:rPr lang="zh-CN" altLang="en-US" sz="2300" dirty="0">
                <a:sym typeface="+mn-ea"/>
              </a:rPr>
              <a:t>介导的过敏患儿鼓励尽量尝试多种食物。</a:t>
            </a:r>
            <a:endParaRPr lang="zh-CN" altLang="en-US" sz="2300"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儿童腹泻病</a:t>
            </a:r>
            <a:endParaRPr lang="zh-CN" altLang="en-US" dirty="0"/>
          </a:p>
        </p:txBody>
      </p:sp>
      <p:sp>
        <p:nvSpPr>
          <p:cNvPr id="3" name="内容占位符 2"/>
          <p:cNvSpPr>
            <a:spLocks noGrp="1"/>
          </p:cNvSpPr>
          <p:nvPr>
            <p:ph idx="1"/>
          </p:nvPr>
        </p:nvSpPr>
        <p:spPr/>
        <p:txBody>
          <a:bodyPr/>
          <a:lstStyle/>
          <a:p>
            <a:pPr>
              <a:lnSpc>
                <a:spcPct val="200000"/>
              </a:lnSpc>
            </a:pPr>
            <a:r>
              <a:rPr lang="zh-CN" altLang="en-US" sz="3200" dirty="0">
                <a:sym typeface="+mn-ea"/>
              </a:rPr>
              <a:t>是由多病原、多因素引起，以大便次数增多和大便形状改变为特点，是儿童常见病。</a:t>
            </a:r>
            <a:endParaRPr lang="zh-CN" altLang="en-US" sz="3200" dirty="0">
              <a:sym typeface="+mn-ea"/>
            </a:endParaRPr>
          </a:p>
          <a:p>
            <a:pPr>
              <a:lnSpc>
                <a:spcPct val="200000"/>
              </a:lnSpc>
            </a:pPr>
            <a:r>
              <a:rPr lang="zh-CN" altLang="en-US" sz="3200" dirty="0"/>
              <a:t>婴幼儿排便</a:t>
            </a:r>
            <a:r>
              <a:rPr lang="en-US" altLang="zh-CN" sz="3200" dirty="0"/>
              <a:t>5-10g/kg/</a:t>
            </a:r>
            <a:r>
              <a:rPr lang="zh-CN" altLang="en-US" sz="3200" dirty="0"/>
              <a:t>天，病因未明时统称</a:t>
            </a:r>
            <a:r>
              <a:rPr lang="en-US" altLang="zh-CN" sz="3200" dirty="0"/>
              <a:t>“</a:t>
            </a:r>
            <a:r>
              <a:rPr lang="zh-CN" altLang="en-US" sz="3200" dirty="0"/>
              <a:t>腹泻病</a:t>
            </a:r>
            <a:r>
              <a:rPr lang="en-US" altLang="zh-CN" sz="3200" dirty="0"/>
              <a:t>”</a:t>
            </a:r>
            <a:r>
              <a:rPr lang="zh-CN" altLang="en-US" sz="3200" dirty="0"/>
              <a:t>。</a:t>
            </a:r>
            <a:endParaRPr lang="zh-CN" altLang="en-US" sz="3200"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并发症</a:t>
            </a:r>
            <a:endParaRPr lang="zh-CN" altLang="en-US"/>
          </a:p>
        </p:txBody>
      </p:sp>
      <p:sp>
        <p:nvSpPr>
          <p:cNvPr id="3" name="内容占位符 2"/>
          <p:cNvSpPr>
            <a:spLocks noGrp="1"/>
          </p:cNvSpPr>
          <p:nvPr>
            <p:ph idx="1"/>
          </p:nvPr>
        </p:nvSpPr>
        <p:spPr/>
        <p:txBody>
          <a:bodyPr/>
          <a:lstStyle/>
          <a:p>
            <a:r>
              <a:rPr lang="zh-CN" altLang="en-US" sz="2400" dirty="0"/>
              <a:t>腹泻常导致营养不良、多种维生素缺乏和继发感染</a:t>
            </a:r>
            <a:endParaRPr lang="zh-CN" altLang="en-US" sz="2400" dirty="0"/>
          </a:p>
          <a:p>
            <a:pPr marL="0" indent="0">
              <a:lnSpc>
                <a:spcPct val="100000"/>
              </a:lnSpc>
              <a:buNone/>
            </a:pPr>
            <a:r>
              <a:rPr lang="en-US" altLang="zh-CN" sz="2400" dirty="0"/>
              <a:t>          1. </a:t>
            </a:r>
            <a:r>
              <a:rPr lang="zh-CN" altLang="en-US" sz="2400" dirty="0"/>
              <a:t>消化道外感染</a:t>
            </a:r>
            <a:r>
              <a:rPr lang="zh-CN" altLang="en-US" dirty="0"/>
              <a:t>：</a:t>
            </a:r>
            <a:r>
              <a:rPr lang="en-US" altLang="zh-CN" sz="2400" dirty="0"/>
              <a:t> </a:t>
            </a:r>
            <a:r>
              <a:rPr lang="zh-CN" altLang="en-US" sz="2400" dirty="0"/>
              <a:t>可能是腹泻的病因，但也常因腹泻后全身抵抗力低下而被感染，常见的有</a:t>
            </a:r>
            <a:r>
              <a:rPr lang="zh-CN" altLang="en-US" sz="2400" dirty="0">
                <a:solidFill>
                  <a:schemeClr val="tx1"/>
                </a:solidFill>
              </a:rPr>
              <a:t>皮肤</a:t>
            </a:r>
            <a:r>
              <a:rPr lang="zh-CN" altLang="en-US" sz="2400" dirty="0"/>
              <a:t>化脓性感染、鹅口疮、泌尿道感染、中耳炎、上呼吸道感染、支气管炎、肺炎、静脉炎和败血症，病毒性肠炎偶有并发心肌炎。</a:t>
            </a:r>
            <a:endParaRPr lang="zh-CN" altLang="en-US" sz="2400" dirty="0"/>
          </a:p>
          <a:p>
            <a:pPr marL="0" indent="0">
              <a:lnSpc>
                <a:spcPct val="100000"/>
              </a:lnSpc>
              <a:buNone/>
            </a:pPr>
            <a:r>
              <a:rPr lang="en-US" altLang="zh-CN" sz="2400" dirty="0"/>
              <a:t>          2. </a:t>
            </a:r>
            <a:r>
              <a:rPr lang="zh-CN" altLang="en-US" sz="2400" dirty="0"/>
              <a:t>营养不良和维生素缺乏：</a:t>
            </a:r>
            <a:r>
              <a:rPr lang="en-US" altLang="zh-CN" sz="2400" dirty="0"/>
              <a:t> </a:t>
            </a:r>
            <a:r>
              <a:rPr lang="zh-CN" altLang="en-US" sz="2400" dirty="0"/>
              <a:t>腹泻迁延者或反复多次禁食，长期热量供给不足，易导致营养不良、贫血和维生素</a:t>
            </a:r>
            <a:r>
              <a:rPr lang="en-US" altLang="zh-CN" sz="2400" dirty="0"/>
              <a:t>A</a:t>
            </a:r>
            <a:r>
              <a:rPr lang="zh-CN" altLang="en-US" sz="2400" dirty="0"/>
              <a:t>缺乏。</a:t>
            </a:r>
            <a:endParaRPr lang="zh-CN" altLang="en-US" sz="2400" dirty="0"/>
          </a:p>
          <a:p>
            <a:pPr marL="0" indent="0">
              <a:lnSpc>
                <a:spcPct val="100000"/>
              </a:lnSpc>
              <a:buNone/>
            </a:pPr>
            <a:r>
              <a:rPr lang="zh-CN" altLang="en-US" sz="2400" dirty="0"/>
              <a:t> </a:t>
            </a:r>
            <a:r>
              <a:rPr lang="en-US" altLang="zh-CN" sz="2400" dirty="0"/>
              <a:t>         3. </a:t>
            </a:r>
            <a:r>
              <a:rPr lang="zh-CN" altLang="en-US" sz="2400" dirty="0"/>
              <a:t>其他：</a:t>
            </a:r>
            <a:r>
              <a:rPr lang="en-US" altLang="zh-CN" sz="2400" dirty="0"/>
              <a:t> </a:t>
            </a:r>
            <a:r>
              <a:rPr lang="zh-CN" altLang="en-US" sz="2400" dirty="0"/>
              <a:t>脱水严重时可并发急性肾衰竭，此外有中毒性肠麻痹、肠出血、肠穿孔、肠套叠和胃扩张等。</a:t>
            </a:r>
            <a:endParaRPr lang="zh-CN" altLang="en-US" sz="2400" dirty="0"/>
          </a:p>
          <a:p>
            <a:pPr marL="0" indent="0">
              <a:lnSpc>
                <a:spcPct val="100000"/>
              </a:lnSpc>
              <a:buNone/>
            </a:pPr>
            <a:r>
              <a:rPr lang="zh-CN" altLang="en-US" sz="2400" dirty="0"/>
              <a:t> </a:t>
            </a:r>
            <a:r>
              <a:rPr lang="en-US" altLang="zh-CN" sz="2400" dirty="0"/>
              <a:t>         4. </a:t>
            </a:r>
            <a:r>
              <a:rPr lang="zh-CN" altLang="en-US" sz="2400" dirty="0"/>
              <a:t>预后：</a:t>
            </a:r>
            <a:r>
              <a:rPr lang="en-US" altLang="zh-CN" sz="2400" dirty="0"/>
              <a:t> </a:t>
            </a:r>
            <a:r>
              <a:rPr lang="zh-CN" altLang="en-US" sz="2400" dirty="0"/>
              <a:t>急性腹泻病预后较好，慢性腹泻病出现并发症者预后稍差，我国现在因单纯腹泻病而致死者少见</a:t>
            </a:r>
            <a:r>
              <a:rPr lang="zh-CN" altLang="en-US" dirty="0"/>
              <a:t>。</a:t>
            </a:r>
            <a:endParaRPr lang="en-US" altLang="zh-CN" sz="2400"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scene3d>
              <a:camera prst="orthographicFront"/>
              <a:lightRig rig="threePt" dir="t"/>
            </a:scene3d>
          </a:bodyPr>
          <a:lstStyle/>
          <a:p>
            <a:pPr marL="0" indent="0" algn="ctr">
              <a:buNone/>
            </a:pPr>
            <a:endParaRPr lang="zh-CN" altLang="en-US" sz="6000">
              <a:ln w="22225">
                <a:solidFill>
                  <a:schemeClr val="accent2"/>
                </a:solidFill>
                <a:prstDash val="solid"/>
              </a:ln>
              <a:solidFill>
                <a:schemeClr val="accent2">
                  <a:lumMod val="40000"/>
                  <a:lumOff val="60000"/>
                </a:schemeClr>
              </a:solidFill>
              <a:effectLst/>
            </a:endParaRPr>
          </a:p>
          <a:p>
            <a:pPr marL="0" indent="0" algn="ctr">
              <a:buNone/>
            </a:pPr>
            <a:r>
              <a:rPr lang="zh-CN" altLang="en-US" sz="6000">
                <a:ln w="22225">
                  <a:solidFill>
                    <a:schemeClr val="accent2"/>
                  </a:solidFill>
                  <a:prstDash val="solid"/>
                </a:ln>
                <a:solidFill>
                  <a:schemeClr val="accent2">
                    <a:lumMod val="40000"/>
                    <a:lumOff val="60000"/>
                  </a:schemeClr>
                </a:solidFill>
                <a:effectLst/>
              </a:rPr>
              <a:t>谢谢聆听！</a:t>
            </a:r>
            <a:endParaRPr lang="zh-CN" altLang="en-US" sz="6000">
              <a:ln w="22225">
                <a:solidFill>
                  <a:schemeClr val="accent2"/>
                </a:solidFill>
                <a:prstDash val="solid"/>
              </a:ln>
              <a:solidFill>
                <a:schemeClr val="accent2">
                  <a:lumMod val="40000"/>
                  <a:lumOff val="60000"/>
                </a:schemeClr>
              </a:solidFill>
              <a:effectLst/>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405766"/>
            <a:ext cx="10515600" cy="698552"/>
          </a:xfrm>
        </p:spPr>
        <p:txBody>
          <a:bodyPr>
            <a:normAutofit fontScale="90000"/>
          </a:bodyPr>
          <a:lstStyle/>
          <a:p>
            <a:br>
              <a:rPr lang="zh-CN" altLang="en-US" dirty="0"/>
            </a:br>
            <a:r>
              <a:rPr lang="zh-CN" altLang="en-US" sz="3600" dirty="0">
                <a:sym typeface="+mn-ea"/>
              </a:rPr>
              <a:t>儿童腹泻病</a:t>
            </a:r>
            <a:br>
              <a:rPr lang="zh-CN" altLang="en-US" dirty="0"/>
            </a:br>
            <a:endParaRPr lang="en-US" altLang="zh-CN" dirty="0"/>
          </a:p>
        </p:txBody>
      </p:sp>
      <p:sp>
        <p:nvSpPr>
          <p:cNvPr id="3" name="内容占位符 2"/>
          <p:cNvSpPr>
            <a:spLocks noGrp="1"/>
          </p:cNvSpPr>
          <p:nvPr>
            <p:ph idx="1"/>
          </p:nvPr>
        </p:nvSpPr>
        <p:spPr/>
        <p:txBody>
          <a:bodyPr/>
          <a:lstStyle/>
          <a:p>
            <a:pPr>
              <a:lnSpc>
                <a:spcPct val="150000"/>
              </a:lnSpc>
            </a:pPr>
            <a:r>
              <a:rPr lang="zh-CN" altLang="en-US" sz="2400" dirty="0"/>
              <a:t>发病季节</a:t>
            </a:r>
            <a:r>
              <a:rPr lang="en-US" altLang="zh-CN" sz="2400" dirty="0"/>
              <a:t>    </a:t>
            </a:r>
            <a:r>
              <a:rPr lang="zh-CN" altLang="en-US" sz="2400" dirty="0"/>
              <a:t>云南多在</a:t>
            </a:r>
            <a:r>
              <a:rPr lang="zh-CN" sz="2400" dirty="0"/>
              <a:t>夏秋季（</a:t>
            </a:r>
            <a:r>
              <a:rPr lang="en-US" altLang="zh-CN" sz="2400" dirty="0"/>
              <a:t>5-10</a:t>
            </a:r>
            <a:r>
              <a:rPr lang="zh-CN" altLang="en-US" sz="2400" dirty="0"/>
              <a:t>月）</a:t>
            </a:r>
            <a:endParaRPr lang="zh-CN" altLang="en-US" sz="2400" dirty="0"/>
          </a:p>
          <a:p>
            <a:pPr>
              <a:lnSpc>
                <a:spcPct val="150000"/>
              </a:lnSpc>
            </a:pPr>
            <a:r>
              <a:rPr lang="zh-CN" altLang="en-US" sz="2400" dirty="0"/>
              <a:t>地区差异</a:t>
            </a:r>
            <a:r>
              <a:rPr lang="en-US" altLang="zh-CN" sz="2400" dirty="0"/>
              <a:t>    </a:t>
            </a:r>
            <a:r>
              <a:rPr lang="zh-CN" altLang="en-US" sz="2400" dirty="0"/>
              <a:t>与经济、文化、卫生水平差异有密切相关</a:t>
            </a:r>
            <a:endParaRPr lang="zh-CN" altLang="en-US" sz="2400" dirty="0"/>
          </a:p>
          <a:p>
            <a:pPr>
              <a:lnSpc>
                <a:spcPct val="150000"/>
              </a:lnSpc>
            </a:pPr>
            <a:r>
              <a:rPr lang="zh-CN" altLang="en-US" sz="2400" dirty="0"/>
              <a:t>年龄差别</a:t>
            </a:r>
            <a:r>
              <a:rPr lang="en-US" altLang="zh-CN" sz="2400" dirty="0"/>
              <a:t>   1</a:t>
            </a:r>
            <a:r>
              <a:rPr lang="zh-CN" altLang="en-US" sz="2400" dirty="0"/>
              <a:t>岁内</a:t>
            </a:r>
            <a:r>
              <a:rPr lang="zh-CN" altLang="en-US" dirty="0">
                <a:latin typeface="Arial" panose="020B0604020202020204" pitchFamily="34" charset="0"/>
                <a:cs typeface="Arial" panose="020B0604020202020204" pitchFamily="34" charset="0"/>
              </a:rPr>
              <a:t>＞</a:t>
            </a:r>
            <a:r>
              <a:rPr lang="en-US" altLang="zh-CN" sz="2400" dirty="0"/>
              <a:t>1-2</a:t>
            </a:r>
            <a:r>
              <a:rPr lang="zh-CN" altLang="en-US" sz="2400" dirty="0"/>
              <a:t>岁，</a:t>
            </a:r>
            <a:r>
              <a:rPr lang="en-US" altLang="zh-CN" sz="2400" dirty="0"/>
              <a:t>2</a:t>
            </a:r>
            <a:r>
              <a:rPr lang="zh-CN" altLang="en-US" sz="2400" dirty="0"/>
              <a:t>岁内占</a:t>
            </a:r>
            <a:r>
              <a:rPr lang="en-US" altLang="zh-CN" sz="2400" dirty="0"/>
              <a:t>70.94%</a:t>
            </a:r>
            <a:endParaRPr lang="en-US" altLang="zh-CN" sz="2400" dirty="0"/>
          </a:p>
          <a:p>
            <a:pPr>
              <a:lnSpc>
                <a:spcPct val="150000"/>
              </a:lnSpc>
            </a:pPr>
            <a:r>
              <a:rPr lang="zh-CN" altLang="en-US" sz="2400" dirty="0"/>
              <a:t>性别差别</a:t>
            </a:r>
            <a:r>
              <a:rPr lang="en-US" altLang="zh-CN" sz="2400" dirty="0"/>
              <a:t>   </a:t>
            </a:r>
            <a:r>
              <a:rPr lang="zh-CN" altLang="en-US" sz="2400" dirty="0"/>
              <a:t>农村男女为</a:t>
            </a:r>
            <a:r>
              <a:rPr lang="en-US" altLang="zh-CN" sz="2400" dirty="0"/>
              <a:t>1.2 : 1</a:t>
            </a:r>
            <a:r>
              <a:rPr lang="zh-CN" altLang="en-US" sz="2400" dirty="0"/>
              <a:t>，城市无显著差异</a:t>
            </a:r>
            <a:endParaRPr lang="en-US" altLang="zh-CN" sz="2400" dirty="0"/>
          </a:p>
          <a:p>
            <a:pPr>
              <a:lnSpc>
                <a:spcPct val="150000"/>
              </a:lnSpc>
            </a:pPr>
            <a:r>
              <a:rPr lang="zh-CN" altLang="en-US" sz="2400" dirty="0"/>
              <a:t>发病气候</a:t>
            </a:r>
            <a:r>
              <a:rPr lang="en-US" altLang="zh-CN" sz="2400" dirty="0"/>
              <a:t>   </a:t>
            </a:r>
            <a:r>
              <a:rPr lang="zh-CN" altLang="en-US" sz="2400" dirty="0"/>
              <a:t>与气温、湿度、雨量等密切相关</a:t>
            </a:r>
            <a:endParaRPr lang="zh-CN" altLang="en-US" dirty="0"/>
          </a:p>
          <a:p>
            <a:endParaRPr lang="zh-CN" alt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儿童腹泻病</a:t>
            </a:r>
            <a:endParaRPr lang="zh-CN" altLang="en-US"/>
          </a:p>
        </p:txBody>
      </p:sp>
      <p:sp>
        <p:nvSpPr>
          <p:cNvPr id="3" name="内容占位符 2"/>
          <p:cNvSpPr>
            <a:spLocks noGrp="1"/>
          </p:cNvSpPr>
          <p:nvPr>
            <p:ph idx="1"/>
          </p:nvPr>
        </p:nvSpPr>
        <p:spPr/>
        <p:txBody>
          <a:bodyPr>
            <a:normAutofit fontScale="97500"/>
          </a:bodyPr>
          <a:lstStyle/>
          <a:p>
            <a:r>
              <a:rPr lang="zh-CN" altLang="en-US" sz="2400" dirty="0">
                <a:sym typeface="+mn-ea"/>
              </a:rPr>
              <a:t>主要病原</a:t>
            </a:r>
            <a:r>
              <a:rPr lang="en-US" altLang="zh-CN" sz="2400" dirty="0">
                <a:sym typeface="+mn-ea"/>
              </a:rPr>
              <a:t>   </a:t>
            </a:r>
            <a:endParaRPr lang="en-US" altLang="zh-CN" sz="2400" dirty="0">
              <a:sym typeface="+mn-ea"/>
            </a:endParaRPr>
          </a:p>
          <a:p>
            <a:pPr marL="0" indent="0">
              <a:buNone/>
            </a:pPr>
            <a:r>
              <a:rPr lang="en-US" altLang="zh-CN" sz="2400" dirty="0">
                <a:sym typeface="+mn-ea"/>
              </a:rPr>
              <a:t>          </a:t>
            </a:r>
            <a:r>
              <a:rPr lang="zh-CN" altLang="en-US" sz="2400" dirty="0">
                <a:sym typeface="+mn-ea"/>
              </a:rPr>
              <a:t>农村：大肠埃希菌、轮状病毒、志贺菌、空场弯曲菌、沙门菌。</a:t>
            </a:r>
            <a:endParaRPr lang="zh-CN" altLang="en-US" sz="2400" dirty="0">
              <a:sym typeface="+mn-ea"/>
            </a:endParaRPr>
          </a:p>
          <a:p>
            <a:pPr marL="0" indent="0">
              <a:lnSpc>
                <a:spcPct val="100000"/>
              </a:lnSpc>
              <a:buNone/>
            </a:pPr>
            <a:r>
              <a:rPr lang="en-US" altLang="zh-CN" sz="2400" dirty="0">
                <a:sym typeface="+mn-ea"/>
              </a:rPr>
              <a:t>          </a:t>
            </a:r>
            <a:r>
              <a:rPr lang="zh-CN" altLang="en-US" sz="2400" dirty="0">
                <a:sym typeface="+mn-ea"/>
              </a:rPr>
              <a:t>城市：轮状病毒、肠致病性大肠埃希菌、志贺菌、沙门菌、气单胞菌。</a:t>
            </a:r>
            <a:r>
              <a:rPr lang="en-US" altLang="zh-CN" sz="2400" dirty="0">
                <a:sym typeface="+mn-ea"/>
              </a:rPr>
              <a:t>  </a:t>
            </a:r>
            <a:r>
              <a:rPr lang="zh-CN" altLang="en-US" sz="2400" dirty="0">
                <a:sym typeface="+mn-ea"/>
              </a:rPr>
              <a:t>近年来</a:t>
            </a:r>
            <a:r>
              <a:rPr lang="en-US" altLang="zh-CN" sz="2400" dirty="0">
                <a:sym typeface="+mn-ea"/>
              </a:rPr>
              <a:t>3</a:t>
            </a:r>
            <a:r>
              <a:rPr lang="zh-CN" altLang="en-US" sz="2400" dirty="0">
                <a:sym typeface="+mn-ea"/>
              </a:rPr>
              <a:t>岁以下儿童腹泻病的主要病原依次是轮状病毒、肠道腺病毒</a:t>
            </a:r>
            <a:r>
              <a:rPr lang="en-US" altLang="zh-CN" sz="2400" dirty="0">
                <a:sym typeface="+mn-ea"/>
              </a:rPr>
              <a:t>40</a:t>
            </a:r>
            <a:r>
              <a:rPr lang="zh-CN" altLang="en-US" sz="2400" dirty="0">
                <a:sym typeface="+mn-ea"/>
              </a:rPr>
              <a:t>型和</a:t>
            </a:r>
            <a:r>
              <a:rPr lang="en-US" altLang="zh-CN" sz="2400" dirty="0">
                <a:sym typeface="+mn-ea"/>
              </a:rPr>
              <a:t>41</a:t>
            </a:r>
            <a:r>
              <a:rPr lang="zh-CN" altLang="en-US" sz="2400" dirty="0">
                <a:sym typeface="+mn-ea"/>
              </a:rPr>
              <a:t>型、诺如病毒和星状病毒。</a:t>
            </a:r>
            <a:endParaRPr lang="zh-CN" altLang="en-US" sz="2400" dirty="0"/>
          </a:p>
          <a:p>
            <a:r>
              <a:rPr lang="zh-CN" altLang="en-US" sz="2400" dirty="0"/>
              <a:t>物理因素</a:t>
            </a:r>
            <a:r>
              <a:rPr lang="en-US" altLang="zh-CN" sz="2400" dirty="0"/>
              <a:t>   </a:t>
            </a:r>
            <a:r>
              <a:rPr lang="zh-CN" altLang="en-US" sz="2400" dirty="0">
                <a:sym typeface="+mn-ea"/>
              </a:rPr>
              <a:t>食物过敏</a:t>
            </a:r>
            <a:endParaRPr lang="zh-CN" altLang="en-US" sz="2400" dirty="0"/>
          </a:p>
          <a:p>
            <a:pPr marL="0" indent="0">
              <a:buNone/>
            </a:pPr>
            <a:r>
              <a:rPr lang="en-US" altLang="zh-CN" sz="2400" dirty="0"/>
              <a:t>          1</a:t>
            </a:r>
            <a:r>
              <a:rPr lang="zh-CN" altLang="en-US" sz="2400" dirty="0"/>
              <a:t>岁内</a:t>
            </a:r>
            <a:r>
              <a:rPr lang="en-US" altLang="zh-CN" sz="2400" dirty="0"/>
              <a:t>   </a:t>
            </a:r>
            <a:r>
              <a:rPr lang="zh-CN" altLang="en-US" sz="2400" dirty="0"/>
              <a:t>鸡蛋、牛奶、小麦</a:t>
            </a:r>
            <a:endParaRPr lang="zh-CN" altLang="en-US" sz="2400" dirty="0"/>
          </a:p>
          <a:p>
            <a:pPr marL="0" indent="0">
              <a:buNone/>
            </a:pPr>
            <a:r>
              <a:rPr lang="zh-CN" altLang="en-US" sz="2400" dirty="0"/>
              <a:t> </a:t>
            </a:r>
            <a:r>
              <a:rPr lang="en-US" altLang="zh-CN" sz="2400" dirty="0"/>
              <a:t>         1-2</a:t>
            </a:r>
            <a:r>
              <a:rPr lang="zh-CN" altLang="en-US" sz="2400" dirty="0"/>
              <a:t>岁</a:t>
            </a:r>
            <a:r>
              <a:rPr lang="en-US" altLang="zh-CN" sz="2400" dirty="0"/>
              <a:t>   </a:t>
            </a:r>
            <a:r>
              <a:rPr lang="zh-CN" altLang="en-US" sz="2400" dirty="0"/>
              <a:t>牛奶、大豆、鸡蛋、米、甲壳类、鱼、花生、荞麦和水果</a:t>
            </a:r>
            <a:endParaRPr lang="zh-CN" altLang="en-US" sz="2400" dirty="0"/>
          </a:p>
          <a:p>
            <a:pPr marL="0" indent="0">
              <a:buNone/>
            </a:pPr>
            <a:r>
              <a:rPr lang="zh-CN" altLang="en-US" sz="2400" dirty="0"/>
              <a:t> </a:t>
            </a:r>
            <a:r>
              <a:rPr lang="en-US" altLang="zh-CN" sz="2400" dirty="0"/>
              <a:t>         2</a:t>
            </a:r>
            <a:r>
              <a:rPr lang="zh-CN" altLang="en-US" sz="2400" dirty="0"/>
              <a:t>岁后</a:t>
            </a:r>
            <a:r>
              <a:rPr lang="en-US" altLang="zh-CN" sz="2400" dirty="0"/>
              <a:t>    </a:t>
            </a:r>
            <a:r>
              <a:rPr lang="zh-CN" altLang="en-US" sz="2400" dirty="0"/>
              <a:t>牛奶、鸡蛋、大豆、南瓜、豆类、燕麦、米、大麦、马铃薯、鱼、鸡</a:t>
            </a:r>
            <a:r>
              <a:rPr lang="en-US" altLang="zh-CN" dirty="0"/>
              <a:t>      </a:t>
            </a:r>
            <a:endParaRPr lang="en-US" altLang="zh-CN"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儿童消化道特点</a:t>
            </a:r>
            <a:endParaRPr lang="zh-CN" altLang="en-US"/>
          </a:p>
        </p:txBody>
      </p:sp>
      <p:sp>
        <p:nvSpPr>
          <p:cNvPr id="3" name="内容占位符 2"/>
          <p:cNvSpPr>
            <a:spLocks noGrp="1"/>
          </p:cNvSpPr>
          <p:nvPr>
            <p:ph idx="1"/>
          </p:nvPr>
        </p:nvSpPr>
        <p:spPr/>
        <p:txBody>
          <a:bodyPr>
            <a:noAutofit/>
          </a:bodyPr>
          <a:lstStyle/>
          <a:p>
            <a:r>
              <a:rPr lang="zh-CN" altLang="en-US" b="1" dirty="0"/>
              <a:t>解剖结构</a:t>
            </a:r>
            <a:endParaRPr lang="zh-CN" altLang="en-US" b="1" dirty="0"/>
          </a:p>
          <a:p>
            <a:pPr marL="0" indent="0">
              <a:buNone/>
            </a:pPr>
            <a:r>
              <a:rPr lang="en-US" altLang="zh-CN" dirty="0"/>
              <a:t>          </a:t>
            </a:r>
            <a:r>
              <a:rPr lang="zh-CN" altLang="en-US" dirty="0"/>
              <a:t>出生后</a:t>
            </a:r>
            <a:r>
              <a:rPr lang="en-US" altLang="zh-CN" dirty="0"/>
              <a:t>28</a:t>
            </a:r>
            <a:r>
              <a:rPr lang="zh-CN" altLang="en-US" dirty="0"/>
              <a:t>天内</a:t>
            </a:r>
            <a:r>
              <a:rPr lang="en-US" altLang="zh-CN" dirty="0"/>
              <a:t> </a:t>
            </a:r>
            <a:r>
              <a:rPr lang="zh-CN" altLang="en-US" dirty="0"/>
              <a:t>解剖结构和功能发育不成熟，适宜纯乳汁喂养</a:t>
            </a:r>
            <a:endParaRPr lang="en-US" altLang="zh-CN" dirty="0"/>
          </a:p>
          <a:p>
            <a:pPr marL="0" indent="0">
              <a:buNone/>
            </a:pPr>
            <a:r>
              <a:rPr lang="en-US" altLang="zh-CN" dirty="0"/>
              <a:t>          1</a:t>
            </a:r>
            <a:r>
              <a:rPr lang="zh-CN" altLang="en-US" dirty="0"/>
              <a:t>岁内</a:t>
            </a:r>
            <a:r>
              <a:rPr lang="en-US" altLang="zh-CN" dirty="0"/>
              <a:t>  </a:t>
            </a:r>
            <a:r>
              <a:rPr lang="zh-CN" altLang="en-US" dirty="0"/>
              <a:t>发育不成熟，生长速度快，需要含有相对丰富营养的食物</a:t>
            </a:r>
            <a:endParaRPr lang="zh-CN" altLang="en-US" dirty="0"/>
          </a:p>
          <a:p>
            <a:pPr marL="0" indent="0">
              <a:buNone/>
            </a:pPr>
            <a:r>
              <a:rPr lang="en-US" altLang="zh-CN" dirty="0"/>
              <a:t>          1-3</a:t>
            </a:r>
            <a:r>
              <a:rPr lang="zh-CN" altLang="en-US" dirty="0"/>
              <a:t>岁后</a:t>
            </a:r>
            <a:r>
              <a:rPr lang="en-US" altLang="zh-CN" dirty="0"/>
              <a:t>  </a:t>
            </a:r>
            <a:r>
              <a:rPr lang="zh-CN" altLang="en-US" dirty="0"/>
              <a:t>发育逐渐成熟</a:t>
            </a:r>
            <a:r>
              <a:rPr lang="en-US" altLang="zh-CN" dirty="0"/>
              <a:t>    </a:t>
            </a:r>
            <a:endParaRPr lang="en-US" altLang="zh-CN" dirty="0"/>
          </a:p>
          <a:p>
            <a:r>
              <a:rPr lang="zh-CN" altLang="en-US" b="1" dirty="0"/>
              <a:t>消化道发育状况</a:t>
            </a:r>
            <a:endParaRPr lang="en-US" altLang="zh-CN" b="1" dirty="0"/>
          </a:p>
          <a:p>
            <a:pPr marL="0" indent="828040">
              <a:buNone/>
            </a:pPr>
            <a:r>
              <a:rPr lang="en-US" altLang="zh-CN" dirty="0"/>
              <a:t>1</a:t>
            </a:r>
            <a:r>
              <a:rPr lang="zh-CN" altLang="en-US" dirty="0"/>
              <a:t>月龄蛋白酶达成人水平，故新生儿消化蛋白质较好。</a:t>
            </a:r>
            <a:endParaRPr lang="en-US" altLang="zh-CN" dirty="0"/>
          </a:p>
          <a:p>
            <a:pPr marL="0" indent="828040">
              <a:buNone/>
            </a:pPr>
            <a:r>
              <a:rPr lang="zh-CN" altLang="en-US" dirty="0"/>
              <a:t>新生儿脂肪酶极少，</a:t>
            </a:r>
            <a:r>
              <a:rPr lang="en-US" altLang="zh-CN" dirty="0"/>
              <a:t> 2</a:t>
            </a:r>
            <a:r>
              <a:rPr lang="zh-CN" altLang="en-US" dirty="0"/>
              <a:t>岁后达成人水平，故</a:t>
            </a:r>
            <a:r>
              <a:rPr lang="en-US" altLang="zh-CN" dirty="0"/>
              <a:t>2</a:t>
            </a:r>
            <a:r>
              <a:rPr lang="zh-CN" altLang="en-US" dirty="0"/>
              <a:t>岁以前饮食应以清淡为主。</a:t>
            </a:r>
            <a:endParaRPr lang="zh-CN" altLang="en-US" dirty="0"/>
          </a:p>
          <a:p>
            <a:endParaRPr lang="zh-CN" altLang="en-US" sz="2400"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a:sym typeface="+mn-ea"/>
              </a:rPr>
              <a:t>儿童消化道特点</a:t>
            </a:r>
            <a:br>
              <a:rPr lang="zh-CN" altLang="en-US"/>
            </a:br>
            <a:endParaRPr lang="zh-CN" altLang="en-US" dirty="0"/>
          </a:p>
        </p:txBody>
      </p:sp>
      <p:sp>
        <p:nvSpPr>
          <p:cNvPr id="3" name="内容占位符 2"/>
          <p:cNvSpPr>
            <a:spLocks noGrp="1"/>
          </p:cNvSpPr>
          <p:nvPr>
            <p:ph idx="1"/>
          </p:nvPr>
        </p:nvSpPr>
        <p:spPr/>
        <p:txBody>
          <a:bodyPr/>
          <a:lstStyle/>
          <a:p>
            <a:r>
              <a:rPr lang="zh-CN" altLang="en-US" b="1" dirty="0">
                <a:sym typeface="+mn-ea"/>
              </a:rPr>
              <a:t>消化酶的发育</a:t>
            </a:r>
            <a:r>
              <a:rPr lang="en-US" altLang="zh-CN" dirty="0"/>
              <a:t>   </a:t>
            </a:r>
            <a:r>
              <a:rPr lang="zh-CN" altLang="en-US" dirty="0"/>
              <a:t>间接反应消化道发育状况</a:t>
            </a:r>
            <a:endParaRPr lang="zh-CN" altLang="en-US" dirty="0"/>
          </a:p>
          <a:p>
            <a:pPr marL="0" indent="0">
              <a:buNone/>
            </a:pPr>
            <a:r>
              <a:rPr lang="en-US" altLang="zh-CN" dirty="0"/>
              <a:t>           </a:t>
            </a:r>
            <a:r>
              <a:rPr lang="zh-CN" altLang="en-US" dirty="0"/>
              <a:t>蛋白酶</a:t>
            </a:r>
            <a:r>
              <a:rPr lang="en-US" altLang="zh-CN" dirty="0"/>
              <a:t>    </a:t>
            </a:r>
            <a:r>
              <a:rPr lang="zh-CN" altLang="en-US" dirty="0"/>
              <a:t>生后</a:t>
            </a:r>
            <a:r>
              <a:rPr lang="en-US" altLang="zh-CN" dirty="0"/>
              <a:t> 1</a:t>
            </a:r>
            <a:r>
              <a:rPr lang="zh-CN" altLang="en-US" dirty="0"/>
              <a:t>周胰蛋白酶活性增加，</a:t>
            </a:r>
            <a:r>
              <a:rPr lang="en-US" altLang="zh-CN" dirty="0"/>
              <a:t>1</a:t>
            </a:r>
            <a:r>
              <a:rPr lang="zh-CN" altLang="en-US" dirty="0"/>
              <a:t>月龄达成人水平，故新生儿消化蛋白质较好</a:t>
            </a:r>
            <a:endParaRPr lang="zh-CN" altLang="en-US" dirty="0"/>
          </a:p>
          <a:p>
            <a:pPr marL="0" indent="0">
              <a:buNone/>
            </a:pPr>
            <a:r>
              <a:rPr lang="zh-CN" altLang="en-US" dirty="0"/>
              <a:t> </a:t>
            </a:r>
            <a:r>
              <a:rPr lang="en-US" altLang="zh-CN" dirty="0"/>
              <a:t>          </a:t>
            </a:r>
            <a:r>
              <a:rPr lang="zh-CN" altLang="en-US" dirty="0"/>
              <a:t>脂肪酶</a:t>
            </a:r>
            <a:r>
              <a:rPr lang="en-US" altLang="zh-CN" dirty="0"/>
              <a:t>    </a:t>
            </a:r>
            <a:r>
              <a:rPr lang="zh-CN" altLang="en-US" dirty="0"/>
              <a:t>新生儿胰腺分泌胰脂肪酶极少，</a:t>
            </a:r>
            <a:r>
              <a:rPr lang="en-US" altLang="zh-CN" dirty="0"/>
              <a:t>2</a:t>
            </a:r>
            <a:r>
              <a:rPr lang="zh-CN" altLang="en-US" dirty="0"/>
              <a:t>岁后达成人水平。生后肠脂肪酶分泌不足，胃脂肪酶有助于胃内脂肪消化，一定程度代偿胰腺功能。母乳脂肪酶亦可部分补偿胰脂肪酶不足。</a:t>
            </a:r>
            <a:endParaRPr lang="zh-CN" altLang="en-US" dirty="0"/>
          </a:p>
          <a:p>
            <a:pPr marL="0" indent="0">
              <a:buNone/>
            </a:pPr>
            <a:r>
              <a:rPr lang="zh-CN" altLang="en-US" dirty="0"/>
              <a:t> </a:t>
            </a:r>
            <a:r>
              <a:rPr lang="en-US" altLang="zh-CN" dirty="0"/>
              <a:t>         </a:t>
            </a:r>
            <a:r>
              <a:rPr lang="zh-CN" altLang="en-US" dirty="0"/>
              <a:t>淀粉酶</a:t>
            </a:r>
            <a:r>
              <a:rPr lang="en-US" altLang="zh-CN" dirty="0"/>
              <a:t> </a:t>
            </a:r>
            <a:r>
              <a:rPr lang="zh-CN" altLang="en-US" dirty="0"/>
              <a:t>双糖酶</a:t>
            </a:r>
            <a:r>
              <a:rPr lang="en-US" altLang="zh-CN" dirty="0"/>
              <a:t>   </a:t>
            </a:r>
            <a:r>
              <a:rPr lang="zh-CN" altLang="en-US" dirty="0"/>
              <a:t>肠乳糖酶孕足月時达高峰。出生</a:t>
            </a:r>
            <a:r>
              <a:rPr lang="en-US" altLang="zh-CN" dirty="0"/>
              <a:t>1</a:t>
            </a:r>
            <a:r>
              <a:rPr lang="zh-CN" altLang="en-US" dirty="0"/>
              <a:t>月后唾液淀粉酶、胰腺淀粉酶以及肠葡萄糖氧化酶和双塘酶浓度很快达到成熟的浓度</a:t>
            </a:r>
            <a:endParaRPr lang="zh-CN" altLang="en-US" dirty="0"/>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病理因素</a:t>
            </a:r>
            <a:endParaRPr lang="zh-CN" altLang="en-US"/>
          </a:p>
        </p:txBody>
      </p:sp>
      <p:sp>
        <p:nvSpPr>
          <p:cNvPr id="3" name="内容占位符 2"/>
          <p:cNvSpPr>
            <a:spLocks noGrp="1"/>
          </p:cNvSpPr>
          <p:nvPr>
            <p:ph idx="1"/>
          </p:nvPr>
        </p:nvSpPr>
        <p:spPr/>
        <p:txBody>
          <a:bodyPr>
            <a:normAutofit fontScale="67500" lnSpcReduction="10000"/>
          </a:bodyPr>
          <a:lstStyle/>
          <a:p>
            <a:r>
              <a:rPr lang="zh-CN" altLang="en-US" b="1"/>
              <a:t>体质因素</a:t>
            </a:r>
            <a:endParaRPr lang="zh-CN" altLang="en-US" b="1"/>
          </a:p>
          <a:p>
            <a:r>
              <a:rPr lang="zh-CN" altLang="en-US" b="1"/>
              <a:t>感染因素</a:t>
            </a:r>
            <a:endParaRPr lang="zh-CN" altLang="en-US" b="1"/>
          </a:p>
          <a:p>
            <a:pPr marL="0" indent="0">
              <a:buNone/>
            </a:pPr>
            <a:r>
              <a:rPr lang="en-US" altLang="zh-CN"/>
              <a:t>           </a:t>
            </a:r>
            <a:r>
              <a:rPr lang="zh-CN" altLang="en-US"/>
              <a:t>消化道内感染</a:t>
            </a:r>
            <a:r>
              <a:rPr lang="en-US" altLang="zh-CN"/>
              <a:t>  </a:t>
            </a:r>
            <a:r>
              <a:rPr lang="zh-CN" altLang="en-US"/>
              <a:t>病从口入</a:t>
            </a:r>
            <a:endParaRPr lang="zh-CN" altLang="en-US"/>
          </a:p>
          <a:p>
            <a:pPr marL="0" indent="0">
              <a:lnSpc>
                <a:spcPct val="100000"/>
              </a:lnSpc>
              <a:buNone/>
            </a:pPr>
            <a:r>
              <a:rPr lang="zh-CN" altLang="en-US"/>
              <a:t> </a:t>
            </a:r>
            <a:r>
              <a:rPr lang="en-US" altLang="zh-CN"/>
              <a:t>          </a:t>
            </a:r>
            <a:r>
              <a:rPr lang="zh-CN" altLang="en-US"/>
              <a:t>消化道外感染</a:t>
            </a:r>
            <a:r>
              <a:rPr lang="en-US" altLang="zh-CN"/>
              <a:t>  </a:t>
            </a:r>
            <a:r>
              <a:rPr lang="zh-CN" altLang="en-US"/>
              <a:t>消化道外的器官、组织受到感染也可引起腹泻，常见于中耳炎、咽炎、肺炎、泌尿道感染和皮肤感染等</a:t>
            </a:r>
            <a:endParaRPr lang="zh-CN" altLang="en-US"/>
          </a:p>
          <a:p>
            <a:pPr marL="0" indent="0">
              <a:buNone/>
            </a:pPr>
            <a:r>
              <a:rPr lang="zh-CN" altLang="en-US"/>
              <a:t> </a:t>
            </a:r>
            <a:r>
              <a:rPr lang="en-US" altLang="zh-CN"/>
              <a:t>          </a:t>
            </a:r>
            <a:r>
              <a:rPr lang="zh-CN" altLang="en-US"/>
              <a:t>滥用抗生素</a:t>
            </a:r>
            <a:r>
              <a:rPr lang="en-US" altLang="zh-CN"/>
              <a:t>    </a:t>
            </a:r>
            <a:r>
              <a:rPr lang="zh-CN" altLang="en-US"/>
              <a:t>所致的肠道菌群紊乱</a:t>
            </a:r>
            <a:endParaRPr lang="zh-CN" altLang="en-US"/>
          </a:p>
          <a:p>
            <a:r>
              <a:rPr lang="zh-CN" altLang="en-US" b="1"/>
              <a:t>消化功能紊乱</a:t>
            </a:r>
            <a:endParaRPr lang="zh-CN" altLang="en-US" b="1"/>
          </a:p>
          <a:p>
            <a:pPr marL="0" indent="0">
              <a:lnSpc>
                <a:spcPct val="100000"/>
              </a:lnSpc>
              <a:buNone/>
            </a:pPr>
            <a:r>
              <a:rPr lang="en-US" altLang="zh-CN"/>
              <a:t>           </a:t>
            </a:r>
            <a:r>
              <a:rPr lang="zh-CN" altLang="en-US"/>
              <a:t>饮食因素</a:t>
            </a:r>
            <a:r>
              <a:rPr lang="en-US" altLang="zh-CN"/>
              <a:t>   </a:t>
            </a:r>
            <a:r>
              <a:rPr lang="zh-CN" altLang="en-US"/>
              <a:t>喂养不当常引起；食物过多、过少，喂养不定时、国早地喂养大量淀粉类或者脂肪类食物，以及食物性质的突然改变</a:t>
            </a:r>
            <a:endParaRPr lang="zh-CN" altLang="en-US"/>
          </a:p>
          <a:p>
            <a:pPr marL="0" indent="0">
              <a:lnSpc>
                <a:spcPct val="100000"/>
              </a:lnSpc>
              <a:buNone/>
            </a:pPr>
            <a:r>
              <a:rPr lang="en-US" altLang="zh-CN"/>
              <a:t>           </a:t>
            </a:r>
            <a:r>
              <a:rPr lang="zh-CN" altLang="en-US"/>
              <a:t>糖类不耐受</a:t>
            </a:r>
            <a:r>
              <a:rPr lang="en-US" altLang="zh-CN"/>
              <a:t>   </a:t>
            </a:r>
            <a:r>
              <a:rPr lang="zh-CN" altLang="en-US"/>
              <a:t>因先天性或继发性小肠绒毛上的双糖酶缺乏或活性降低，摄入的双糖不能分解成单糖而吸收引起腹泻，如轮状病毒感染所致乳糖酶下降引起的腹泻。</a:t>
            </a:r>
            <a:endParaRPr lang="zh-CN" altLang="en-US"/>
          </a:p>
          <a:p>
            <a:pPr marL="0" indent="0">
              <a:buNone/>
            </a:pPr>
            <a:r>
              <a:rPr lang="en-US" altLang="zh-CN"/>
              <a:t>           </a:t>
            </a:r>
            <a:r>
              <a:rPr lang="zh-CN" altLang="en-US"/>
              <a:t>食物过敏</a:t>
            </a:r>
            <a:r>
              <a:rPr lang="en-US" altLang="zh-CN"/>
              <a:t>  </a:t>
            </a:r>
            <a:r>
              <a:rPr lang="zh-CN" altLang="en-US"/>
              <a:t>主要为牛奶过敏</a:t>
            </a:r>
            <a:endParaRPr lang="zh-CN" altLang="en-US"/>
          </a:p>
          <a:p>
            <a:pPr marL="0" indent="0">
              <a:buNone/>
            </a:pPr>
            <a:r>
              <a:rPr lang="en-US" altLang="zh-CN"/>
              <a:t>           </a:t>
            </a:r>
            <a:r>
              <a:rPr lang="zh-CN" altLang="en-US"/>
              <a:t>药物影响</a:t>
            </a:r>
            <a:r>
              <a:rPr lang="en-US" altLang="zh-CN"/>
              <a:t>  </a:t>
            </a:r>
            <a:r>
              <a:rPr lang="zh-CN" altLang="en-US"/>
              <a:t>新霉素口服克引起吸收不良综合征</a:t>
            </a:r>
            <a:r>
              <a:rPr lang="en-US" altLang="zh-CN"/>
              <a:t> </a:t>
            </a:r>
            <a:endParaRPr lang="en-US" altLang="zh-CN"/>
          </a:p>
          <a:p>
            <a:pPr marL="0" indent="0">
              <a:buNone/>
            </a:pPr>
            <a:r>
              <a:rPr lang="en-US" altLang="zh-CN"/>
              <a:t>           </a:t>
            </a:r>
            <a:r>
              <a:rPr lang="zh-CN" altLang="en-US"/>
              <a:t>其他因素</a:t>
            </a:r>
            <a:r>
              <a:rPr lang="en-US" altLang="zh-CN"/>
              <a:t>  </a:t>
            </a:r>
            <a:r>
              <a:rPr lang="zh-CN" altLang="en-US"/>
              <a:t>不清洁环境、户外活动过少，生活规律的突然改变。气候的突变等</a:t>
            </a:r>
            <a:endParaRPr lang="zh-CN" altLang="en-US"/>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病程分类</a:t>
            </a:r>
            <a:endParaRPr lang="zh-CN" altLang="en-US"/>
          </a:p>
        </p:txBody>
      </p:sp>
      <p:graphicFrame>
        <p:nvGraphicFramePr>
          <p:cNvPr id="5" name="图示 4"/>
          <p:cNvGraphicFramePr/>
          <p:nvPr/>
        </p:nvGraphicFramePr>
        <p:xfrm>
          <a:off x="572655" y="1263842"/>
          <a:ext cx="10781145" cy="54186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文本框 5"/>
          <p:cNvSpPr txBox="1"/>
          <p:nvPr/>
        </p:nvSpPr>
        <p:spPr>
          <a:xfrm>
            <a:off x="1976582" y="3711565"/>
            <a:ext cx="1893453" cy="461665"/>
          </a:xfrm>
          <a:prstGeom prst="rect">
            <a:avLst/>
          </a:prstGeom>
          <a:noFill/>
        </p:spPr>
        <p:txBody>
          <a:bodyPr wrap="square" rtlCol="0">
            <a:spAutoFit/>
          </a:bodyPr>
          <a:lstStyle/>
          <a:p>
            <a:r>
              <a:rPr lang="zh-CN" altLang="en-US" sz="2400" dirty="0"/>
              <a:t>病程</a:t>
            </a:r>
            <a:r>
              <a:rPr lang="en-US" altLang="zh-CN" sz="2400" dirty="0"/>
              <a:t>2</a:t>
            </a:r>
            <a:r>
              <a:rPr lang="zh-CN" altLang="en-US" sz="2400" dirty="0"/>
              <a:t>周内</a:t>
            </a:r>
            <a:endParaRPr lang="zh-CN" altLang="en-US" sz="2400" dirty="0"/>
          </a:p>
        </p:txBody>
      </p:sp>
      <p:sp>
        <p:nvSpPr>
          <p:cNvPr id="7" name="文本框 6"/>
          <p:cNvSpPr txBox="1"/>
          <p:nvPr/>
        </p:nvSpPr>
        <p:spPr>
          <a:xfrm>
            <a:off x="5663045" y="3711564"/>
            <a:ext cx="2022762" cy="461665"/>
          </a:xfrm>
          <a:prstGeom prst="rect">
            <a:avLst/>
          </a:prstGeom>
          <a:noFill/>
        </p:spPr>
        <p:txBody>
          <a:bodyPr wrap="square" rtlCol="0">
            <a:spAutoFit/>
          </a:bodyPr>
          <a:lstStyle/>
          <a:p>
            <a:r>
              <a:rPr lang="zh-CN" altLang="en-US" sz="2400" dirty="0"/>
              <a:t>病程</a:t>
            </a:r>
            <a:r>
              <a:rPr lang="en-US" altLang="zh-CN" sz="2400" dirty="0"/>
              <a:t>2</a:t>
            </a:r>
            <a:r>
              <a:rPr lang="zh-CN" altLang="en-US" sz="2400" dirty="0"/>
              <a:t>周</a:t>
            </a:r>
            <a:r>
              <a:rPr lang="en-US" altLang="zh-CN" sz="2400" dirty="0"/>
              <a:t>~2</a:t>
            </a:r>
            <a:r>
              <a:rPr lang="zh-CN" altLang="en-US" sz="2400" dirty="0"/>
              <a:t>月</a:t>
            </a:r>
            <a:endParaRPr lang="zh-CN" altLang="en-US" sz="2400" dirty="0"/>
          </a:p>
        </p:txBody>
      </p:sp>
      <p:sp>
        <p:nvSpPr>
          <p:cNvPr id="8" name="文本框 7"/>
          <p:cNvSpPr txBox="1"/>
          <p:nvPr/>
        </p:nvSpPr>
        <p:spPr>
          <a:xfrm>
            <a:off x="9305636" y="3711563"/>
            <a:ext cx="1819563" cy="461665"/>
          </a:xfrm>
          <a:prstGeom prst="rect">
            <a:avLst/>
          </a:prstGeom>
          <a:noFill/>
        </p:spPr>
        <p:txBody>
          <a:bodyPr wrap="square" rtlCol="0">
            <a:spAutoFit/>
          </a:bodyPr>
          <a:lstStyle/>
          <a:p>
            <a:r>
              <a:rPr lang="zh-CN" altLang="en-US" sz="2400" dirty="0"/>
              <a:t>病程＞</a:t>
            </a:r>
            <a:r>
              <a:rPr lang="en-US" altLang="zh-CN" sz="2400" dirty="0"/>
              <a:t>2</a:t>
            </a:r>
            <a:r>
              <a:rPr lang="zh-CN" altLang="en-US" sz="2400" dirty="0"/>
              <a:t>月</a:t>
            </a:r>
            <a:endParaRPr lang="zh-CN" altLang="en-US" sz="2400" dirty="0"/>
          </a:p>
        </p:txBody>
      </p:sp>
    </p:spTree>
    <p:custDataLst>
      <p:tags r:id="rId6"/>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病情分类</a:t>
            </a:r>
            <a:endParaRPr lang="zh-CN" altLang="en-US"/>
          </a:p>
        </p:txBody>
      </p:sp>
      <p:graphicFrame>
        <p:nvGraphicFramePr>
          <p:cNvPr id="9" name="图示 8"/>
          <p:cNvGraphicFramePr/>
          <p:nvPr/>
        </p:nvGraphicFramePr>
        <p:xfrm>
          <a:off x="942108" y="-471826"/>
          <a:ext cx="9513455" cy="499764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pSp>
        <p:nvGrpSpPr>
          <p:cNvPr id="17" name="组合 16"/>
          <p:cNvGrpSpPr/>
          <p:nvPr/>
        </p:nvGrpSpPr>
        <p:grpSpPr>
          <a:xfrm>
            <a:off x="920751" y="2690083"/>
            <a:ext cx="2530764" cy="2746379"/>
            <a:chOff x="949044" y="2691242"/>
            <a:chExt cx="2530764" cy="2746379"/>
          </a:xfrm>
        </p:grpSpPr>
        <p:sp>
          <p:nvSpPr>
            <p:cNvPr id="10" name="文本框 9"/>
            <p:cNvSpPr txBox="1"/>
            <p:nvPr/>
          </p:nvSpPr>
          <p:spPr>
            <a:xfrm>
              <a:off x="949044" y="2691242"/>
              <a:ext cx="2530764" cy="2593980"/>
            </a:xfrm>
            <a:prstGeom prst="rect">
              <a:avLst/>
            </a:prstGeom>
            <a:noFill/>
          </p:spPr>
          <p:txBody>
            <a:bodyPr wrap="square" rtlCol="0">
              <a:spAutoFit/>
            </a:bodyPr>
            <a:lstStyle/>
            <a:p>
              <a:pPr>
                <a:lnSpc>
                  <a:spcPct val="150000"/>
                </a:lnSpc>
              </a:pPr>
              <a:r>
                <a:rPr lang="zh-CN" altLang="en-US" sz="2800" dirty="0"/>
                <a:t>无脱水，无电解质平衡紊乱和酸碱失衡症状</a:t>
              </a:r>
              <a:endParaRPr lang="zh-CN" altLang="en-US" sz="2800" dirty="0"/>
            </a:p>
          </p:txBody>
        </p:sp>
        <p:sp>
          <p:nvSpPr>
            <p:cNvPr id="13" name="矩形: 圆角 12"/>
            <p:cNvSpPr/>
            <p:nvPr/>
          </p:nvSpPr>
          <p:spPr>
            <a:xfrm>
              <a:off x="1028238" y="2815932"/>
              <a:ext cx="2355272" cy="262168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矩形: 圆角 13"/>
          <p:cNvSpPr/>
          <p:nvPr/>
        </p:nvSpPr>
        <p:spPr>
          <a:xfrm>
            <a:off x="4941455" y="3260436"/>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组合 17"/>
          <p:cNvGrpSpPr/>
          <p:nvPr/>
        </p:nvGrpSpPr>
        <p:grpSpPr>
          <a:xfrm>
            <a:off x="4444428" y="2690083"/>
            <a:ext cx="2578675" cy="2692120"/>
            <a:chOff x="4444428" y="2690083"/>
            <a:chExt cx="2578675" cy="2692120"/>
          </a:xfrm>
        </p:grpSpPr>
        <p:sp>
          <p:nvSpPr>
            <p:cNvPr id="11" name="文本框 10"/>
            <p:cNvSpPr txBox="1"/>
            <p:nvPr/>
          </p:nvSpPr>
          <p:spPr>
            <a:xfrm>
              <a:off x="4492339" y="2690083"/>
              <a:ext cx="2530764" cy="2593980"/>
            </a:xfrm>
            <a:prstGeom prst="rect">
              <a:avLst/>
            </a:prstGeom>
            <a:noFill/>
          </p:spPr>
          <p:txBody>
            <a:bodyPr wrap="square" rtlCol="0">
              <a:spAutoFit/>
            </a:bodyPr>
            <a:lstStyle/>
            <a:p>
              <a:pPr>
                <a:lnSpc>
                  <a:spcPct val="150000"/>
                </a:lnSpc>
              </a:pPr>
              <a:r>
                <a:rPr lang="zh-CN" altLang="en-US" sz="2800" dirty="0"/>
                <a:t>轻至中度脱水，有轻度电解质平衡紊乱或酸碱失衡症状</a:t>
              </a:r>
              <a:endParaRPr lang="zh-CN" altLang="en-US" sz="2800" dirty="0"/>
            </a:p>
          </p:txBody>
        </p:sp>
        <p:sp>
          <p:nvSpPr>
            <p:cNvPr id="15" name="矩形: 圆角 14"/>
            <p:cNvSpPr/>
            <p:nvPr/>
          </p:nvSpPr>
          <p:spPr>
            <a:xfrm>
              <a:off x="4444428" y="2815932"/>
              <a:ext cx="2530764" cy="25662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9" name="组合 18"/>
          <p:cNvGrpSpPr/>
          <p:nvPr/>
        </p:nvGrpSpPr>
        <p:grpSpPr>
          <a:xfrm>
            <a:off x="7931735" y="2690083"/>
            <a:ext cx="2530764" cy="4010562"/>
            <a:chOff x="7931735" y="2690083"/>
            <a:chExt cx="2530764" cy="4010562"/>
          </a:xfrm>
        </p:grpSpPr>
        <p:sp>
          <p:nvSpPr>
            <p:cNvPr id="12" name="文本框 11"/>
            <p:cNvSpPr txBox="1"/>
            <p:nvPr/>
          </p:nvSpPr>
          <p:spPr>
            <a:xfrm>
              <a:off x="7931735" y="2690083"/>
              <a:ext cx="2530764" cy="3898568"/>
            </a:xfrm>
            <a:prstGeom prst="rect">
              <a:avLst/>
            </a:prstGeom>
            <a:noFill/>
          </p:spPr>
          <p:txBody>
            <a:bodyPr wrap="square" rtlCol="0">
              <a:spAutoFit/>
            </a:bodyPr>
            <a:lstStyle/>
            <a:p>
              <a:pPr>
                <a:lnSpc>
                  <a:spcPct val="150000"/>
                </a:lnSpc>
              </a:pPr>
              <a:r>
                <a:rPr lang="zh-CN" altLang="en-US" sz="2400" dirty="0"/>
                <a:t>重度脱水，或有明显酸碱失衡症状（烦躁、精神萎靡、嗜睡、面色苍白、体温不升。白细胞计数明显增高）</a:t>
              </a:r>
              <a:endParaRPr lang="zh-CN" altLang="en-US" sz="2400" dirty="0"/>
            </a:p>
          </p:txBody>
        </p:sp>
        <p:sp>
          <p:nvSpPr>
            <p:cNvPr id="16" name="矩形: 圆角 15"/>
            <p:cNvSpPr/>
            <p:nvPr/>
          </p:nvSpPr>
          <p:spPr>
            <a:xfrm>
              <a:off x="7943272" y="2802077"/>
              <a:ext cx="2444171" cy="389856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6"/>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8.xml><?xml version="1.0" encoding="utf-8"?>
<p:tagLst xmlns:p="http://schemas.openxmlformats.org/presentationml/2006/main">
  <p:tag name="MH" val="20150923145228"/>
  <p:tag name="MH_LIBRARY" val="GRAPHIC"/>
  <p:tag name="MH_ORDER" val="Oval 41"/>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09.xml><?xml version="1.0" encoding="utf-8"?>
<p:tagLst xmlns:p="http://schemas.openxmlformats.org/presentationml/2006/main">
  <p:tag name="MH" val="20150923145228"/>
  <p:tag name="MH_LIBRARY" val="GRAPHIC"/>
  <p:tag name="MH_ORDER" val="Oval 28"/>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MH" val="20150923145228"/>
  <p:tag name="MH_LIBRARY" val="GRAPHIC"/>
  <p:tag name="MH_ORDER" val="Oval 6"/>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1.xml><?xml version="1.0" encoding="utf-8"?>
<p:tagLst xmlns:p="http://schemas.openxmlformats.org/presentationml/2006/main">
  <p:tag name="MH" val="20150923145228"/>
  <p:tag name="MH_LIBRARY" val="GRAPHIC"/>
  <p:tag name="MH_ORDER" val="Oval 7"/>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2.xml><?xml version="1.0" encoding="utf-8"?>
<p:tagLst xmlns:p="http://schemas.openxmlformats.org/presentationml/2006/main">
  <p:tag name="MH" val="20150923145228"/>
  <p:tag name="MH_LIBRARY" val="GRAPHIC"/>
  <p:tag name="MH_ORDER" val="Oval 8"/>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3.xml><?xml version="1.0" encoding="utf-8"?>
<p:tagLst xmlns:p="http://schemas.openxmlformats.org/presentationml/2006/main">
  <p:tag name="MH" val="20150923145228"/>
  <p:tag name="MH_LIBRARY" val="GRAPHIC"/>
  <p:tag name="MH_ORDER" val="Oval 9"/>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11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2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MH" val="20150923145228"/>
  <p:tag name="MH_LIBRARY" val="GRAPHIC"/>
  <p:tag name="MH_ORDER" val="Oval 41"/>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31.xml><?xml version="1.0" encoding="utf-8"?>
<p:tagLst xmlns:p="http://schemas.openxmlformats.org/presentationml/2006/main">
  <p:tag name="MH" val="20150923145228"/>
  <p:tag name="MH_LIBRARY" val="GRAPHIC"/>
  <p:tag name="MH_ORDER" val="Oval 28"/>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32.xml><?xml version="1.0" encoding="utf-8"?>
<p:tagLst xmlns:p="http://schemas.openxmlformats.org/presentationml/2006/main">
  <p:tag name="MH" val="20150923145228"/>
  <p:tag name="MH_LIBRARY" val="GRAPHIC"/>
  <p:tag name="MH_ORDER" val="Oval 6"/>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33.xml><?xml version="1.0" encoding="utf-8"?>
<p:tagLst xmlns:p="http://schemas.openxmlformats.org/presentationml/2006/main">
  <p:tag name="MH" val="20150923145228"/>
  <p:tag name="MH_LIBRARY" val="GRAPHIC"/>
  <p:tag name="MH_ORDER" val="Oval 7"/>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34.xml><?xml version="1.0" encoding="utf-8"?>
<p:tagLst xmlns:p="http://schemas.openxmlformats.org/presentationml/2006/main">
  <p:tag name="MH" val="20150923145228"/>
  <p:tag name="MH_LIBRARY" val="GRAPHIC"/>
  <p:tag name="MH_ORDER" val="Oval 8"/>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35.xml><?xml version="1.0" encoding="utf-8"?>
<p:tagLst xmlns:p="http://schemas.openxmlformats.org/presentationml/2006/main">
  <p:tag name="MH" val="20150923145228"/>
  <p:tag name="MH_LIBRARY" val="GRAPHIC"/>
  <p:tag name="MH_ORDER" val="Oval 9"/>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3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7.xml><?xml version="1.0" encoding="utf-8"?>
<p:tagLst xmlns:p="http://schemas.openxmlformats.org/presentationml/2006/main">
  <p:tag name="MH" val="20150923145228"/>
  <p:tag name="MH_LIBRARY" val="GRAPHIC"/>
  <p:tag name="MH_ORDER" val="Oval 41"/>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38.xml><?xml version="1.0" encoding="utf-8"?>
<p:tagLst xmlns:p="http://schemas.openxmlformats.org/presentationml/2006/main">
  <p:tag name="MH" val="20150923145228"/>
  <p:tag name="MH_LIBRARY" val="GRAPHIC"/>
  <p:tag name="MH_ORDER" val="Oval 28"/>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39.xml><?xml version="1.0" encoding="utf-8"?>
<p:tagLst xmlns:p="http://schemas.openxmlformats.org/presentationml/2006/main">
  <p:tag name="MH" val="20150923145228"/>
  <p:tag name="MH_LIBRARY" val="GRAPHIC"/>
  <p:tag name="MH_ORDER" val="Oval 6"/>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MH" val="20150923145228"/>
  <p:tag name="MH_LIBRARY" val="GRAPHIC"/>
  <p:tag name="MH_ORDER" val="Oval 7"/>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1.xml><?xml version="1.0" encoding="utf-8"?>
<p:tagLst xmlns:p="http://schemas.openxmlformats.org/presentationml/2006/main">
  <p:tag name="MH" val="20150923145228"/>
  <p:tag name="MH_LIBRARY" val="GRAPHIC"/>
  <p:tag name="MH_ORDER" val="Oval 8"/>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2.xml><?xml version="1.0" encoding="utf-8"?>
<p:tagLst xmlns:p="http://schemas.openxmlformats.org/presentationml/2006/main">
  <p:tag name="MH" val="20150923145228"/>
  <p:tag name="MH_LIBRARY" val="GRAPHIC"/>
  <p:tag name="MH_ORDER" val="Oval 9"/>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4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5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6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6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69.xml><?xml version="1.0" encoding="utf-8"?>
<p:tagLst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160112"/>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160112"/>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4.xml><?xml version="1.0" encoding="utf-8"?>
<p:tagLst xmlns:p="http://schemas.openxmlformats.org/presentationml/2006/main">
  <p:tag name="KSO_WM_TEMPLATE_THUMBS_INDEX" val="1、4、5、9、12、13、17、25、27、28、29、30"/>
  <p:tag name="KSO_WM_TEMPLATE_CATEGORY" val="custom"/>
  <p:tag name="KSO_WM_TEMPLATE_INDEX" val="160112"/>
  <p:tag name="KSO_WM_BEAUTIFY_FLAG" val="#wm#"/>
  <p:tag name="KSO_WM_TAG_VERSION" val="1.0"/>
  <p:tag name="KSO_WM_TEMPLATE_MASTER_TYPE" val="1"/>
</p:tagLst>
</file>

<file path=ppt/tags/tag175.xml><?xml version="1.0" encoding="utf-8"?>
<p:tagLst xmlns:p="http://schemas.openxmlformats.org/presentationml/2006/main">
  <p:tag name="KSO_WM_TEMPLATE_CATEGORY" val="custom"/>
  <p:tag name="KSO_WM_TEMPLATE_INDEX" val="160112"/>
</p:tagLst>
</file>

<file path=ppt/tags/tag176.xml><?xml version="1.0" encoding="utf-8"?>
<p:tagLst xmlns:p="http://schemas.openxmlformats.org/presentationml/2006/main">
  <p:tag name="KSO_WM_TEMPLATE_CATEGORY" val="custom"/>
  <p:tag name="KSO_WM_TEMPLATE_INDEX" val="160112"/>
</p:tagLst>
</file>

<file path=ppt/tags/tag177.xml><?xml version="1.0" encoding="utf-8"?>
<p:tagLst xmlns:p="http://schemas.openxmlformats.org/presentationml/2006/main">
  <p:tag name="KSO_WM_TEMPLATE_CATEGORY" val="custom"/>
  <p:tag name="KSO_WM_TEMPLATE_INDEX" val="160112"/>
</p:tagLst>
</file>

<file path=ppt/tags/tag178.xml><?xml version="1.0" encoding="utf-8"?>
<p:tagLst xmlns:p="http://schemas.openxmlformats.org/presentationml/2006/main">
  <p:tag name="KSO_WM_TEMPLATE_CATEGORY" val="custom"/>
  <p:tag name="KSO_WM_TEMPLATE_INDEX" val="160112"/>
</p:tagLst>
</file>

<file path=ppt/tags/tag179.xml><?xml version="1.0" encoding="utf-8"?>
<p:tagLst xmlns:p="http://schemas.openxmlformats.org/presentationml/2006/main">
  <p:tag name="KSO_WM_TEMPLATE_CATEGORY" val="custom"/>
  <p:tag name="KSO_WM_TEMPLATE_INDEX" val="160112"/>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TEMPLATE_CATEGORY" val="custom"/>
  <p:tag name="KSO_WM_TEMPLATE_INDEX" val="160112"/>
</p:tagLst>
</file>

<file path=ppt/tags/tag181.xml><?xml version="1.0" encoding="utf-8"?>
<p:tagLst xmlns:p="http://schemas.openxmlformats.org/presentationml/2006/main">
  <p:tag name="KSO_WM_TEMPLATE_CATEGORY" val="custom"/>
  <p:tag name="KSO_WM_TEMPLATE_INDEX" val="160112"/>
</p:tagLst>
</file>

<file path=ppt/tags/tag182.xml><?xml version="1.0" encoding="utf-8"?>
<p:tagLst xmlns:p="http://schemas.openxmlformats.org/presentationml/2006/main">
  <p:tag name="KSO_WM_TEMPLATE_CATEGORY" val="custom"/>
  <p:tag name="KSO_WM_TEMPLATE_INDEX" val="160112"/>
</p:tagLst>
</file>

<file path=ppt/tags/tag183.xml><?xml version="1.0" encoding="utf-8"?>
<p:tagLst xmlns:p="http://schemas.openxmlformats.org/presentationml/2006/main">
  <p:tag name="KSO_WM_TEMPLATE_CATEGORY" val="custom"/>
  <p:tag name="KSO_WM_TEMPLATE_INDEX" val="160112"/>
</p:tagLst>
</file>

<file path=ppt/tags/tag184.xml><?xml version="1.0" encoding="utf-8"?>
<p:tagLst xmlns:p="http://schemas.openxmlformats.org/presentationml/2006/main">
  <p:tag name="KSO_WM_TEMPLATE_CATEGORY" val="custom"/>
  <p:tag name="KSO_WM_TEMPLATE_INDEX" val="160112"/>
</p:tagLst>
</file>

<file path=ppt/tags/tag185.xml><?xml version="1.0" encoding="utf-8"?>
<p:tagLst xmlns:p="http://schemas.openxmlformats.org/presentationml/2006/main">
  <p:tag name="KSO_WM_TEMPLATE_CATEGORY" val="custom"/>
  <p:tag name="KSO_WM_TEMPLATE_INDEX" val="160112"/>
</p:tagLst>
</file>

<file path=ppt/tags/tag186.xml><?xml version="1.0" encoding="utf-8"?>
<p:tagLst xmlns:p="http://schemas.openxmlformats.org/presentationml/2006/main">
  <p:tag name="KSO_WM_TEMPLATE_CATEGORY" val="custom"/>
  <p:tag name="KSO_WM_TEMPLATE_INDEX" val="160112"/>
</p:tagLst>
</file>

<file path=ppt/tags/tag187.xml><?xml version="1.0" encoding="utf-8"?>
<p:tagLst xmlns:p="http://schemas.openxmlformats.org/presentationml/2006/main">
  <p:tag name="KSO_WM_TEMPLATE_CATEGORY" val="custom"/>
  <p:tag name="KSO_WM_TEMPLATE_INDEX" val="160112"/>
</p:tagLst>
</file>

<file path=ppt/tags/tag188.xml><?xml version="1.0" encoding="utf-8"?>
<p:tagLst xmlns:p="http://schemas.openxmlformats.org/presentationml/2006/main">
  <p:tag name="KSO_WM_TEMPLATE_CATEGORY" val="custom"/>
  <p:tag name="KSO_WM_TEMPLATE_INDEX" val="160112"/>
</p:tagLst>
</file>

<file path=ppt/tags/tag189.xml><?xml version="1.0" encoding="utf-8"?>
<p:tagLst xmlns:p="http://schemas.openxmlformats.org/presentationml/2006/main">
  <p:tag name="KSO_WM_TEMPLATE_CATEGORY" val="custom"/>
  <p:tag name="KSO_WM_TEMPLATE_INDEX" val="160112"/>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TEMPLATE_CATEGORY" val="custom"/>
  <p:tag name="KSO_WM_TEMPLATE_INDEX" val="160112"/>
</p:tagLst>
</file>

<file path=ppt/tags/tag191.xml><?xml version="1.0" encoding="utf-8"?>
<p:tagLst xmlns:p="http://schemas.openxmlformats.org/presentationml/2006/main">
  <p:tag name="KSO_WM_TEMPLATE_CATEGORY" val="custom"/>
  <p:tag name="KSO_WM_TEMPLATE_INDEX" val="160112"/>
</p:tagLst>
</file>

<file path=ppt/tags/tag192.xml><?xml version="1.0" encoding="utf-8"?>
<p:tagLst xmlns:p="http://schemas.openxmlformats.org/presentationml/2006/main">
  <p:tag name="KSO_WM_TEMPLATE_CATEGORY" val="custom"/>
  <p:tag name="KSO_WM_TEMPLATE_INDEX" val="160112"/>
</p:tagLst>
</file>

<file path=ppt/tags/tag193.xml><?xml version="1.0" encoding="utf-8"?>
<p:tagLst xmlns:p="http://schemas.openxmlformats.org/presentationml/2006/main">
  <p:tag name="KSO_WM_TEMPLATE_CATEGORY" val="custom"/>
  <p:tag name="KSO_WM_TEMPLATE_INDEX" val="160112"/>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3.xml><?xml version="1.0" encoding="utf-8"?>
<p:tagLst xmlns:p="http://schemas.openxmlformats.org/presentationml/2006/main">
  <p:tag name="MH" val="20150923145228"/>
  <p:tag name="MH_LIBRARY" val="GRAPHIC"/>
  <p:tag name="MH_ORDER" val="Oval 4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MH" val="20150923145228"/>
  <p:tag name="MH_LIBRARY" val="GRAPHIC"/>
  <p:tag name="MH_ORDER" val="Oval 28"/>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MH" val="20150923145228"/>
  <p:tag name="MH_LIBRARY" val="GRAPHIC"/>
  <p:tag name="MH_ORDER" val="Oval 6"/>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MH" val="20150923145228"/>
  <p:tag name="MH_LIBRARY" val="GRAPHIC"/>
  <p:tag name="MH_ORDER" val="Oval 7"/>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p="http://schemas.openxmlformats.org/presentationml/2006/main">
  <p:tag name="MH" val="20150923145228"/>
  <p:tag name="MH_LIBRARY" val="GRAPHIC"/>
  <p:tag name="MH_ORDER" val="Oval 8"/>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MH" val="20150923145228"/>
  <p:tag name="MH_LIBRARY" val="GRAPHIC"/>
  <p:tag name="MH_ORDER" val="Oval 9"/>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8.xml><?xml version="1.0" encoding="utf-8"?>
<p:tagLst xmlns:p="http://schemas.openxmlformats.org/presentationml/2006/main">
  <p:tag name="MH" val="20150923145228"/>
  <p:tag name="MH_LIBRARY" val="GRAPHIC"/>
  <p:tag name="MH_ORDER" val="Oval 41"/>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79.xml><?xml version="1.0" encoding="utf-8"?>
<p:tagLst xmlns:p="http://schemas.openxmlformats.org/presentationml/2006/main">
  <p:tag name="MH" val="20150923145228"/>
  <p:tag name="MH_LIBRARY" val="GRAPHIC"/>
  <p:tag name="MH_ORDER" val="Oval 28"/>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MH" val="20150923145228"/>
  <p:tag name="MH_LIBRARY" val="GRAPHIC"/>
  <p:tag name="MH_ORDER" val="Oval 6"/>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1.xml><?xml version="1.0" encoding="utf-8"?>
<p:tagLst xmlns:p="http://schemas.openxmlformats.org/presentationml/2006/main">
  <p:tag name="MH" val="20150923145228"/>
  <p:tag name="MH_LIBRARY" val="GRAPHIC"/>
  <p:tag name="MH_ORDER" val="Oval 7"/>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2.xml><?xml version="1.0" encoding="utf-8"?>
<p:tagLst xmlns:p="http://schemas.openxmlformats.org/presentationml/2006/main">
  <p:tag name="MH" val="20150923145228"/>
  <p:tag name="MH_LIBRARY" val="GRAPHIC"/>
  <p:tag name="MH_ORDER" val="Oval 8"/>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3.xml><?xml version="1.0" encoding="utf-8"?>
<p:tagLst xmlns:p="http://schemas.openxmlformats.org/presentationml/2006/main">
  <p:tag name="MH" val="20150923145228"/>
  <p:tag name="MH_LIBRARY" val="GRAPHIC"/>
  <p:tag name="MH_ORDER" val="Oval 9"/>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8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i*1"/>
  <p:tag name="KSO_WM_UNIT_LAYERLEVEL" val="1"/>
  <p:tag name="KSO_WM_TAG_VERSION" val="1.0"/>
  <p:tag name="KSO_WM_BEAUTIFY_FLAG" val="#wm#"/>
  <p:tag name="KSO_WM_UNIT_BK_DARK_LIGHT" val="2"/>
  <p:tag name="KSO_WM_UNIT_SUBTYPE" val="h"/>
  <p:tag name="KSO_WM_UNIT_TYPE" val="i"/>
  <p:tag name="KSO_WM_UNIT_INDEX" val="1"/>
</p:tagLst>
</file>

<file path=ppt/tags/tag8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7.xml><?xml version="1.0" encoding="utf-8"?>
<p:tagLst xmlns:p="http://schemas.openxmlformats.org/presentationml/2006/main">
  <p:tag name="MH" val="20150923145228"/>
  <p:tag name="MH_LIBRARY" val="GRAPHIC"/>
  <p:tag name="MH_ORDER" val="Oval 4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8.xml><?xml version="1.0" encoding="utf-8"?>
<p:tagLst xmlns:p="http://schemas.openxmlformats.org/presentationml/2006/main">
  <p:tag name="MH" val="20150923145228"/>
  <p:tag name="MH_LIBRARY" val="GRAPHIC"/>
  <p:tag name="MH_ORDER" val="Oval 28"/>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9.xml><?xml version="1.0" encoding="utf-8"?>
<p:tagLst xmlns:p="http://schemas.openxmlformats.org/presentationml/2006/main">
  <p:tag name="MH" val="20150923145228"/>
  <p:tag name="MH_LIBRARY" val="GRAPHIC"/>
  <p:tag name="MH_ORDER" val="Oval 6"/>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MH" val="20150923145228"/>
  <p:tag name="MH_LIBRARY" val="GRAPHIC"/>
  <p:tag name="MH_ORDER" val="Oval 7"/>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1.xml><?xml version="1.0" encoding="utf-8"?>
<p:tagLst xmlns:p="http://schemas.openxmlformats.org/presentationml/2006/main">
  <p:tag name="MH" val="20150923145228"/>
  <p:tag name="MH_LIBRARY" val="GRAPHIC"/>
  <p:tag name="MH_ORDER" val="Oval 8"/>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2.xml><?xml version="1.0" encoding="utf-8"?>
<p:tagLst xmlns:p="http://schemas.openxmlformats.org/presentationml/2006/main">
  <p:tag name="MH" val="20150923145228"/>
  <p:tag name="MH_LIBRARY" val="GRAPHIC"/>
  <p:tag name="MH_ORDER" val="Oval 9"/>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4.xml><?xml version="1.0" encoding="utf-8"?>
<p:tagLst xmlns:p="http://schemas.openxmlformats.org/presentationml/2006/main">
  <p:tag name="MH" val="20150923145228"/>
  <p:tag name="MH_LIBRARY" val="GRAPHIC"/>
  <p:tag name="MH_ORDER" val="Oval 4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5.xml><?xml version="1.0" encoding="utf-8"?>
<p:tagLst xmlns:p="http://schemas.openxmlformats.org/presentationml/2006/main">
  <p:tag name="MH" val="20150923145228"/>
  <p:tag name="MH_LIBRARY" val="GRAPHIC"/>
  <p:tag name="MH_ORDER" val="Oval 28"/>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6.xml><?xml version="1.0" encoding="utf-8"?>
<p:tagLst xmlns:p="http://schemas.openxmlformats.org/presentationml/2006/main">
  <p:tag name="MH" val="20150923145228"/>
  <p:tag name="MH_LIBRARY" val="GRAPHIC"/>
  <p:tag name="MH_ORDER" val="Oval 6"/>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7.xml><?xml version="1.0" encoding="utf-8"?>
<p:tagLst xmlns:p="http://schemas.openxmlformats.org/presentationml/2006/main">
  <p:tag name="MH" val="20150923145228"/>
  <p:tag name="MH_LIBRARY" val="GRAPHIC"/>
  <p:tag name="MH_ORDER" val="Oval 7"/>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8.xml><?xml version="1.0" encoding="utf-8"?>
<p:tagLst xmlns:p="http://schemas.openxmlformats.org/presentationml/2006/main">
  <p:tag name="MH" val="20150923145228"/>
  <p:tag name="MH_LIBRARY" val="GRAPHIC"/>
  <p:tag name="MH_ORDER" val="Oval 8"/>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9.xml><?xml version="1.0" encoding="utf-8"?>
<p:tagLst xmlns:p="http://schemas.openxmlformats.org/presentationml/2006/main">
  <p:tag name="MH" val="20150923145228"/>
  <p:tag name="MH_LIBRARY" val="GRAPHIC"/>
  <p:tag name="MH_ORDER" val="Oval 9"/>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heme/theme1.xml><?xml version="1.0" encoding="utf-8"?>
<a:theme xmlns:a="http://schemas.openxmlformats.org/drawingml/2006/main" name="1_Office 主题">
  <a:themeElements>
    <a:clrScheme name="160112">
      <a:dk1>
        <a:srgbClr val="000000"/>
      </a:dk1>
      <a:lt1>
        <a:srgbClr val="FFFFFF"/>
      </a:lt1>
      <a:dk2>
        <a:srgbClr val="F9DEE1"/>
      </a:dk2>
      <a:lt2>
        <a:srgbClr val="FFFFFF"/>
      </a:lt2>
      <a:accent1>
        <a:srgbClr val="DA4654"/>
      </a:accent1>
      <a:accent2>
        <a:srgbClr val="E17045"/>
      </a:accent2>
      <a:accent3>
        <a:srgbClr val="E78E33"/>
      </a:accent3>
      <a:accent4>
        <a:srgbClr val="E69348"/>
      </a:accent4>
      <a:accent5>
        <a:srgbClr val="DC8070"/>
      </a:accent5>
      <a:accent6>
        <a:srgbClr val="D36D8D"/>
      </a:accent6>
      <a:hlink>
        <a:srgbClr val="FCCF86"/>
      </a:hlink>
      <a:folHlink>
        <a:srgbClr val="AA5ED4"/>
      </a:folHlink>
    </a:clrScheme>
    <a:fontScheme name="自定义 15">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3907</Words>
  <Application>WPS 演示</Application>
  <PresentationFormat>宽屏</PresentationFormat>
  <Paragraphs>168</Paragraphs>
  <Slides>21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21</vt:i4>
      </vt:variant>
    </vt:vector>
  </HeadingPairs>
  <TitlesOfParts>
    <vt:vector size="33" baseType="lpstr">
      <vt:lpstr>Arial</vt:lpstr>
      <vt:lpstr>宋体</vt:lpstr>
      <vt:lpstr>Wingdings</vt:lpstr>
      <vt:lpstr>微软雅黑</vt:lpstr>
      <vt:lpstr>Broadway BT</vt:lpstr>
      <vt:lpstr>汉仪丫丫体简</vt:lpstr>
      <vt:lpstr>Verdana</vt:lpstr>
      <vt:lpstr>黑体</vt:lpstr>
      <vt:lpstr>Arial Unicode MS</vt:lpstr>
      <vt:lpstr>Broadway</vt:lpstr>
      <vt:lpstr>Calibri</vt:lpstr>
      <vt:lpstr>1_Office 主题</vt:lpstr>
      <vt:lpstr>PowerPoint 演示文稿</vt:lpstr>
      <vt:lpstr>儿童腹泻病</vt:lpstr>
      <vt:lpstr> 儿童腹泻病 </vt:lpstr>
      <vt:lpstr>儿童腹泻病</vt:lpstr>
      <vt:lpstr>儿童消化道特点</vt:lpstr>
      <vt:lpstr>儿童消化道特点 </vt:lpstr>
      <vt:lpstr>病理因素</vt:lpstr>
      <vt:lpstr>病程分类</vt:lpstr>
      <vt:lpstr>病情分类</vt:lpstr>
      <vt:lpstr>病因分类</vt:lpstr>
      <vt:lpstr>临床表现</vt:lpstr>
      <vt:lpstr>临床表现</vt:lpstr>
      <vt:lpstr>临床表现</vt:lpstr>
      <vt:lpstr>临床表现</vt:lpstr>
      <vt:lpstr>辅助检查</vt:lpstr>
      <vt:lpstr>治疗</vt:lpstr>
      <vt:lpstr>治疗</vt:lpstr>
      <vt:lpstr>治疗</vt:lpstr>
      <vt:lpstr>治疗</vt:lpstr>
      <vt:lpstr>并发症</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yun li</dc:creator>
  <cp:lastModifiedBy>YQL</cp:lastModifiedBy>
  <cp:revision>79</cp:revision>
  <dcterms:created xsi:type="dcterms:W3CDTF">1900-01-01T00:00:00Z</dcterms:created>
  <dcterms:modified xsi:type="dcterms:W3CDTF">2024-04-18T03:08:57Z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2052-12.1.0.16729</vt:lpwstr>
  </property>
  <property fmtid="{D5CDD505-2E9C-101B-9397-08002B2CF9AE}" pid="3" name="ICV">
    <vt:lpwstr>C5B0EE0EA9BA471AA1C888555D269F75_13</vt:lpwstr>
  </property>
</Properties>
</file>