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27"/>
  </p:handoutMasterIdLst>
  <p:sldIdLst>
    <p:sldId id="322" r:id="rId4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2" r:id="rId14"/>
    <p:sldId id="333" r:id="rId15"/>
    <p:sldId id="346" r:id="rId16"/>
    <p:sldId id="347" r:id="rId17"/>
    <p:sldId id="334" r:id="rId18"/>
    <p:sldId id="335" r:id="rId19"/>
    <p:sldId id="336" r:id="rId20"/>
    <p:sldId id="337" r:id="rId21"/>
    <p:sldId id="338" r:id="rId22"/>
    <p:sldId id="339" r:id="rId23"/>
    <p:sldId id="341" r:id="rId24"/>
    <p:sldId id="344" r:id="rId25"/>
    <p:sldId id="345" r:id="rId26"/>
  </p:sldIdLst>
  <p:sldSz cx="12192000" cy="6858000"/>
  <p:notesSz cx="7103745" cy="10234295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2" Type="http://schemas.openxmlformats.org/officeDocument/2006/relationships/tags" Target="tags/tag237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4.png"/><Relationship Id="rId7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2" Type="http://schemas.openxmlformats.org/officeDocument/2006/relationships/tags" Target="../tags/tag12.xml"/><Relationship Id="rId21" Type="http://schemas.openxmlformats.org/officeDocument/2006/relationships/tags" Target="../tags/tag11.xml"/><Relationship Id="rId20" Type="http://schemas.openxmlformats.org/officeDocument/2006/relationships/tags" Target="../tags/tag10.xml"/><Relationship Id="rId2" Type="http://schemas.openxmlformats.org/officeDocument/2006/relationships/image" Target="../media/image1.jpeg"/><Relationship Id="rId19" Type="http://schemas.openxmlformats.org/officeDocument/2006/relationships/tags" Target="../tags/tag9.xml"/><Relationship Id="rId18" Type="http://schemas.openxmlformats.org/officeDocument/2006/relationships/image" Target="../media/image9.png"/><Relationship Id="rId17" Type="http://schemas.openxmlformats.org/officeDocument/2006/relationships/tags" Target="../tags/tag8.xml"/><Relationship Id="rId16" Type="http://schemas.openxmlformats.org/officeDocument/2006/relationships/image" Target="../media/image8.png"/><Relationship Id="rId15" Type="http://schemas.openxmlformats.org/officeDocument/2006/relationships/tags" Target="../tags/tag7.xml"/><Relationship Id="rId14" Type="http://schemas.openxmlformats.org/officeDocument/2006/relationships/image" Target="../media/image7.png"/><Relationship Id="rId13" Type="http://schemas.openxmlformats.org/officeDocument/2006/relationships/tags" Target="../tags/tag6.xml"/><Relationship Id="rId12" Type="http://schemas.openxmlformats.org/officeDocument/2006/relationships/image" Target="../media/image6.png"/><Relationship Id="rId11" Type="http://schemas.openxmlformats.org/officeDocument/2006/relationships/tags" Target="../tags/tag5.xml"/><Relationship Id="rId10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tags" Target="../tags/tag23.xml"/><Relationship Id="rId7" Type="http://schemas.openxmlformats.org/officeDocument/2006/relationships/image" Target="../media/image10.png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67.xml"/><Relationship Id="rId7" Type="http://schemas.openxmlformats.org/officeDocument/2006/relationships/image" Target="../media/image4.png"/><Relationship Id="rId6" Type="http://schemas.openxmlformats.org/officeDocument/2006/relationships/tags" Target="../tags/tag66.xml"/><Relationship Id="rId5" Type="http://schemas.openxmlformats.org/officeDocument/2006/relationships/image" Target="../media/image3.png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1" Type="http://schemas.openxmlformats.org/officeDocument/2006/relationships/tags" Target="../tags/tag75.xml"/><Relationship Id="rId20" Type="http://schemas.openxmlformats.org/officeDocument/2006/relationships/tags" Target="../tags/tag74.xml"/><Relationship Id="rId2" Type="http://schemas.openxmlformats.org/officeDocument/2006/relationships/tags" Target="../tags/tag64.xml"/><Relationship Id="rId19" Type="http://schemas.openxmlformats.org/officeDocument/2006/relationships/tags" Target="../tags/tag73.xml"/><Relationship Id="rId18" Type="http://schemas.openxmlformats.org/officeDocument/2006/relationships/tags" Target="../tags/tag72.xml"/><Relationship Id="rId17" Type="http://schemas.openxmlformats.org/officeDocument/2006/relationships/image" Target="../media/image9.png"/><Relationship Id="rId16" Type="http://schemas.openxmlformats.org/officeDocument/2006/relationships/tags" Target="../tags/tag71.xml"/><Relationship Id="rId15" Type="http://schemas.openxmlformats.org/officeDocument/2006/relationships/image" Target="../media/image8.png"/><Relationship Id="rId14" Type="http://schemas.openxmlformats.org/officeDocument/2006/relationships/tags" Target="../tags/tag70.xml"/><Relationship Id="rId13" Type="http://schemas.openxmlformats.org/officeDocument/2006/relationships/image" Target="../media/image7.png"/><Relationship Id="rId12" Type="http://schemas.openxmlformats.org/officeDocument/2006/relationships/tags" Target="../tags/tag69.xml"/><Relationship Id="rId11" Type="http://schemas.openxmlformats.org/officeDocument/2006/relationships/image" Target="../media/image6.png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image" Target="../media/image12.png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4" Type="http://schemas.openxmlformats.org/officeDocument/2006/relationships/tags" Target="../tags/tag117.xml"/><Relationship Id="rId3" Type="http://schemas.openxmlformats.org/officeDocument/2006/relationships/tags" Target="../tags/tag116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4929846" y="0"/>
            <a:ext cx="2054530" cy="16558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1998328" y="-1"/>
            <a:ext cx="2658086" cy="23006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 rotWithShape="1">
          <a:blip r:embed="rId8"/>
          <a:srcRect/>
          <a:stretch>
            <a:fillRect/>
          </a:stretch>
        </p:blipFill>
        <p:spPr>
          <a:xfrm>
            <a:off x="7002409" y="0"/>
            <a:ext cx="2883658" cy="274194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897066" y="2346888"/>
            <a:ext cx="3304318" cy="236545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/>
          <a:srcRect/>
          <a:stretch>
            <a:fillRect/>
          </a:stretch>
        </p:blipFill>
        <p:spPr>
          <a:xfrm>
            <a:off x="7261544" y="4333725"/>
            <a:ext cx="3103133" cy="253153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/>
          <a:srcRect/>
          <a:stretch>
            <a:fillRect/>
          </a:stretch>
        </p:blipFill>
        <p:spPr>
          <a:xfrm>
            <a:off x="4658475" y="4878997"/>
            <a:ext cx="2597121" cy="19862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/>
          <a:srcRect/>
          <a:stretch>
            <a:fillRect/>
          </a:stretch>
        </p:blipFill>
        <p:spPr>
          <a:xfrm>
            <a:off x="2048063" y="4511708"/>
            <a:ext cx="2712955" cy="235354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986096" y="2338002"/>
            <a:ext cx="3438442" cy="2383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19"/>
            </p:custDataLst>
          </p:nvPr>
        </p:nvSpPr>
        <p:spPr>
          <a:xfrm>
            <a:off x="4402366" y="2053239"/>
            <a:ext cx="3387273" cy="2751522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effectLst>
                  <a:glow rad="139700">
                    <a:schemeClr val="tx2">
                      <a:alpha val="40000"/>
                    </a:schemeClr>
                  </a:glow>
                  <a:outerShdw blurRad="50800" dist="38100" dir="5400000" algn="tl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/>
          <a:p>
            <a:fld id="{8BEE3660-F424-46F8-BBBB-782DC8E1F3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/>
          <a:p>
            <a:fld id="{2EAE6F12-5C5F-4D5D-8DD9-1195127AA9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BEE3660-F424-46F8-BBBB-782DC8E1F3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EAE6F12-5C5F-4D5D-8DD9-1195127AA9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任意多边形 268"/>
          <p:cNvSpPr/>
          <p:nvPr>
            <p:custDataLst>
              <p:tags r:id="rId2"/>
            </p:custDataLst>
          </p:nvPr>
        </p:nvSpPr>
        <p:spPr>
          <a:xfrm>
            <a:off x="4735233" y="1266025"/>
            <a:ext cx="2747197" cy="2742807"/>
          </a:xfrm>
          <a:custGeom>
            <a:avLst/>
            <a:gdLst>
              <a:gd name="connsiteX0" fmla="*/ 159258 w 2254827"/>
              <a:gd name="connsiteY0" fmla="*/ 0 h 2251224"/>
              <a:gd name="connsiteX1" fmla="*/ 318516 w 2254827"/>
              <a:gd name="connsiteY1" fmla="*/ 159258 h 2251224"/>
              <a:gd name="connsiteX2" fmla="*/ 316666 w 2254827"/>
              <a:gd name="connsiteY2" fmla="*/ 168421 h 2251224"/>
              <a:gd name="connsiteX3" fmla="*/ 324569 w 2254827"/>
              <a:gd name="connsiteY3" fmla="*/ 168421 h 2251224"/>
              <a:gd name="connsiteX4" fmla="*/ 322719 w 2254827"/>
              <a:gd name="connsiteY4" fmla="*/ 159258 h 2251224"/>
              <a:gd name="connsiteX5" fmla="*/ 481977 w 2254827"/>
              <a:gd name="connsiteY5" fmla="*/ 0 h 2251224"/>
              <a:gd name="connsiteX6" fmla="*/ 641235 w 2254827"/>
              <a:gd name="connsiteY6" fmla="*/ 159258 h 2251224"/>
              <a:gd name="connsiteX7" fmla="*/ 639385 w 2254827"/>
              <a:gd name="connsiteY7" fmla="*/ 168421 h 2251224"/>
              <a:gd name="connsiteX8" fmla="*/ 647288 w 2254827"/>
              <a:gd name="connsiteY8" fmla="*/ 168421 h 2251224"/>
              <a:gd name="connsiteX9" fmla="*/ 645438 w 2254827"/>
              <a:gd name="connsiteY9" fmla="*/ 159258 h 2251224"/>
              <a:gd name="connsiteX10" fmla="*/ 804696 w 2254827"/>
              <a:gd name="connsiteY10" fmla="*/ 0 h 2251224"/>
              <a:gd name="connsiteX11" fmla="*/ 963954 w 2254827"/>
              <a:gd name="connsiteY11" fmla="*/ 159258 h 2251224"/>
              <a:gd name="connsiteX12" fmla="*/ 962104 w 2254827"/>
              <a:gd name="connsiteY12" fmla="*/ 168421 h 2251224"/>
              <a:gd name="connsiteX13" fmla="*/ 970007 w 2254827"/>
              <a:gd name="connsiteY13" fmla="*/ 168421 h 2251224"/>
              <a:gd name="connsiteX14" fmla="*/ 968157 w 2254827"/>
              <a:gd name="connsiteY14" fmla="*/ 159258 h 2251224"/>
              <a:gd name="connsiteX15" fmla="*/ 1127415 w 2254827"/>
              <a:gd name="connsiteY15" fmla="*/ 0 h 2251224"/>
              <a:gd name="connsiteX16" fmla="*/ 1286673 w 2254827"/>
              <a:gd name="connsiteY16" fmla="*/ 159258 h 2251224"/>
              <a:gd name="connsiteX17" fmla="*/ 1284823 w 2254827"/>
              <a:gd name="connsiteY17" fmla="*/ 168421 h 2251224"/>
              <a:gd name="connsiteX18" fmla="*/ 1292726 w 2254827"/>
              <a:gd name="connsiteY18" fmla="*/ 168421 h 2251224"/>
              <a:gd name="connsiteX19" fmla="*/ 1290876 w 2254827"/>
              <a:gd name="connsiteY19" fmla="*/ 159258 h 2251224"/>
              <a:gd name="connsiteX20" fmla="*/ 1450134 w 2254827"/>
              <a:gd name="connsiteY20" fmla="*/ 0 h 2251224"/>
              <a:gd name="connsiteX21" fmla="*/ 1609392 w 2254827"/>
              <a:gd name="connsiteY21" fmla="*/ 159258 h 2251224"/>
              <a:gd name="connsiteX22" fmla="*/ 1607542 w 2254827"/>
              <a:gd name="connsiteY22" fmla="*/ 168421 h 2251224"/>
              <a:gd name="connsiteX23" fmla="*/ 1615445 w 2254827"/>
              <a:gd name="connsiteY23" fmla="*/ 168421 h 2251224"/>
              <a:gd name="connsiteX24" fmla="*/ 1613595 w 2254827"/>
              <a:gd name="connsiteY24" fmla="*/ 159258 h 2251224"/>
              <a:gd name="connsiteX25" fmla="*/ 1772853 w 2254827"/>
              <a:gd name="connsiteY25" fmla="*/ 0 h 2251224"/>
              <a:gd name="connsiteX26" fmla="*/ 1932111 w 2254827"/>
              <a:gd name="connsiteY26" fmla="*/ 159258 h 2251224"/>
              <a:gd name="connsiteX27" fmla="*/ 1930261 w 2254827"/>
              <a:gd name="connsiteY27" fmla="*/ 168421 h 2251224"/>
              <a:gd name="connsiteX28" fmla="*/ 1938161 w 2254827"/>
              <a:gd name="connsiteY28" fmla="*/ 168421 h 2251224"/>
              <a:gd name="connsiteX29" fmla="*/ 1936311 w 2254827"/>
              <a:gd name="connsiteY29" fmla="*/ 159258 h 2251224"/>
              <a:gd name="connsiteX30" fmla="*/ 2095569 w 2254827"/>
              <a:gd name="connsiteY30" fmla="*/ 0 h 2251224"/>
              <a:gd name="connsiteX31" fmla="*/ 2254827 w 2254827"/>
              <a:gd name="connsiteY31" fmla="*/ 159258 h 2251224"/>
              <a:gd name="connsiteX32" fmla="*/ 2157560 w 2254827"/>
              <a:gd name="connsiteY32" fmla="*/ 306001 h 2251224"/>
              <a:gd name="connsiteX33" fmla="*/ 2112777 w 2254827"/>
              <a:gd name="connsiteY33" fmla="*/ 315042 h 2251224"/>
              <a:gd name="connsiteX34" fmla="*/ 2112777 w 2254827"/>
              <a:gd name="connsiteY34" fmla="*/ 322354 h 2251224"/>
              <a:gd name="connsiteX35" fmla="*/ 2156458 w 2254827"/>
              <a:gd name="connsiteY35" fmla="*/ 331173 h 2251224"/>
              <a:gd name="connsiteX36" fmla="*/ 2254826 w 2254827"/>
              <a:gd name="connsiteY36" fmla="*/ 479575 h 2251224"/>
              <a:gd name="connsiteX37" fmla="*/ 2156458 w 2254827"/>
              <a:gd name="connsiteY37" fmla="*/ 627977 h 2251224"/>
              <a:gd name="connsiteX38" fmla="*/ 2107026 w 2254827"/>
              <a:gd name="connsiteY38" fmla="*/ 637957 h 2251224"/>
              <a:gd name="connsiteX39" fmla="*/ 2107026 w 2254827"/>
              <a:gd name="connsiteY39" fmla="*/ 643311 h 2251224"/>
              <a:gd name="connsiteX40" fmla="*/ 2156458 w 2254827"/>
              <a:gd name="connsiteY40" fmla="*/ 653291 h 2251224"/>
              <a:gd name="connsiteX41" fmla="*/ 2254826 w 2254827"/>
              <a:gd name="connsiteY41" fmla="*/ 801693 h 2251224"/>
              <a:gd name="connsiteX42" fmla="*/ 2156458 w 2254827"/>
              <a:gd name="connsiteY42" fmla="*/ 950095 h 2251224"/>
              <a:gd name="connsiteX43" fmla="*/ 2107026 w 2254827"/>
              <a:gd name="connsiteY43" fmla="*/ 960075 h 2251224"/>
              <a:gd name="connsiteX44" fmla="*/ 2107026 w 2254827"/>
              <a:gd name="connsiteY44" fmla="*/ 965429 h 2251224"/>
              <a:gd name="connsiteX45" fmla="*/ 2156458 w 2254827"/>
              <a:gd name="connsiteY45" fmla="*/ 975409 h 2251224"/>
              <a:gd name="connsiteX46" fmla="*/ 2254826 w 2254827"/>
              <a:gd name="connsiteY46" fmla="*/ 1123811 h 2251224"/>
              <a:gd name="connsiteX47" fmla="*/ 2156458 w 2254827"/>
              <a:gd name="connsiteY47" fmla="*/ 1272213 h 2251224"/>
              <a:gd name="connsiteX48" fmla="*/ 2107026 w 2254827"/>
              <a:gd name="connsiteY48" fmla="*/ 1282193 h 2251224"/>
              <a:gd name="connsiteX49" fmla="*/ 2107026 w 2254827"/>
              <a:gd name="connsiteY49" fmla="*/ 1287547 h 2251224"/>
              <a:gd name="connsiteX50" fmla="*/ 2156458 w 2254827"/>
              <a:gd name="connsiteY50" fmla="*/ 1297527 h 2251224"/>
              <a:gd name="connsiteX51" fmla="*/ 2254826 w 2254827"/>
              <a:gd name="connsiteY51" fmla="*/ 1445929 h 2251224"/>
              <a:gd name="connsiteX52" fmla="*/ 2156458 w 2254827"/>
              <a:gd name="connsiteY52" fmla="*/ 1594331 h 2251224"/>
              <a:gd name="connsiteX53" fmla="*/ 2107026 w 2254827"/>
              <a:gd name="connsiteY53" fmla="*/ 1604311 h 2251224"/>
              <a:gd name="connsiteX54" fmla="*/ 2107026 w 2254827"/>
              <a:gd name="connsiteY54" fmla="*/ 1609665 h 2251224"/>
              <a:gd name="connsiteX55" fmla="*/ 2156459 w 2254827"/>
              <a:gd name="connsiteY55" fmla="*/ 1619645 h 2251224"/>
              <a:gd name="connsiteX56" fmla="*/ 2254826 w 2254827"/>
              <a:gd name="connsiteY56" fmla="*/ 1768047 h 2251224"/>
              <a:gd name="connsiteX57" fmla="*/ 2156459 w 2254827"/>
              <a:gd name="connsiteY57" fmla="*/ 1916449 h 2251224"/>
              <a:gd name="connsiteX58" fmla="*/ 2107026 w 2254827"/>
              <a:gd name="connsiteY58" fmla="*/ 1926429 h 2251224"/>
              <a:gd name="connsiteX59" fmla="*/ 2107026 w 2254827"/>
              <a:gd name="connsiteY59" fmla="*/ 1931783 h 2251224"/>
              <a:gd name="connsiteX60" fmla="*/ 2156458 w 2254827"/>
              <a:gd name="connsiteY60" fmla="*/ 1941763 h 2251224"/>
              <a:gd name="connsiteX61" fmla="*/ 2254826 w 2254827"/>
              <a:gd name="connsiteY61" fmla="*/ 2090165 h 2251224"/>
              <a:gd name="connsiteX62" fmla="*/ 2093767 w 2254827"/>
              <a:gd name="connsiteY62" fmla="*/ 2251224 h 2251224"/>
              <a:gd name="connsiteX63" fmla="*/ 1932708 w 2254827"/>
              <a:gd name="connsiteY63" fmla="*/ 2090165 h 2251224"/>
              <a:gd name="connsiteX64" fmla="*/ 1933757 w 2254827"/>
              <a:gd name="connsiteY64" fmla="*/ 2084971 h 2251224"/>
              <a:gd name="connsiteX65" fmla="*/ 1931659 w 2254827"/>
              <a:gd name="connsiteY65" fmla="*/ 2084971 h 2251224"/>
              <a:gd name="connsiteX66" fmla="*/ 1932708 w 2254827"/>
              <a:gd name="connsiteY66" fmla="*/ 2090165 h 2251224"/>
              <a:gd name="connsiteX67" fmla="*/ 1771649 w 2254827"/>
              <a:gd name="connsiteY67" fmla="*/ 2251224 h 2251224"/>
              <a:gd name="connsiteX68" fmla="*/ 1610590 w 2254827"/>
              <a:gd name="connsiteY68" fmla="*/ 2090165 h 2251224"/>
              <a:gd name="connsiteX69" fmla="*/ 1611638 w 2254827"/>
              <a:gd name="connsiteY69" fmla="*/ 2084971 h 2251224"/>
              <a:gd name="connsiteX70" fmla="*/ 1609541 w 2254827"/>
              <a:gd name="connsiteY70" fmla="*/ 2084971 h 2251224"/>
              <a:gd name="connsiteX71" fmla="*/ 1610590 w 2254827"/>
              <a:gd name="connsiteY71" fmla="*/ 2090165 h 2251224"/>
              <a:gd name="connsiteX72" fmla="*/ 1449531 w 2254827"/>
              <a:gd name="connsiteY72" fmla="*/ 2251224 h 2251224"/>
              <a:gd name="connsiteX73" fmla="*/ 1288472 w 2254827"/>
              <a:gd name="connsiteY73" fmla="*/ 2090165 h 2251224"/>
              <a:gd name="connsiteX74" fmla="*/ 1289520 w 2254827"/>
              <a:gd name="connsiteY74" fmla="*/ 2084971 h 2251224"/>
              <a:gd name="connsiteX75" fmla="*/ 1287423 w 2254827"/>
              <a:gd name="connsiteY75" fmla="*/ 2084971 h 2251224"/>
              <a:gd name="connsiteX76" fmla="*/ 1288472 w 2254827"/>
              <a:gd name="connsiteY76" fmla="*/ 2090165 h 2251224"/>
              <a:gd name="connsiteX77" fmla="*/ 1127413 w 2254827"/>
              <a:gd name="connsiteY77" fmla="*/ 2251224 h 2251224"/>
              <a:gd name="connsiteX78" fmla="*/ 966354 w 2254827"/>
              <a:gd name="connsiteY78" fmla="*/ 2090165 h 2251224"/>
              <a:gd name="connsiteX79" fmla="*/ 967402 w 2254827"/>
              <a:gd name="connsiteY79" fmla="*/ 2084971 h 2251224"/>
              <a:gd name="connsiteX80" fmla="*/ 965305 w 2254827"/>
              <a:gd name="connsiteY80" fmla="*/ 2084971 h 2251224"/>
              <a:gd name="connsiteX81" fmla="*/ 966354 w 2254827"/>
              <a:gd name="connsiteY81" fmla="*/ 2090165 h 2251224"/>
              <a:gd name="connsiteX82" fmla="*/ 805295 w 2254827"/>
              <a:gd name="connsiteY82" fmla="*/ 2251224 h 2251224"/>
              <a:gd name="connsiteX83" fmla="*/ 644236 w 2254827"/>
              <a:gd name="connsiteY83" fmla="*/ 2090165 h 2251224"/>
              <a:gd name="connsiteX84" fmla="*/ 645285 w 2254827"/>
              <a:gd name="connsiteY84" fmla="*/ 2084971 h 2251224"/>
              <a:gd name="connsiteX85" fmla="*/ 643187 w 2254827"/>
              <a:gd name="connsiteY85" fmla="*/ 2084971 h 2251224"/>
              <a:gd name="connsiteX86" fmla="*/ 644236 w 2254827"/>
              <a:gd name="connsiteY86" fmla="*/ 2090165 h 2251224"/>
              <a:gd name="connsiteX87" fmla="*/ 483177 w 2254827"/>
              <a:gd name="connsiteY87" fmla="*/ 2251224 h 2251224"/>
              <a:gd name="connsiteX88" fmla="*/ 322118 w 2254827"/>
              <a:gd name="connsiteY88" fmla="*/ 2090165 h 2251224"/>
              <a:gd name="connsiteX89" fmla="*/ 323167 w 2254827"/>
              <a:gd name="connsiteY89" fmla="*/ 2084971 h 2251224"/>
              <a:gd name="connsiteX90" fmla="*/ 321069 w 2254827"/>
              <a:gd name="connsiteY90" fmla="*/ 2084971 h 2251224"/>
              <a:gd name="connsiteX91" fmla="*/ 322118 w 2254827"/>
              <a:gd name="connsiteY91" fmla="*/ 2090165 h 2251224"/>
              <a:gd name="connsiteX92" fmla="*/ 161059 w 2254827"/>
              <a:gd name="connsiteY92" fmla="*/ 2251224 h 2251224"/>
              <a:gd name="connsiteX93" fmla="*/ 0 w 2254827"/>
              <a:gd name="connsiteY93" fmla="*/ 2090165 h 2251224"/>
              <a:gd name="connsiteX94" fmla="*/ 161059 w 2254827"/>
              <a:gd name="connsiteY94" fmla="*/ 1929106 h 2251224"/>
              <a:gd name="connsiteX95" fmla="*/ 174317 w 2254827"/>
              <a:gd name="connsiteY95" fmla="*/ 1931783 h 2251224"/>
              <a:gd name="connsiteX96" fmla="*/ 174317 w 2254827"/>
              <a:gd name="connsiteY96" fmla="*/ 1926429 h 2251224"/>
              <a:gd name="connsiteX97" fmla="*/ 161059 w 2254827"/>
              <a:gd name="connsiteY97" fmla="*/ 1929106 h 2251224"/>
              <a:gd name="connsiteX98" fmla="*/ 0 w 2254827"/>
              <a:gd name="connsiteY98" fmla="*/ 1768047 h 2251224"/>
              <a:gd name="connsiteX99" fmla="*/ 161059 w 2254827"/>
              <a:gd name="connsiteY99" fmla="*/ 1606988 h 2251224"/>
              <a:gd name="connsiteX100" fmla="*/ 174317 w 2254827"/>
              <a:gd name="connsiteY100" fmla="*/ 1609665 h 2251224"/>
              <a:gd name="connsiteX101" fmla="*/ 174317 w 2254827"/>
              <a:gd name="connsiteY101" fmla="*/ 1604311 h 2251224"/>
              <a:gd name="connsiteX102" fmla="*/ 161059 w 2254827"/>
              <a:gd name="connsiteY102" fmla="*/ 1606988 h 2251224"/>
              <a:gd name="connsiteX103" fmla="*/ 0 w 2254827"/>
              <a:gd name="connsiteY103" fmla="*/ 1445929 h 2251224"/>
              <a:gd name="connsiteX104" fmla="*/ 161059 w 2254827"/>
              <a:gd name="connsiteY104" fmla="*/ 1284870 h 2251224"/>
              <a:gd name="connsiteX105" fmla="*/ 174317 w 2254827"/>
              <a:gd name="connsiteY105" fmla="*/ 1287547 h 2251224"/>
              <a:gd name="connsiteX106" fmla="*/ 174317 w 2254827"/>
              <a:gd name="connsiteY106" fmla="*/ 1282193 h 2251224"/>
              <a:gd name="connsiteX107" fmla="*/ 161059 w 2254827"/>
              <a:gd name="connsiteY107" fmla="*/ 1284870 h 2251224"/>
              <a:gd name="connsiteX108" fmla="*/ 0 w 2254827"/>
              <a:gd name="connsiteY108" fmla="*/ 1123811 h 2251224"/>
              <a:gd name="connsiteX109" fmla="*/ 98368 w 2254827"/>
              <a:gd name="connsiteY109" fmla="*/ 975409 h 2251224"/>
              <a:gd name="connsiteX110" fmla="*/ 161059 w 2254827"/>
              <a:gd name="connsiteY110" fmla="*/ 962752 h 2251224"/>
              <a:gd name="connsiteX111" fmla="*/ 174317 w 2254827"/>
              <a:gd name="connsiteY111" fmla="*/ 965429 h 2251224"/>
              <a:gd name="connsiteX112" fmla="*/ 174317 w 2254827"/>
              <a:gd name="connsiteY112" fmla="*/ 960076 h 2251224"/>
              <a:gd name="connsiteX113" fmla="*/ 161059 w 2254827"/>
              <a:gd name="connsiteY113" fmla="*/ 962752 h 2251224"/>
              <a:gd name="connsiteX114" fmla="*/ 98368 w 2254827"/>
              <a:gd name="connsiteY114" fmla="*/ 950095 h 2251224"/>
              <a:gd name="connsiteX115" fmla="*/ 0 w 2254827"/>
              <a:gd name="connsiteY115" fmla="*/ 801693 h 2251224"/>
              <a:gd name="connsiteX116" fmla="*/ 98368 w 2254827"/>
              <a:gd name="connsiteY116" fmla="*/ 653291 h 2251224"/>
              <a:gd name="connsiteX117" fmla="*/ 161059 w 2254827"/>
              <a:gd name="connsiteY117" fmla="*/ 640634 h 2251224"/>
              <a:gd name="connsiteX118" fmla="*/ 174317 w 2254827"/>
              <a:gd name="connsiteY118" fmla="*/ 643311 h 2251224"/>
              <a:gd name="connsiteX119" fmla="*/ 174317 w 2254827"/>
              <a:gd name="connsiteY119" fmla="*/ 637958 h 2251224"/>
              <a:gd name="connsiteX120" fmla="*/ 161059 w 2254827"/>
              <a:gd name="connsiteY120" fmla="*/ 640634 h 2251224"/>
              <a:gd name="connsiteX121" fmla="*/ 98368 w 2254827"/>
              <a:gd name="connsiteY121" fmla="*/ 627978 h 2251224"/>
              <a:gd name="connsiteX122" fmla="*/ 0 w 2254827"/>
              <a:gd name="connsiteY122" fmla="*/ 479575 h 2251224"/>
              <a:gd name="connsiteX123" fmla="*/ 98368 w 2254827"/>
              <a:gd name="connsiteY123" fmla="*/ 331173 h 2251224"/>
              <a:gd name="connsiteX124" fmla="*/ 152312 w 2254827"/>
              <a:gd name="connsiteY124" fmla="*/ 320282 h 2251224"/>
              <a:gd name="connsiteX125" fmla="*/ 152312 w 2254827"/>
              <a:gd name="connsiteY125" fmla="*/ 317114 h 2251224"/>
              <a:gd name="connsiteX126" fmla="*/ 97267 w 2254827"/>
              <a:gd name="connsiteY126" fmla="*/ 306001 h 2251224"/>
              <a:gd name="connsiteX127" fmla="*/ 0 w 2254827"/>
              <a:gd name="connsiteY127" fmla="*/ 159258 h 2251224"/>
              <a:gd name="connsiteX128" fmla="*/ 159258 w 2254827"/>
              <a:gd name="connsiteY128" fmla="*/ 0 h 2251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2254827" h="2251224">
                <a:moveTo>
                  <a:pt x="159258" y="0"/>
                </a:moveTo>
                <a:cubicBezTo>
                  <a:pt x="247214" y="0"/>
                  <a:pt x="318516" y="71302"/>
                  <a:pt x="318516" y="159258"/>
                </a:cubicBezTo>
                <a:lnTo>
                  <a:pt x="316666" y="168421"/>
                </a:lnTo>
                <a:lnTo>
                  <a:pt x="324569" y="168421"/>
                </a:lnTo>
                <a:lnTo>
                  <a:pt x="322719" y="159258"/>
                </a:lnTo>
                <a:cubicBezTo>
                  <a:pt x="322719" y="71302"/>
                  <a:pt x="394021" y="0"/>
                  <a:pt x="481977" y="0"/>
                </a:cubicBezTo>
                <a:cubicBezTo>
                  <a:pt x="569933" y="0"/>
                  <a:pt x="641235" y="71302"/>
                  <a:pt x="641235" y="159258"/>
                </a:cubicBezTo>
                <a:lnTo>
                  <a:pt x="639385" y="168421"/>
                </a:lnTo>
                <a:lnTo>
                  <a:pt x="647288" y="168421"/>
                </a:lnTo>
                <a:lnTo>
                  <a:pt x="645438" y="159258"/>
                </a:lnTo>
                <a:cubicBezTo>
                  <a:pt x="645438" y="71302"/>
                  <a:pt x="716740" y="0"/>
                  <a:pt x="804696" y="0"/>
                </a:cubicBezTo>
                <a:cubicBezTo>
                  <a:pt x="892652" y="0"/>
                  <a:pt x="963954" y="71302"/>
                  <a:pt x="963954" y="159258"/>
                </a:cubicBezTo>
                <a:lnTo>
                  <a:pt x="962104" y="168421"/>
                </a:lnTo>
                <a:lnTo>
                  <a:pt x="970007" y="168421"/>
                </a:lnTo>
                <a:lnTo>
                  <a:pt x="968157" y="159258"/>
                </a:lnTo>
                <a:cubicBezTo>
                  <a:pt x="968157" y="71302"/>
                  <a:pt x="1039459" y="0"/>
                  <a:pt x="1127415" y="0"/>
                </a:cubicBezTo>
                <a:cubicBezTo>
                  <a:pt x="1215371" y="0"/>
                  <a:pt x="1286673" y="71302"/>
                  <a:pt x="1286673" y="159258"/>
                </a:cubicBezTo>
                <a:lnTo>
                  <a:pt x="1284823" y="168421"/>
                </a:lnTo>
                <a:lnTo>
                  <a:pt x="1292726" y="168421"/>
                </a:lnTo>
                <a:lnTo>
                  <a:pt x="1290876" y="159258"/>
                </a:lnTo>
                <a:cubicBezTo>
                  <a:pt x="1290876" y="71302"/>
                  <a:pt x="1362178" y="0"/>
                  <a:pt x="1450134" y="0"/>
                </a:cubicBezTo>
                <a:cubicBezTo>
                  <a:pt x="1538090" y="0"/>
                  <a:pt x="1609392" y="71302"/>
                  <a:pt x="1609392" y="159258"/>
                </a:cubicBezTo>
                <a:lnTo>
                  <a:pt x="1607542" y="168421"/>
                </a:lnTo>
                <a:lnTo>
                  <a:pt x="1615445" y="168421"/>
                </a:lnTo>
                <a:lnTo>
                  <a:pt x="1613595" y="159258"/>
                </a:lnTo>
                <a:cubicBezTo>
                  <a:pt x="1613595" y="71302"/>
                  <a:pt x="1684897" y="0"/>
                  <a:pt x="1772853" y="0"/>
                </a:cubicBezTo>
                <a:cubicBezTo>
                  <a:pt x="1860809" y="0"/>
                  <a:pt x="1932111" y="71302"/>
                  <a:pt x="1932111" y="159258"/>
                </a:cubicBezTo>
                <a:lnTo>
                  <a:pt x="1930261" y="168421"/>
                </a:lnTo>
                <a:lnTo>
                  <a:pt x="1938161" y="168421"/>
                </a:lnTo>
                <a:lnTo>
                  <a:pt x="1936311" y="159258"/>
                </a:lnTo>
                <a:cubicBezTo>
                  <a:pt x="1936311" y="71302"/>
                  <a:pt x="2007613" y="0"/>
                  <a:pt x="2095569" y="0"/>
                </a:cubicBezTo>
                <a:cubicBezTo>
                  <a:pt x="2183525" y="0"/>
                  <a:pt x="2254827" y="71302"/>
                  <a:pt x="2254827" y="159258"/>
                </a:cubicBezTo>
                <a:cubicBezTo>
                  <a:pt x="2254827" y="225225"/>
                  <a:pt x="2214720" y="281824"/>
                  <a:pt x="2157560" y="306001"/>
                </a:cubicBezTo>
                <a:lnTo>
                  <a:pt x="2112777" y="315042"/>
                </a:lnTo>
                <a:lnTo>
                  <a:pt x="2112777" y="322354"/>
                </a:lnTo>
                <a:lnTo>
                  <a:pt x="2156458" y="331173"/>
                </a:lnTo>
                <a:cubicBezTo>
                  <a:pt x="2214265" y="355623"/>
                  <a:pt x="2254826" y="412863"/>
                  <a:pt x="2254826" y="479575"/>
                </a:cubicBezTo>
                <a:cubicBezTo>
                  <a:pt x="2254826" y="546288"/>
                  <a:pt x="2214265" y="603527"/>
                  <a:pt x="2156458" y="627977"/>
                </a:cubicBezTo>
                <a:lnTo>
                  <a:pt x="2107026" y="637957"/>
                </a:lnTo>
                <a:lnTo>
                  <a:pt x="2107026" y="643311"/>
                </a:lnTo>
                <a:lnTo>
                  <a:pt x="2156458" y="653291"/>
                </a:lnTo>
                <a:cubicBezTo>
                  <a:pt x="2214265" y="677741"/>
                  <a:pt x="2254826" y="734981"/>
                  <a:pt x="2254826" y="801693"/>
                </a:cubicBezTo>
                <a:cubicBezTo>
                  <a:pt x="2254826" y="868406"/>
                  <a:pt x="2214265" y="925645"/>
                  <a:pt x="2156458" y="950095"/>
                </a:cubicBezTo>
                <a:lnTo>
                  <a:pt x="2107026" y="960075"/>
                </a:lnTo>
                <a:lnTo>
                  <a:pt x="2107026" y="965429"/>
                </a:lnTo>
                <a:lnTo>
                  <a:pt x="2156458" y="975409"/>
                </a:lnTo>
                <a:cubicBezTo>
                  <a:pt x="2214265" y="999859"/>
                  <a:pt x="2254826" y="1057099"/>
                  <a:pt x="2254826" y="1123811"/>
                </a:cubicBezTo>
                <a:cubicBezTo>
                  <a:pt x="2254826" y="1190524"/>
                  <a:pt x="2214265" y="1247763"/>
                  <a:pt x="2156458" y="1272213"/>
                </a:cubicBezTo>
                <a:lnTo>
                  <a:pt x="2107026" y="1282193"/>
                </a:lnTo>
                <a:lnTo>
                  <a:pt x="2107026" y="1287547"/>
                </a:lnTo>
                <a:lnTo>
                  <a:pt x="2156458" y="1297527"/>
                </a:lnTo>
                <a:cubicBezTo>
                  <a:pt x="2214265" y="1321977"/>
                  <a:pt x="2254826" y="1379216"/>
                  <a:pt x="2254826" y="1445929"/>
                </a:cubicBezTo>
                <a:cubicBezTo>
                  <a:pt x="2254826" y="1512641"/>
                  <a:pt x="2214265" y="1569881"/>
                  <a:pt x="2156458" y="1594331"/>
                </a:cubicBezTo>
                <a:lnTo>
                  <a:pt x="2107026" y="1604311"/>
                </a:lnTo>
                <a:lnTo>
                  <a:pt x="2107026" y="1609665"/>
                </a:lnTo>
                <a:lnTo>
                  <a:pt x="2156459" y="1619645"/>
                </a:lnTo>
                <a:cubicBezTo>
                  <a:pt x="2214265" y="1644095"/>
                  <a:pt x="2254826" y="1701335"/>
                  <a:pt x="2254826" y="1768047"/>
                </a:cubicBezTo>
                <a:cubicBezTo>
                  <a:pt x="2254826" y="1834760"/>
                  <a:pt x="2214265" y="1891999"/>
                  <a:pt x="2156459" y="1916449"/>
                </a:cubicBezTo>
                <a:lnTo>
                  <a:pt x="2107026" y="1926429"/>
                </a:lnTo>
                <a:lnTo>
                  <a:pt x="2107026" y="1931783"/>
                </a:lnTo>
                <a:lnTo>
                  <a:pt x="2156458" y="1941763"/>
                </a:lnTo>
                <a:cubicBezTo>
                  <a:pt x="2214265" y="1966213"/>
                  <a:pt x="2254826" y="2023453"/>
                  <a:pt x="2254826" y="2090165"/>
                </a:cubicBezTo>
                <a:cubicBezTo>
                  <a:pt x="2254826" y="2179115"/>
                  <a:pt x="2182717" y="2251224"/>
                  <a:pt x="2093767" y="2251224"/>
                </a:cubicBezTo>
                <a:cubicBezTo>
                  <a:pt x="2004817" y="2251224"/>
                  <a:pt x="1932708" y="2179115"/>
                  <a:pt x="1932708" y="2090165"/>
                </a:cubicBezTo>
                <a:lnTo>
                  <a:pt x="1933757" y="2084971"/>
                </a:lnTo>
                <a:lnTo>
                  <a:pt x="1931659" y="2084971"/>
                </a:lnTo>
                <a:lnTo>
                  <a:pt x="1932708" y="2090165"/>
                </a:lnTo>
                <a:cubicBezTo>
                  <a:pt x="1932708" y="2179115"/>
                  <a:pt x="1860599" y="2251224"/>
                  <a:pt x="1771649" y="2251224"/>
                </a:cubicBezTo>
                <a:cubicBezTo>
                  <a:pt x="1682699" y="2251224"/>
                  <a:pt x="1610590" y="2179115"/>
                  <a:pt x="1610590" y="2090165"/>
                </a:cubicBezTo>
                <a:lnTo>
                  <a:pt x="1611638" y="2084971"/>
                </a:lnTo>
                <a:lnTo>
                  <a:pt x="1609541" y="2084971"/>
                </a:lnTo>
                <a:lnTo>
                  <a:pt x="1610590" y="2090165"/>
                </a:lnTo>
                <a:cubicBezTo>
                  <a:pt x="1610590" y="2179115"/>
                  <a:pt x="1538481" y="2251224"/>
                  <a:pt x="1449531" y="2251224"/>
                </a:cubicBezTo>
                <a:cubicBezTo>
                  <a:pt x="1360581" y="2251224"/>
                  <a:pt x="1288472" y="2179115"/>
                  <a:pt x="1288472" y="2090165"/>
                </a:cubicBezTo>
                <a:lnTo>
                  <a:pt x="1289520" y="2084971"/>
                </a:lnTo>
                <a:lnTo>
                  <a:pt x="1287423" y="2084971"/>
                </a:lnTo>
                <a:lnTo>
                  <a:pt x="1288472" y="2090165"/>
                </a:lnTo>
                <a:cubicBezTo>
                  <a:pt x="1288472" y="2179115"/>
                  <a:pt x="1216363" y="2251224"/>
                  <a:pt x="1127413" y="2251224"/>
                </a:cubicBezTo>
                <a:cubicBezTo>
                  <a:pt x="1038463" y="2251224"/>
                  <a:pt x="966354" y="2179115"/>
                  <a:pt x="966354" y="2090165"/>
                </a:cubicBezTo>
                <a:lnTo>
                  <a:pt x="967402" y="2084971"/>
                </a:lnTo>
                <a:lnTo>
                  <a:pt x="965305" y="2084971"/>
                </a:lnTo>
                <a:lnTo>
                  <a:pt x="966354" y="2090165"/>
                </a:lnTo>
                <a:cubicBezTo>
                  <a:pt x="966354" y="2179115"/>
                  <a:pt x="894245" y="2251224"/>
                  <a:pt x="805295" y="2251224"/>
                </a:cubicBezTo>
                <a:cubicBezTo>
                  <a:pt x="716345" y="2251224"/>
                  <a:pt x="644236" y="2179115"/>
                  <a:pt x="644236" y="2090165"/>
                </a:cubicBezTo>
                <a:lnTo>
                  <a:pt x="645285" y="2084971"/>
                </a:lnTo>
                <a:lnTo>
                  <a:pt x="643187" y="2084971"/>
                </a:lnTo>
                <a:lnTo>
                  <a:pt x="644236" y="2090165"/>
                </a:lnTo>
                <a:cubicBezTo>
                  <a:pt x="644236" y="2179115"/>
                  <a:pt x="572127" y="2251224"/>
                  <a:pt x="483177" y="2251224"/>
                </a:cubicBezTo>
                <a:cubicBezTo>
                  <a:pt x="394227" y="2251224"/>
                  <a:pt x="322118" y="2179115"/>
                  <a:pt x="322118" y="2090165"/>
                </a:cubicBezTo>
                <a:lnTo>
                  <a:pt x="323167" y="2084971"/>
                </a:lnTo>
                <a:lnTo>
                  <a:pt x="321069" y="2084971"/>
                </a:lnTo>
                <a:lnTo>
                  <a:pt x="322118" y="2090165"/>
                </a:lnTo>
                <a:cubicBezTo>
                  <a:pt x="322118" y="2179115"/>
                  <a:pt x="250009" y="2251224"/>
                  <a:pt x="161059" y="2251224"/>
                </a:cubicBezTo>
                <a:cubicBezTo>
                  <a:pt x="72109" y="2251224"/>
                  <a:pt x="0" y="2179115"/>
                  <a:pt x="0" y="2090165"/>
                </a:cubicBezTo>
                <a:cubicBezTo>
                  <a:pt x="0" y="2001215"/>
                  <a:pt x="72109" y="1929106"/>
                  <a:pt x="161059" y="1929106"/>
                </a:cubicBezTo>
                <a:lnTo>
                  <a:pt x="174317" y="1931783"/>
                </a:lnTo>
                <a:lnTo>
                  <a:pt x="174317" y="1926429"/>
                </a:lnTo>
                <a:lnTo>
                  <a:pt x="161059" y="1929106"/>
                </a:lnTo>
                <a:cubicBezTo>
                  <a:pt x="72109" y="1929106"/>
                  <a:pt x="0" y="1856997"/>
                  <a:pt x="0" y="1768047"/>
                </a:cubicBezTo>
                <a:cubicBezTo>
                  <a:pt x="0" y="1679097"/>
                  <a:pt x="72109" y="1606988"/>
                  <a:pt x="161059" y="1606988"/>
                </a:cubicBezTo>
                <a:lnTo>
                  <a:pt x="174317" y="1609665"/>
                </a:lnTo>
                <a:lnTo>
                  <a:pt x="174317" y="1604311"/>
                </a:lnTo>
                <a:lnTo>
                  <a:pt x="161059" y="1606988"/>
                </a:lnTo>
                <a:cubicBezTo>
                  <a:pt x="72109" y="1606988"/>
                  <a:pt x="0" y="1534879"/>
                  <a:pt x="0" y="1445929"/>
                </a:cubicBezTo>
                <a:cubicBezTo>
                  <a:pt x="0" y="1356979"/>
                  <a:pt x="72109" y="1284870"/>
                  <a:pt x="161059" y="1284870"/>
                </a:cubicBezTo>
                <a:lnTo>
                  <a:pt x="174317" y="1287547"/>
                </a:lnTo>
                <a:lnTo>
                  <a:pt x="174317" y="1282193"/>
                </a:lnTo>
                <a:lnTo>
                  <a:pt x="161059" y="1284870"/>
                </a:lnTo>
                <a:cubicBezTo>
                  <a:pt x="72109" y="1284870"/>
                  <a:pt x="0" y="1212761"/>
                  <a:pt x="0" y="1123811"/>
                </a:cubicBezTo>
                <a:cubicBezTo>
                  <a:pt x="0" y="1057099"/>
                  <a:pt x="40561" y="999859"/>
                  <a:pt x="98368" y="975409"/>
                </a:cubicBezTo>
                <a:lnTo>
                  <a:pt x="161059" y="962752"/>
                </a:lnTo>
                <a:lnTo>
                  <a:pt x="174317" y="965429"/>
                </a:lnTo>
                <a:lnTo>
                  <a:pt x="174317" y="960076"/>
                </a:lnTo>
                <a:lnTo>
                  <a:pt x="161059" y="962752"/>
                </a:lnTo>
                <a:lnTo>
                  <a:pt x="98368" y="950095"/>
                </a:lnTo>
                <a:cubicBezTo>
                  <a:pt x="40561" y="925645"/>
                  <a:pt x="0" y="868406"/>
                  <a:pt x="0" y="801693"/>
                </a:cubicBezTo>
                <a:cubicBezTo>
                  <a:pt x="0" y="734981"/>
                  <a:pt x="40561" y="677741"/>
                  <a:pt x="98368" y="653291"/>
                </a:cubicBezTo>
                <a:lnTo>
                  <a:pt x="161059" y="640634"/>
                </a:lnTo>
                <a:lnTo>
                  <a:pt x="174317" y="643311"/>
                </a:lnTo>
                <a:lnTo>
                  <a:pt x="174317" y="637958"/>
                </a:lnTo>
                <a:lnTo>
                  <a:pt x="161059" y="640634"/>
                </a:lnTo>
                <a:lnTo>
                  <a:pt x="98368" y="627978"/>
                </a:lnTo>
                <a:cubicBezTo>
                  <a:pt x="40561" y="603527"/>
                  <a:pt x="0" y="546288"/>
                  <a:pt x="0" y="479575"/>
                </a:cubicBezTo>
                <a:cubicBezTo>
                  <a:pt x="0" y="412863"/>
                  <a:pt x="40561" y="355623"/>
                  <a:pt x="98368" y="331173"/>
                </a:cubicBezTo>
                <a:lnTo>
                  <a:pt x="152312" y="320282"/>
                </a:lnTo>
                <a:lnTo>
                  <a:pt x="152312" y="317114"/>
                </a:lnTo>
                <a:lnTo>
                  <a:pt x="97267" y="306001"/>
                </a:lnTo>
                <a:cubicBezTo>
                  <a:pt x="40107" y="281824"/>
                  <a:pt x="0" y="225225"/>
                  <a:pt x="0" y="159258"/>
                </a:cubicBezTo>
                <a:cubicBezTo>
                  <a:pt x="0" y="71302"/>
                  <a:pt x="71302" y="0"/>
                  <a:pt x="159258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7" name="Freeform 595"/>
          <p:cNvSpPr/>
          <p:nvPr>
            <p:custDataLst>
              <p:tags r:id="rId3"/>
            </p:custDataLst>
          </p:nvPr>
        </p:nvSpPr>
        <p:spPr bwMode="auto">
          <a:xfrm>
            <a:off x="2257503" y="2637425"/>
            <a:ext cx="837392" cy="489396"/>
          </a:xfrm>
          <a:custGeom>
            <a:avLst/>
            <a:gdLst>
              <a:gd name="T0" fmla="*/ 59 w 418"/>
              <a:gd name="T1" fmla="*/ 200 h 244"/>
              <a:gd name="T2" fmla="*/ 61 w 418"/>
              <a:gd name="T3" fmla="*/ 200 h 244"/>
              <a:gd name="T4" fmla="*/ 134 w 418"/>
              <a:gd name="T5" fmla="*/ 243 h 244"/>
              <a:gd name="T6" fmla="*/ 202 w 418"/>
              <a:gd name="T7" fmla="*/ 212 h 244"/>
              <a:gd name="T8" fmla="*/ 265 w 418"/>
              <a:gd name="T9" fmla="*/ 244 h 244"/>
              <a:gd name="T10" fmla="*/ 343 w 418"/>
              <a:gd name="T11" fmla="*/ 194 h 244"/>
              <a:gd name="T12" fmla="*/ 364 w 418"/>
              <a:gd name="T13" fmla="*/ 199 h 244"/>
              <a:gd name="T14" fmla="*/ 418 w 418"/>
              <a:gd name="T15" fmla="*/ 148 h 244"/>
              <a:gd name="T16" fmla="*/ 370 w 418"/>
              <a:gd name="T17" fmla="*/ 94 h 244"/>
              <a:gd name="T18" fmla="*/ 315 w 418"/>
              <a:gd name="T19" fmla="*/ 39 h 244"/>
              <a:gd name="T20" fmla="*/ 251 w 418"/>
              <a:gd name="T21" fmla="*/ 78 h 244"/>
              <a:gd name="T22" fmla="*/ 174 w 418"/>
              <a:gd name="T23" fmla="*/ 5 h 244"/>
              <a:gd name="T24" fmla="*/ 80 w 418"/>
              <a:gd name="T25" fmla="*/ 82 h 244"/>
              <a:gd name="T26" fmla="*/ 80 w 418"/>
              <a:gd name="T27" fmla="*/ 85 h 244"/>
              <a:gd name="T28" fmla="*/ 61 w 418"/>
              <a:gd name="T29" fmla="*/ 81 h 244"/>
              <a:gd name="T30" fmla="*/ 1 w 418"/>
              <a:gd name="T31" fmla="*/ 139 h 244"/>
              <a:gd name="T32" fmla="*/ 59 w 418"/>
              <a:gd name="T33" fmla="*/ 20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8" h="244">
                <a:moveTo>
                  <a:pt x="59" y="200"/>
                </a:moveTo>
                <a:cubicBezTo>
                  <a:pt x="60" y="200"/>
                  <a:pt x="61" y="200"/>
                  <a:pt x="61" y="200"/>
                </a:cubicBezTo>
                <a:cubicBezTo>
                  <a:pt x="76" y="225"/>
                  <a:pt x="103" y="242"/>
                  <a:pt x="134" y="243"/>
                </a:cubicBezTo>
                <a:cubicBezTo>
                  <a:pt x="161" y="243"/>
                  <a:pt x="185" y="231"/>
                  <a:pt x="202" y="212"/>
                </a:cubicBezTo>
                <a:cubicBezTo>
                  <a:pt x="216" y="231"/>
                  <a:pt x="239" y="243"/>
                  <a:pt x="265" y="244"/>
                </a:cubicBezTo>
                <a:cubicBezTo>
                  <a:pt x="300" y="244"/>
                  <a:pt x="330" y="224"/>
                  <a:pt x="343" y="194"/>
                </a:cubicBezTo>
                <a:cubicBezTo>
                  <a:pt x="349" y="197"/>
                  <a:pt x="357" y="199"/>
                  <a:pt x="364" y="199"/>
                </a:cubicBezTo>
                <a:cubicBezTo>
                  <a:pt x="393" y="200"/>
                  <a:pt x="417" y="177"/>
                  <a:pt x="418" y="148"/>
                </a:cubicBezTo>
                <a:cubicBezTo>
                  <a:pt x="418" y="120"/>
                  <a:pt x="398" y="97"/>
                  <a:pt x="370" y="94"/>
                </a:cubicBezTo>
                <a:cubicBezTo>
                  <a:pt x="367" y="65"/>
                  <a:pt x="344" y="42"/>
                  <a:pt x="315" y="39"/>
                </a:cubicBezTo>
                <a:cubicBezTo>
                  <a:pt x="287" y="36"/>
                  <a:pt x="261" y="53"/>
                  <a:pt x="251" y="78"/>
                </a:cubicBezTo>
                <a:cubicBezTo>
                  <a:pt x="246" y="39"/>
                  <a:pt x="214" y="8"/>
                  <a:pt x="174" y="5"/>
                </a:cubicBezTo>
                <a:cubicBezTo>
                  <a:pt x="127" y="0"/>
                  <a:pt x="85" y="35"/>
                  <a:pt x="80" y="82"/>
                </a:cubicBezTo>
                <a:cubicBezTo>
                  <a:pt x="80" y="83"/>
                  <a:pt x="80" y="84"/>
                  <a:pt x="80" y="85"/>
                </a:cubicBezTo>
                <a:cubicBezTo>
                  <a:pt x="74" y="82"/>
                  <a:pt x="68" y="81"/>
                  <a:pt x="61" y="81"/>
                </a:cubicBezTo>
                <a:cubicBezTo>
                  <a:pt x="29" y="80"/>
                  <a:pt x="1" y="106"/>
                  <a:pt x="1" y="139"/>
                </a:cubicBezTo>
                <a:cubicBezTo>
                  <a:pt x="0" y="172"/>
                  <a:pt x="26" y="199"/>
                  <a:pt x="59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8" name="Freeform 637"/>
          <p:cNvSpPr/>
          <p:nvPr>
            <p:custDataLst>
              <p:tags r:id="rId4"/>
            </p:custDataLst>
          </p:nvPr>
        </p:nvSpPr>
        <p:spPr bwMode="auto">
          <a:xfrm>
            <a:off x="4136597" y="857227"/>
            <a:ext cx="529155" cy="336565"/>
          </a:xfrm>
          <a:custGeom>
            <a:avLst/>
            <a:gdLst>
              <a:gd name="T0" fmla="*/ 26 w 239"/>
              <a:gd name="T1" fmla="*/ 107 h 152"/>
              <a:gd name="T2" fmla="*/ 49 w 239"/>
              <a:gd name="T3" fmla="*/ 94 h 152"/>
              <a:gd name="T4" fmla="*/ 71 w 239"/>
              <a:gd name="T5" fmla="*/ 100 h 152"/>
              <a:gd name="T6" fmla="*/ 75 w 239"/>
              <a:gd name="T7" fmla="*/ 100 h 152"/>
              <a:gd name="T8" fmla="*/ 132 w 239"/>
              <a:gd name="T9" fmla="*/ 152 h 152"/>
              <a:gd name="T10" fmla="*/ 182 w 239"/>
              <a:gd name="T11" fmla="*/ 121 h 152"/>
              <a:gd name="T12" fmla="*/ 186 w 239"/>
              <a:gd name="T13" fmla="*/ 121 h 152"/>
              <a:gd name="T14" fmla="*/ 239 w 239"/>
              <a:gd name="T15" fmla="*/ 68 h 152"/>
              <a:gd name="T16" fmla="*/ 186 w 239"/>
              <a:gd name="T17" fmla="*/ 15 h 152"/>
              <a:gd name="T18" fmla="*/ 148 w 239"/>
              <a:gd name="T19" fmla="*/ 31 h 152"/>
              <a:gd name="T20" fmla="*/ 148 w 239"/>
              <a:gd name="T21" fmla="*/ 28 h 152"/>
              <a:gd name="T22" fmla="*/ 119 w 239"/>
              <a:gd name="T23" fmla="*/ 0 h 152"/>
              <a:gd name="T24" fmla="*/ 93 w 239"/>
              <a:gd name="T25" fmla="*/ 18 h 152"/>
              <a:gd name="T26" fmla="*/ 71 w 239"/>
              <a:gd name="T27" fmla="*/ 12 h 152"/>
              <a:gd name="T28" fmla="*/ 27 w 239"/>
              <a:gd name="T29" fmla="*/ 54 h 152"/>
              <a:gd name="T30" fmla="*/ 26 w 239"/>
              <a:gd name="T31" fmla="*/ 53 h 152"/>
              <a:gd name="T32" fmla="*/ 0 w 239"/>
              <a:gd name="T33" fmla="*/ 80 h 152"/>
              <a:gd name="T34" fmla="*/ 26 w 239"/>
              <a:gd name="T35" fmla="*/ 10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9" h="152">
                <a:moveTo>
                  <a:pt x="26" y="107"/>
                </a:moveTo>
                <a:cubicBezTo>
                  <a:pt x="36" y="107"/>
                  <a:pt x="44" y="102"/>
                  <a:pt x="49" y="94"/>
                </a:cubicBezTo>
                <a:cubicBezTo>
                  <a:pt x="56" y="98"/>
                  <a:pt x="63" y="100"/>
                  <a:pt x="71" y="100"/>
                </a:cubicBezTo>
                <a:cubicBezTo>
                  <a:pt x="72" y="100"/>
                  <a:pt x="74" y="100"/>
                  <a:pt x="75" y="100"/>
                </a:cubicBezTo>
                <a:cubicBezTo>
                  <a:pt x="77" y="129"/>
                  <a:pt x="102" y="152"/>
                  <a:pt x="132" y="152"/>
                </a:cubicBezTo>
                <a:cubicBezTo>
                  <a:pt x="154" y="152"/>
                  <a:pt x="173" y="139"/>
                  <a:pt x="182" y="121"/>
                </a:cubicBezTo>
                <a:cubicBezTo>
                  <a:pt x="184" y="121"/>
                  <a:pt x="185" y="121"/>
                  <a:pt x="186" y="121"/>
                </a:cubicBezTo>
                <a:cubicBezTo>
                  <a:pt x="216" y="121"/>
                  <a:pt x="239" y="97"/>
                  <a:pt x="239" y="68"/>
                </a:cubicBezTo>
                <a:cubicBezTo>
                  <a:pt x="239" y="38"/>
                  <a:pt x="216" y="15"/>
                  <a:pt x="186" y="15"/>
                </a:cubicBezTo>
                <a:cubicBezTo>
                  <a:pt x="171" y="15"/>
                  <a:pt x="157" y="21"/>
                  <a:pt x="148" y="31"/>
                </a:cubicBezTo>
                <a:cubicBezTo>
                  <a:pt x="148" y="30"/>
                  <a:pt x="148" y="29"/>
                  <a:pt x="148" y="28"/>
                </a:cubicBezTo>
                <a:cubicBezTo>
                  <a:pt x="148" y="13"/>
                  <a:pt x="135" y="0"/>
                  <a:pt x="119" y="0"/>
                </a:cubicBezTo>
                <a:cubicBezTo>
                  <a:pt x="107" y="0"/>
                  <a:pt x="97" y="7"/>
                  <a:pt x="93" y="18"/>
                </a:cubicBezTo>
                <a:cubicBezTo>
                  <a:pt x="87" y="14"/>
                  <a:pt x="79" y="12"/>
                  <a:pt x="71" y="12"/>
                </a:cubicBezTo>
                <a:cubicBezTo>
                  <a:pt x="48" y="12"/>
                  <a:pt x="29" y="30"/>
                  <a:pt x="27" y="54"/>
                </a:cubicBezTo>
                <a:cubicBezTo>
                  <a:pt x="26" y="53"/>
                  <a:pt x="26" y="53"/>
                  <a:pt x="26" y="53"/>
                </a:cubicBezTo>
                <a:cubicBezTo>
                  <a:pt x="12" y="53"/>
                  <a:pt x="0" y="65"/>
                  <a:pt x="0" y="80"/>
                </a:cubicBezTo>
                <a:cubicBezTo>
                  <a:pt x="0" y="95"/>
                  <a:pt x="12" y="107"/>
                  <a:pt x="26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9" name="Freeform 637"/>
          <p:cNvSpPr/>
          <p:nvPr>
            <p:custDataLst>
              <p:tags r:id="rId5"/>
            </p:custDataLst>
          </p:nvPr>
        </p:nvSpPr>
        <p:spPr bwMode="auto">
          <a:xfrm>
            <a:off x="9210466" y="3511253"/>
            <a:ext cx="718297" cy="456867"/>
          </a:xfrm>
          <a:custGeom>
            <a:avLst/>
            <a:gdLst>
              <a:gd name="T0" fmla="*/ 26 w 239"/>
              <a:gd name="T1" fmla="*/ 107 h 152"/>
              <a:gd name="T2" fmla="*/ 49 w 239"/>
              <a:gd name="T3" fmla="*/ 94 h 152"/>
              <a:gd name="T4" fmla="*/ 71 w 239"/>
              <a:gd name="T5" fmla="*/ 100 h 152"/>
              <a:gd name="T6" fmla="*/ 75 w 239"/>
              <a:gd name="T7" fmla="*/ 100 h 152"/>
              <a:gd name="T8" fmla="*/ 132 w 239"/>
              <a:gd name="T9" fmla="*/ 152 h 152"/>
              <a:gd name="T10" fmla="*/ 182 w 239"/>
              <a:gd name="T11" fmla="*/ 121 h 152"/>
              <a:gd name="T12" fmla="*/ 186 w 239"/>
              <a:gd name="T13" fmla="*/ 121 h 152"/>
              <a:gd name="T14" fmla="*/ 239 w 239"/>
              <a:gd name="T15" fmla="*/ 68 h 152"/>
              <a:gd name="T16" fmla="*/ 186 w 239"/>
              <a:gd name="T17" fmla="*/ 15 h 152"/>
              <a:gd name="T18" fmla="*/ 148 w 239"/>
              <a:gd name="T19" fmla="*/ 31 h 152"/>
              <a:gd name="T20" fmla="*/ 148 w 239"/>
              <a:gd name="T21" fmla="*/ 28 h 152"/>
              <a:gd name="T22" fmla="*/ 119 w 239"/>
              <a:gd name="T23" fmla="*/ 0 h 152"/>
              <a:gd name="T24" fmla="*/ 93 w 239"/>
              <a:gd name="T25" fmla="*/ 18 h 152"/>
              <a:gd name="T26" fmla="*/ 71 w 239"/>
              <a:gd name="T27" fmla="*/ 12 h 152"/>
              <a:gd name="T28" fmla="*/ 27 w 239"/>
              <a:gd name="T29" fmla="*/ 54 h 152"/>
              <a:gd name="T30" fmla="*/ 26 w 239"/>
              <a:gd name="T31" fmla="*/ 53 h 152"/>
              <a:gd name="T32" fmla="*/ 0 w 239"/>
              <a:gd name="T33" fmla="*/ 80 h 152"/>
              <a:gd name="T34" fmla="*/ 26 w 239"/>
              <a:gd name="T35" fmla="*/ 10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9" h="152">
                <a:moveTo>
                  <a:pt x="26" y="107"/>
                </a:moveTo>
                <a:cubicBezTo>
                  <a:pt x="36" y="107"/>
                  <a:pt x="44" y="102"/>
                  <a:pt x="49" y="94"/>
                </a:cubicBezTo>
                <a:cubicBezTo>
                  <a:pt x="56" y="98"/>
                  <a:pt x="63" y="100"/>
                  <a:pt x="71" y="100"/>
                </a:cubicBezTo>
                <a:cubicBezTo>
                  <a:pt x="72" y="100"/>
                  <a:pt x="74" y="100"/>
                  <a:pt x="75" y="100"/>
                </a:cubicBezTo>
                <a:cubicBezTo>
                  <a:pt x="77" y="129"/>
                  <a:pt x="102" y="152"/>
                  <a:pt x="132" y="152"/>
                </a:cubicBezTo>
                <a:cubicBezTo>
                  <a:pt x="154" y="152"/>
                  <a:pt x="173" y="139"/>
                  <a:pt x="182" y="121"/>
                </a:cubicBezTo>
                <a:cubicBezTo>
                  <a:pt x="184" y="121"/>
                  <a:pt x="185" y="121"/>
                  <a:pt x="186" y="121"/>
                </a:cubicBezTo>
                <a:cubicBezTo>
                  <a:pt x="216" y="121"/>
                  <a:pt x="239" y="97"/>
                  <a:pt x="239" y="68"/>
                </a:cubicBezTo>
                <a:cubicBezTo>
                  <a:pt x="239" y="38"/>
                  <a:pt x="216" y="15"/>
                  <a:pt x="186" y="15"/>
                </a:cubicBezTo>
                <a:cubicBezTo>
                  <a:pt x="171" y="15"/>
                  <a:pt x="157" y="21"/>
                  <a:pt x="148" y="31"/>
                </a:cubicBezTo>
                <a:cubicBezTo>
                  <a:pt x="148" y="30"/>
                  <a:pt x="148" y="29"/>
                  <a:pt x="148" y="28"/>
                </a:cubicBezTo>
                <a:cubicBezTo>
                  <a:pt x="148" y="13"/>
                  <a:pt x="135" y="0"/>
                  <a:pt x="119" y="0"/>
                </a:cubicBezTo>
                <a:cubicBezTo>
                  <a:pt x="107" y="0"/>
                  <a:pt x="97" y="7"/>
                  <a:pt x="93" y="18"/>
                </a:cubicBezTo>
                <a:cubicBezTo>
                  <a:pt x="87" y="14"/>
                  <a:pt x="79" y="12"/>
                  <a:pt x="71" y="12"/>
                </a:cubicBezTo>
                <a:cubicBezTo>
                  <a:pt x="48" y="12"/>
                  <a:pt x="29" y="30"/>
                  <a:pt x="27" y="54"/>
                </a:cubicBezTo>
                <a:cubicBezTo>
                  <a:pt x="26" y="53"/>
                  <a:pt x="26" y="53"/>
                  <a:pt x="26" y="53"/>
                </a:cubicBezTo>
                <a:cubicBezTo>
                  <a:pt x="12" y="53"/>
                  <a:pt x="0" y="65"/>
                  <a:pt x="0" y="80"/>
                </a:cubicBezTo>
                <a:cubicBezTo>
                  <a:pt x="0" y="95"/>
                  <a:pt x="12" y="107"/>
                  <a:pt x="26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310" name="图片 30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406420" y="1228467"/>
            <a:ext cx="1030313" cy="713294"/>
          </a:xfrm>
          <a:prstGeom prst="rect">
            <a:avLst/>
          </a:prstGeom>
        </p:spPr>
      </p:pic>
      <p:pic>
        <p:nvPicPr>
          <p:cNvPr id="311" name="图片 3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811960" y="3424599"/>
            <a:ext cx="926672" cy="829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2947311" y="4280244"/>
            <a:ext cx="6297378" cy="830997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effectLst>
                  <a:glow rad="63500">
                    <a:schemeClr val="tx2">
                      <a:alpha val="40000"/>
                    </a:schemeClr>
                  </a:glow>
                  <a:outerShdw blurRad="50800" dist="38100" dir="5400000" algn="tl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8BEE3660-F424-46F8-BBBB-782DC8E1F3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2EAE6F12-5C5F-4D5D-8DD9-1195127AA9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8BEE3660-F424-46F8-BBBB-782DC8E1F3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2EAE6F12-5C5F-4D5D-8DD9-1195127AA9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279400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7163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7163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8BEE3660-F424-46F8-BBBB-782DC8E1F3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2EAE6F12-5C5F-4D5D-8DD9-1195127AA9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2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BEE3660-F424-46F8-BBBB-782DC8E1F3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EAE6F12-5C5F-4D5D-8DD9-1195127AA9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7" y="111965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4000" y="111965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7" y="1712165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44174" y="365125"/>
            <a:ext cx="809625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962025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8BEE3660-F424-46F8-BBBB-782DC8E1F3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2EAE6F12-5C5F-4D5D-8DD9-1195127AA9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末尾幻灯片​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4929846" y="0"/>
            <a:ext cx="2054530" cy="16558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>
            <a:off x="1998328" y="-1"/>
            <a:ext cx="2658086" cy="230063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>
            <a:off x="7002409" y="0"/>
            <a:ext cx="2883658" cy="274194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897066" y="2346888"/>
            <a:ext cx="3304318" cy="23654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7261544" y="4333725"/>
            <a:ext cx="3103133" cy="25315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12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>
            <a:off x="4658475" y="4878997"/>
            <a:ext cx="2597121" cy="19862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4"/>
            </p:custDataLst>
          </p:nvPr>
        </p:nvPicPr>
        <p:blipFill rotWithShape="1">
          <a:blip r:embed="rId15"/>
          <a:srcRect/>
          <a:stretch>
            <a:fillRect/>
          </a:stretch>
        </p:blipFill>
        <p:spPr>
          <a:xfrm>
            <a:off x="2048063" y="4511708"/>
            <a:ext cx="2712955" cy="23535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986096" y="2338002"/>
            <a:ext cx="3438442" cy="23837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8"/>
            </p:custDataLst>
          </p:nvPr>
        </p:nvSpPr>
        <p:spPr>
          <a:xfrm>
            <a:off x="4618676" y="2274838"/>
            <a:ext cx="2954655" cy="2308324"/>
          </a:xfrm>
          <a:effectLst>
            <a:glow rad="139700">
              <a:schemeClr val="accent6">
                <a:alpha val="40000"/>
              </a:schemeClr>
            </a:glow>
          </a:effectLst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effectLst>
                  <a:glow rad="139700">
                    <a:schemeClr val="tx2">
                      <a:alpha val="40000"/>
                    </a:schemeClr>
                  </a:glow>
                  <a:outerShdw blurRad="50800" dist="38100" dir="5400000" algn="tl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/>
          <a:lstStyle/>
          <a:p>
            <a:fld id="{8BEE3660-F424-46F8-BBBB-782DC8E1F3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/>
          <a:p>
            <a:fld id="{2EAE6F12-5C5F-4D5D-8DD9-1195127AA9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2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左右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3" y="7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2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45"/>
            <a:ext cx="6480000" cy="5087937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2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2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5029208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2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Autofit/>
          </a:bodyPr>
          <a:lstStyle>
            <a:lvl1pPr>
              <a:defRPr sz="2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2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2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959227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2" Type="http://schemas.openxmlformats.org/officeDocument/2006/relationships/theme" Target="../theme/theme2.xml"/><Relationship Id="rId61" Type="http://schemas.openxmlformats.org/officeDocument/2006/relationships/tags" Target="../tags/tag155.xml"/><Relationship Id="rId60" Type="http://schemas.openxmlformats.org/officeDocument/2006/relationships/tags" Target="../tags/tag154.xml"/><Relationship Id="rId6" Type="http://schemas.openxmlformats.org/officeDocument/2006/relationships/slideLayout" Target="../slideLayouts/slideLayout16.xml"/><Relationship Id="rId59" Type="http://schemas.openxmlformats.org/officeDocument/2006/relationships/tags" Target="../tags/tag153.xml"/><Relationship Id="rId58" Type="http://schemas.openxmlformats.org/officeDocument/2006/relationships/tags" Target="../tags/tag152.xml"/><Relationship Id="rId57" Type="http://schemas.openxmlformats.org/officeDocument/2006/relationships/tags" Target="../tags/tag151.xml"/><Relationship Id="rId56" Type="http://schemas.openxmlformats.org/officeDocument/2006/relationships/tags" Target="../tags/tag150.xml"/><Relationship Id="rId55" Type="http://schemas.openxmlformats.org/officeDocument/2006/relationships/tags" Target="../tags/tag149.xml"/><Relationship Id="rId54" Type="http://schemas.openxmlformats.org/officeDocument/2006/relationships/tags" Target="../tags/tag148.xml"/><Relationship Id="rId53" Type="http://schemas.openxmlformats.org/officeDocument/2006/relationships/tags" Target="../tags/tag147.xml"/><Relationship Id="rId52" Type="http://schemas.openxmlformats.org/officeDocument/2006/relationships/tags" Target="../tags/tag146.xml"/><Relationship Id="rId51" Type="http://schemas.openxmlformats.org/officeDocument/2006/relationships/tags" Target="../tags/tag145.xml"/><Relationship Id="rId50" Type="http://schemas.openxmlformats.org/officeDocument/2006/relationships/tags" Target="../tags/tag144.xml"/><Relationship Id="rId5" Type="http://schemas.openxmlformats.org/officeDocument/2006/relationships/slideLayout" Target="../slideLayouts/slideLayout15.xml"/><Relationship Id="rId49" Type="http://schemas.openxmlformats.org/officeDocument/2006/relationships/tags" Target="../tags/tag143.xml"/><Relationship Id="rId48" Type="http://schemas.openxmlformats.org/officeDocument/2006/relationships/tags" Target="../tags/tag142.xml"/><Relationship Id="rId47" Type="http://schemas.openxmlformats.org/officeDocument/2006/relationships/tags" Target="../tags/tag141.xml"/><Relationship Id="rId46" Type="http://schemas.openxmlformats.org/officeDocument/2006/relationships/tags" Target="../tags/tag140.xml"/><Relationship Id="rId45" Type="http://schemas.openxmlformats.org/officeDocument/2006/relationships/tags" Target="../tags/tag139.xml"/><Relationship Id="rId44" Type="http://schemas.openxmlformats.org/officeDocument/2006/relationships/tags" Target="../tags/tag138.xml"/><Relationship Id="rId43" Type="http://schemas.openxmlformats.org/officeDocument/2006/relationships/tags" Target="../tags/tag137.xml"/><Relationship Id="rId42" Type="http://schemas.openxmlformats.org/officeDocument/2006/relationships/tags" Target="../tags/tag136.xml"/><Relationship Id="rId41" Type="http://schemas.openxmlformats.org/officeDocument/2006/relationships/tags" Target="../tags/tag135.xml"/><Relationship Id="rId40" Type="http://schemas.openxmlformats.org/officeDocument/2006/relationships/tags" Target="../tags/tag134.xml"/><Relationship Id="rId4" Type="http://schemas.openxmlformats.org/officeDocument/2006/relationships/slideLayout" Target="../slideLayouts/slideLayout14.xml"/><Relationship Id="rId39" Type="http://schemas.openxmlformats.org/officeDocument/2006/relationships/tags" Target="../tags/tag133.xml"/><Relationship Id="rId38" Type="http://schemas.openxmlformats.org/officeDocument/2006/relationships/tags" Target="../tags/tag132.xml"/><Relationship Id="rId37" Type="http://schemas.openxmlformats.org/officeDocument/2006/relationships/tags" Target="../tags/tag131.xml"/><Relationship Id="rId36" Type="http://schemas.openxmlformats.org/officeDocument/2006/relationships/tags" Target="../tags/tag130.xml"/><Relationship Id="rId35" Type="http://schemas.openxmlformats.org/officeDocument/2006/relationships/image" Target="../media/image20.png"/><Relationship Id="rId34" Type="http://schemas.openxmlformats.org/officeDocument/2006/relationships/tags" Target="../tags/tag129.xml"/><Relationship Id="rId33" Type="http://schemas.openxmlformats.org/officeDocument/2006/relationships/image" Target="../media/image19.png"/><Relationship Id="rId32" Type="http://schemas.openxmlformats.org/officeDocument/2006/relationships/tags" Target="../tags/tag128.xml"/><Relationship Id="rId31" Type="http://schemas.openxmlformats.org/officeDocument/2006/relationships/image" Target="../media/image18.png"/><Relationship Id="rId30" Type="http://schemas.openxmlformats.org/officeDocument/2006/relationships/tags" Target="../tags/tag127.xml"/><Relationship Id="rId3" Type="http://schemas.openxmlformats.org/officeDocument/2006/relationships/slideLayout" Target="../slideLayouts/slideLayout13.xml"/><Relationship Id="rId29" Type="http://schemas.openxmlformats.org/officeDocument/2006/relationships/image" Target="../media/image17.png"/><Relationship Id="rId28" Type="http://schemas.openxmlformats.org/officeDocument/2006/relationships/tags" Target="../tags/tag126.xml"/><Relationship Id="rId27" Type="http://schemas.openxmlformats.org/officeDocument/2006/relationships/image" Target="../media/image16.png"/><Relationship Id="rId26" Type="http://schemas.openxmlformats.org/officeDocument/2006/relationships/tags" Target="../tags/tag125.xml"/><Relationship Id="rId25" Type="http://schemas.openxmlformats.org/officeDocument/2006/relationships/image" Target="../media/image15.png"/><Relationship Id="rId24" Type="http://schemas.openxmlformats.org/officeDocument/2006/relationships/tags" Target="../tags/tag124.xml"/><Relationship Id="rId23" Type="http://schemas.openxmlformats.org/officeDocument/2006/relationships/image" Target="../media/image14.png"/><Relationship Id="rId22" Type="http://schemas.openxmlformats.org/officeDocument/2006/relationships/tags" Target="../tags/tag123.xml"/><Relationship Id="rId21" Type="http://schemas.openxmlformats.org/officeDocument/2006/relationships/image" Target="../media/image13.png"/><Relationship Id="rId20" Type="http://schemas.openxmlformats.org/officeDocument/2006/relationships/tags" Target="../tags/tag122.xml"/><Relationship Id="rId2" Type="http://schemas.openxmlformats.org/officeDocument/2006/relationships/slideLayout" Target="../slideLayouts/slideLayout12.xml"/><Relationship Id="rId19" Type="http://schemas.openxmlformats.org/officeDocument/2006/relationships/image" Target="../media/image12.png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9531276" y="5518037"/>
            <a:ext cx="951058" cy="13412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3"/>
          <a:stretch>
            <a:fillRect/>
          </a:stretch>
        </p:blipFill>
        <p:spPr>
          <a:xfrm>
            <a:off x="8407683" y="5476514"/>
            <a:ext cx="908383" cy="13778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7301188" y="5514768"/>
            <a:ext cx="865707" cy="132904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6219985" y="5698382"/>
            <a:ext cx="865707" cy="11583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954612" y="5490341"/>
            <a:ext cx="1048603" cy="13656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3906901" y="5649686"/>
            <a:ext cx="829128" cy="120711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2785651" y="5609705"/>
            <a:ext cx="908383" cy="12497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1632764" y="5457499"/>
            <a:ext cx="957155" cy="1402202"/>
          </a:xfrm>
          <a:prstGeom prst="rect">
            <a:avLst/>
          </a:prstGeom>
        </p:spPr>
      </p:pic>
      <p:grpSp>
        <p:nvGrpSpPr>
          <p:cNvPr id="15" name="组合 14"/>
          <p:cNvGrpSpPr/>
          <p:nvPr>
            <p:custDataLst>
              <p:tags r:id="rId36"/>
            </p:custDataLst>
          </p:nvPr>
        </p:nvGrpSpPr>
        <p:grpSpPr>
          <a:xfrm>
            <a:off x="1524000" y="6438900"/>
            <a:ext cx="9144000" cy="419724"/>
            <a:chOff x="1524000" y="6438900"/>
            <a:chExt cx="9144000" cy="419724"/>
          </a:xfrm>
          <a:solidFill>
            <a:schemeClr val="accent3"/>
          </a:solidFill>
        </p:grpSpPr>
        <p:sp>
          <p:nvSpPr>
            <p:cNvPr id="16" name="任意多边形 15"/>
            <p:cNvSpPr/>
            <p:nvPr>
              <p:custDataLst>
                <p:tags r:id="rId37"/>
              </p:custDataLst>
            </p:nvPr>
          </p:nvSpPr>
          <p:spPr>
            <a:xfrm>
              <a:off x="1524000" y="6438900"/>
              <a:ext cx="419724" cy="419724"/>
            </a:xfrm>
            <a:custGeom>
              <a:avLst/>
              <a:gdLst>
                <a:gd name="connsiteX0" fmla="*/ 209862 w 419724"/>
                <a:gd name="connsiteY0" fmla="*/ 0 h 419724"/>
                <a:gd name="connsiteX1" fmla="*/ 419724 w 419724"/>
                <a:gd name="connsiteY1" fmla="*/ 209862 h 419724"/>
                <a:gd name="connsiteX2" fmla="*/ 418471 w 419724"/>
                <a:gd name="connsiteY2" fmla="*/ 222296 h 419724"/>
                <a:gd name="connsiteX3" fmla="*/ 419724 w 419724"/>
                <a:gd name="connsiteY3" fmla="*/ 222296 h 419724"/>
                <a:gd name="connsiteX4" fmla="*/ 419724 w 419724"/>
                <a:gd name="connsiteY4" fmla="*/ 419723 h 419724"/>
                <a:gd name="connsiteX5" fmla="*/ 209872 w 419724"/>
                <a:gd name="connsiteY5" fmla="*/ 419723 h 419724"/>
                <a:gd name="connsiteX6" fmla="*/ 209862 w 419724"/>
                <a:gd name="connsiteY6" fmla="*/ 419724 h 419724"/>
                <a:gd name="connsiteX7" fmla="*/ 209852 w 419724"/>
                <a:gd name="connsiteY7" fmla="*/ 419723 h 419724"/>
                <a:gd name="connsiteX8" fmla="*/ 0 w 419724"/>
                <a:gd name="connsiteY8" fmla="*/ 419723 h 419724"/>
                <a:gd name="connsiteX9" fmla="*/ 0 w 419724"/>
                <a:gd name="connsiteY9" fmla="*/ 222296 h 419724"/>
                <a:gd name="connsiteX10" fmla="*/ 1254 w 419724"/>
                <a:gd name="connsiteY10" fmla="*/ 222296 h 419724"/>
                <a:gd name="connsiteX11" fmla="*/ 0 w 419724"/>
                <a:gd name="connsiteY11" fmla="*/ 209862 h 419724"/>
                <a:gd name="connsiteX12" fmla="*/ 209862 w 419724"/>
                <a:gd name="connsiteY12" fmla="*/ 0 h 41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724" h="419724">
                  <a:moveTo>
                    <a:pt x="209862" y="0"/>
                  </a:moveTo>
                  <a:cubicBezTo>
                    <a:pt x="325766" y="0"/>
                    <a:pt x="419724" y="93958"/>
                    <a:pt x="419724" y="209862"/>
                  </a:cubicBezTo>
                  <a:lnTo>
                    <a:pt x="418471" y="222296"/>
                  </a:lnTo>
                  <a:lnTo>
                    <a:pt x="419724" y="222296"/>
                  </a:lnTo>
                  <a:lnTo>
                    <a:pt x="419724" y="419723"/>
                  </a:lnTo>
                  <a:lnTo>
                    <a:pt x="209872" y="419723"/>
                  </a:lnTo>
                  <a:lnTo>
                    <a:pt x="209862" y="419724"/>
                  </a:lnTo>
                  <a:lnTo>
                    <a:pt x="209852" y="419723"/>
                  </a:lnTo>
                  <a:lnTo>
                    <a:pt x="0" y="419723"/>
                  </a:lnTo>
                  <a:lnTo>
                    <a:pt x="0" y="222296"/>
                  </a:lnTo>
                  <a:lnTo>
                    <a:pt x="1254" y="222296"/>
                  </a:lnTo>
                  <a:lnTo>
                    <a:pt x="0" y="209862"/>
                  </a:lnTo>
                  <a:cubicBezTo>
                    <a:pt x="0" y="93958"/>
                    <a:pt x="93958" y="0"/>
                    <a:pt x="20986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ffectLst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38"/>
              </p:custDataLst>
            </p:nvPr>
          </p:nvSpPr>
          <p:spPr>
            <a:xfrm>
              <a:off x="2008682" y="6438900"/>
              <a:ext cx="419724" cy="419724"/>
            </a:xfrm>
            <a:custGeom>
              <a:avLst/>
              <a:gdLst>
                <a:gd name="connsiteX0" fmla="*/ 209862 w 419724"/>
                <a:gd name="connsiteY0" fmla="*/ 0 h 419724"/>
                <a:gd name="connsiteX1" fmla="*/ 419724 w 419724"/>
                <a:gd name="connsiteY1" fmla="*/ 209862 h 419724"/>
                <a:gd name="connsiteX2" fmla="*/ 418471 w 419724"/>
                <a:gd name="connsiteY2" fmla="*/ 222296 h 419724"/>
                <a:gd name="connsiteX3" fmla="*/ 419724 w 419724"/>
                <a:gd name="connsiteY3" fmla="*/ 222296 h 419724"/>
                <a:gd name="connsiteX4" fmla="*/ 419724 w 419724"/>
                <a:gd name="connsiteY4" fmla="*/ 419723 h 419724"/>
                <a:gd name="connsiteX5" fmla="*/ 209872 w 419724"/>
                <a:gd name="connsiteY5" fmla="*/ 419723 h 419724"/>
                <a:gd name="connsiteX6" fmla="*/ 209862 w 419724"/>
                <a:gd name="connsiteY6" fmla="*/ 419724 h 419724"/>
                <a:gd name="connsiteX7" fmla="*/ 209852 w 419724"/>
                <a:gd name="connsiteY7" fmla="*/ 419723 h 419724"/>
                <a:gd name="connsiteX8" fmla="*/ 0 w 419724"/>
                <a:gd name="connsiteY8" fmla="*/ 419723 h 419724"/>
                <a:gd name="connsiteX9" fmla="*/ 0 w 419724"/>
                <a:gd name="connsiteY9" fmla="*/ 222296 h 419724"/>
                <a:gd name="connsiteX10" fmla="*/ 1254 w 419724"/>
                <a:gd name="connsiteY10" fmla="*/ 222296 h 419724"/>
                <a:gd name="connsiteX11" fmla="*/ 0 w 419724"/>
                <a:gd name="connsiteY11" fmla="*/ 209862 h 419724"/>
                <a:gd name="connsiteX12" fmla="*/ 209862 w 419724"/>
                <a:gd name="connsiteY12" fmla="*/ 0 h 41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724" h="419724">
                  <a:moveTo>
                    <a:pt x="209862" y="0"/>
                  </a:moveTo>
                  <a:cubicBezTo>
                    <a:pt x="325766" y="0"/>
                    <a:pt x="419724" y="93958"/>
                    <a:pt x="419724" y="209862"/>
                  </a:cubicBezTo>
                  <a:lnTo>
                    <a:pt x="418471" y="222296"/>
                  </a:lnTo>
                  <a:lnTo>
                    <a:pt x="419724" y="222296"/>
                  </a:lnTo>
                  <a:lnTo>
                    <a:pt x="419724" y="419723"/>
                  </a:lnTo>
                  <a:lnTo>
                    <a:pt x="209872" y="419723"/>
                  </a:lnTo>
                  <a:lnTo>
                    <a:pt x="209862" y="419724"/>
                  </a:lnTo>
                  <a:lnTo>
                    <a:pt x="209852" y="419723"/>
                  </a:lnTo>
                  <a:lnTo>
                    <a:pt x="0" y="419723"/>
                  </a:lnTo>
                  <a:lnTo>
                    <a:pt x="0" y="222296"/>
                  </a:lnTo>
                  <a:lnTo>
                    <a:pt x="1254" y="222296"/>
                  </a:lnTo>
                  <a:lnTo>
                    <a:pt x="0" y="209862"/>
                  </a:lnTo>
                  <a:cubicBezTo>
                    <a:pt x="0" y="93958"/>
                    <a:pt x="93958" y="0"/>
                    <a:pt x="20986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ffectLst/>
              </a:endParaRPr>
            </a:p>
          </p:txBody>
        </p:sp>
        <p:sp>
          <p:nvSpPr>
            <p:cNvPr id="18" name="任意多边形 17"/>
            <p:cNvSpPr/>
            <p:nvPr>
              <p:custDataLst>
                <p:tags r:id="rId39"/>
              </p:custDataLst>
            </p:nvPr>
          </p:nvSpPr>
          <p:spPr>
            <a:xfrm>
              <a:off x="2493364" y="6438900"/>
              <a:ext cx="419724" cy="419724"/>
            </a:xfrm>
            <a:custGeom>
              <a:avLst/>
              <a:gdLst>
                <a:gd name="connsiteX0" fmla="*/ 209862 w 419724"/>
                <a:gd name="connsiteY0" fmla="*/ 0 h 419724"/>
                <a:gd name="connsiteX1" fmla="*/ 419724 w 419724"/>
                <a:gd name="connsiteY1" fmla="*/ 209862 h 419724"/>
                <a:gd name="connsiteX2" fmla="*/ 418471 w 419724"/>
                <a:gd name="connsiteY2" fmla="*/ 222296 h 419724"/>
                <a:gd name="connsiteX3" fmla="*/ 419724 w 419724"/>
                <a:gd name="connsiteY3" fmla="*/ 222296 h 419724"/>
                <a:gd name="connsiteX4" fmla="*/ 419724 w 419724"/>
                <a:gd name="connsiteY4" fmla="*/ 419723 h 419724"/>
                <a:gd name="connsiteX5" fmla="*/ 209872 w 419724"/>
                <a:gd name="connsiteY5" fmla="*/ 419723 h 419724"/>
                <a:gd name="connsiteX6" fmla="*/ 209862 w 419724"/>
                <a:gd name="connsiteY6" fmla="*/ 419724 h 419724"/>
                <a:gd name="connsiteX7" fmla="*/ 209852 w 419724"/>
                <a:gd name="connsiteY7" fmla="*/ 419723 h 419724"/>
                <a:gd name="connsiteX8" fmla="*/ 0 w 419724"/>
                <a:gd name="connsiteY8" fmla="*/ 419723 h 419724"/>
                <a:gd name="connsiteX9" fmla="*/ 0 w 419724"/>
                <a:gd name="connsiteY9" fmla="*/ 222296 h 419724"/>
                <a:gd name="connsiteX10" fmla="*/ 1254 w 419724"/>
                <a:gd name="connsiteY10" fmla="*/ 222296 h 419724"/>
                <a:gd name="connsiteX11" fmla="*/ 0 w 419724"/>
                <a:gd name="connsiteY11" fmla="*/ 209862 h 419724"/>
                <a:gd name="connsiteX12" fmla="*/ 209862 w 419724"/>
                <a:gd name="connsiteY12" fmla="*/ 0 h 41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724" h="419724">
                  <a:moveTo>
                    <a:pt x="209862" y="0"/>
                  </a:moveTo>
                  <a:cubicBezTo>
                    <a:pt x="325766" y="0"/>
                    <a:pt x="419724" y="93958"/>
                    <a:pt x="419724" y="209862"/>
                  </a:cubicBezTo>
                  <a:lnTo>
                    <a:pt x="418471" y="222296"/>
                  </a:lnTo>
                  <a:lnTo>
                    <a:pt x="419724" y="222296"/>
                  </a:lnTo>
                  <a:lnTo>
                    <a:pt x="419724" y="419723"/>
                  </a:lnTo>
                  <a:lnTo>
                    <a:pt x="209872" y="419723"/>
                  </a:lnTo>
                  <a:lnTo>
                    <a:pt x="209862" y="419724"/>
                  </a:lnTo>
                  <a:lnTo>
                    <a:pt x="209852" y="419723"/>
                  </a:lnTo>
                  <a:lnTo>
                    <a:pt x="0" y="419723"/>
                  </a:lnTo>
                  <a:lnTo>
                    <a:pt x="0" y="222296"/>
                  </a:lnTo>
                  <a:lnTo>
                    <a:pt x="1254" y="222296"/>
                  </a:lnTo>
                  <a:lnTo>
                    <a:pt x="0" y="209862"/>
                  </a:lnTo>
                  <a:cubicBezTo>
                    <a:pt x="0" y="93958"/>
                    <a:pt x="93958" y="0"/>
                    <a:pt x="20986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ffectLst/>
              </a:endParaRPr>
            </a:p>
          </p:txBody>
        </p:sp>
        <p:sp>
          <p:nvSpPr>
            <p:cNvPr id="19" name="任意多边形 18"/>
            <p:cNvSpPr/>
            <p:nvPr>
              <p:custDataLst>
                <p:tags r:id="rId40"/>
              </p:custDataLst>
            </p:nvPr>
          </p:nvSpPr>
          <p:spPr>
            <a:xfrm>
              <a:off x="2978046" y="6438900"/>
              <a:ext cx="419724" cy="419724"/>
            </a:xfrm>
            <a:custGeom>
              <a:avLst/>
              <a:gdLst>
                <a:gd name="connsiteX0" fmla="*/ 209862 w 419724"/>
                <a:gd name="connsiteY0" fmla="*/ 0 h 419724"/>
                <a:gd name="connsiteX1" fmla="*/ 419724 w 419724"/>
                <a:gd name="connsiteY1" fmla="*/ 209862 h 419724"/>
                <a:gd name="connsiteX2" fmla="*/ 418471 w 419724"/>
                <a:gd name="connsiteY2" fmla="*/ 222296 h 419724"/>
                <a:gd name="connsiteX3" fmla="*/ 419724 w 419724"/>
                <a:gd name="connsiteY3" fmla="*/ 222296 h 419724"/>
                <a:gd name="connsiteX4" fmla="*/ 419724 w 419724"/>
                <a:gd name="connsiteY4" fmla="*/ 419723 h 419724"/>
                <a:gd name="connsiteX5" fmla="*/ 209872 w 419724"/>
                <a:gd name="connsiteY5" fmla="*/ 419723 h 419724"/>
                <a:gd name="connsiteX6" fmla="*/ 209862 w 419724"/>
                <a:gd name="connsiteY6" fmla="*/ 419724 h 419724"/>
                <a:gd name="connsiteX7" fmla="*/ 209852 w 419724"/>
                <a:gd name="connsiteY7" fmla="*/ 419723 h 419724"/>
                <a:gd name="connsiteX8" fmla="*/ 0 w 419724"/>
                <a:gd name="connsiteY8" fmla="*/ 419723 h 419724"/>
                <a:gd name="connsiteX9" fmla="*/ 0 w 419724"/>
                <a:gd name="connsiteY9" fmla="*/ 222296 h 419724"/>
                <a:gd name="connsiteX10" fmla="*/ 1254 w 419724"/>
                <a:gd name="connsiteY10" fmla="*/ 222296 h 419724"/>
                <a:gd name="connsiteX11" fmla="*/ 0 w 419724"/>
                <a:gd name="connsiteY11" fmla="*/ 209862 h 419724"/>
                <a:gd name="connsiteX12" fmla="*/ 209862 w 419724"/>
                <a:gd name="connsiteY12" fmla="*/ 0 h 41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724" h="419724">
                  <a:moveTo>
                    <a:pt x="209862" y="0"/>
                  </a:moveTo>
                  <a:cubicBezTo>
                    <a:pt x="325766" y="0"/>
                    <a:pt x="419724" y="93958"/>
                    <a:pt x="419724" y="209862"/>
                  </a:cubicBezTo>
                  <a:lnTo>
                    <a:pt x="418471" y="222296"/>
                  </a:lnTo>
                  <a:lnTo>
                    <a:pt x="419724" y="222296"/>
                  </a:lnTo>
                  <a:lnTo>
                    <a:pt x="419724" y="419723"/>
                  </a:lnTo>
                  <a:lnTo>
                    <a:pt x="209872" y="419723"/>
                  </a:lnTo>
                  <a:lnTo>
                    <a:pt x="209862" y="419724"/>
                  </a:lnTo>
                  <a:lnTo>
                    <a:pt x="209852" y="419723"/>
                  </a:lnTo>
                  <a:lnTo>
                    <a:pt x="0" y="419723"/>
                  </a:lnTo>
                  <a:lnTo>
                    <a:pt x="0" y="222296"/>
                  </a:lnTo>
                  <a:lnTo>
                    <a:pt x="1254" y="222296"/>
                  </a:lnTo>
                  <a:lnTo>
                    <a:pt x="0" y="209862"/>
                  </a:lnTo>
                  <a:cubicBezTo>
                    <a:pt x="0" y="93958"/>
                    <a:pt x="93958" y="0"/>
                    <a:pt x="20986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ffectLst/>
              </a:endParaRPr>
            </a:p>
          </p:txBody>
        </p:sp>
        <p:sp>
          <p:nvSpPr>
            <p:cNvPr id="20" name="任意多边形 19"/>
            <p:cNvSpPr/>
            <p:nvPr>
              <p:custDataLst>
                <p:tags r:id="rId41"/>
              </p:custDataLst>
            </p:nvPr>
          </p:nvSpPr>
          <p:spPr>
            <a:xfrm>
              <a:off x="3462728" y="6438900"/>
              <a:ext cx="419724" cy="419724"/>
            </a:xfrm>
            <a:custGeom>
              <a:avLst/>
              <a:gdLst>
                <a:gd name="connsiteX0" fmla="*/ 209862 w 419724"/>
                <a:gd name="connsiteY0" fmla="*/ 0 h 419724"/>
                <a:gd name="connsiteX1" fmla="*/ 419724 w 419724"/>
                <a:gd name="connsiteY1" fmla="*/ 209862 h 419724"/>
                <a:gd name="connsiteX2" fmla="*/ 418471 w 419724"/>
                <a:gd name="connsiteY2" fmla="*/ 222296 h 419724"/>
                <a:gd name="connsiteX3" fmla="*/ 419724 w 419724"/>
                <a:gd name="connsiteY3" fmla="*/ 222296 h 419724"/>
                <a:gd name="connsiteX4" fmla="*/ 419724 w 419724"/>
                <a:gd name="connsiteY4" fmla="*/ 419723 h 419724"/>
                <a:gd name="connsiteX5" fmla="*/ 209872 w 419724"/>
                <a:gd name="connsiteY5" fmla="*/ 419723 h 419724"/>
                <a:gd name="connsiteX6" fmla="*/ 209862 w 419724"/>
                <a:gd name="connsiteY6" fmla="*/ 419724 h 419724"/>
                <a:gd name="connsiteX7" fmla="*/ 209852 w 419724"/>
                <a:gd name="connsiteY7" fmla="*/ 419723 h 419724"/>
                <a:gd name="connsiteX8" fmla="*/ 0 w 419724"/>
                <a:gd name="connsiteY8" fmla="*/ 419723 h 419724"/>
                <a:gd name="connsiteX9" fmla="*/ 0 w 419724"/>
                <a:gd name="connsiteY9" fmla="*/ 222296 h 419724"/>
                <a:gd name="connsiteX10" fmla="*/ 1254 w 419724"/>
                <a:gd name="connsiteY10" fmla="*/ 222296 h 419724"/>
                <a:gd name="connsiteX11" fmla="*/ 0 w 419724"/>
                <a:gd name="connsiteY11" fmla="*/ 209862 h 419724"/>
                <a:gd name="connsiteX12" fmla="*/ 209862 w 419724"/>
                <a:gd name="connsiteY12" fmla="*/ 0 h 41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724" h="419724">
                  <a:moveTo>
                    <a:pt x="209862" y="0"/>
                  </a:moveTo>
                  <a:cubicBezTo>
                    <a:pt x="325766" y="0"/>
                    <a:pt x="419724" y="93958"/>
                    <a:pt x="419724" y="209862"/>
                  </a:cubicBezTo>
                  <a:lnTo>
                    <a:pt x="418471" y="222296"/>
                  </a:lnTo>
                  <a:lnTo>
                    <a:pt x="419724" y="222296"/>
                  </a:lnTo>
                  <a:lnTo>
                    <a:pt x="419724" y="419723"/>
                  </a:lnTo>
                  <a:lnTo>
                    <a:pt x="209872" y="419723"/>
                  </a:lnTo>
                  <a:lnTo>
                    <a:pt x="209862" y="419724"/>
                  </a:lnTo>
                  <a:lnTo>
                    <a:pt x="209852" y="419723"/>
                  </a:lnTo>
                  <a:lnTo>
                    <a:pt x="0" y="419723"/>
                  </a:lnTo>
                  <a:lnTo>
                    <a:pt x="0" y="222296"/>
                  </a:lnTo>
                  <a:lnTo>
                    <a:pt x="1254" y="222296"/>
                  </a:lnTo>
                  <a:lnTo>
                    <a:pt x="0" y="209862"/>
                  </a:lnTo>
                  <a:cubicBezTo>
                    <a:pt x="0" y="93958"/>
                    <a:pt x="93958" y="0"/>
                    <a:pt x="20986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ffectLst/>
              </a:endParaRPr>
            </a:p>
          </p:txBody>
        </p:sp>
        <p:sp>
          <p:nvSpPr>
            <p:cNvPr id="21" name="任意多边形 20"/>
            <p:cNvSpPr/>
            <p:nvPr>
              <p:custDataLst>
                <p:tags r:id="rId42"/>
              </p:custDataLst>
            </p:nvPr>
          </p:nvSpPr>
          <p:spPr>
            <a:xfrm>
              <a:off x="3947410" y="6438900"/>
              <a:ext cx="419724" cy="419724"/>
            </a:xfrm>
            <a:custGeom>
              <a:avLst/>
              <a:gdLst>
                <a:gd name="connsiteX0" fmla="*/ 209862 w 419724"/>
                <a:gd name="connsiteY0" fmla="*/ 0 h 419724"/>
                <a:gd name="connsiteX1" fmla="*/ 419724 w 419724"/>
                <a:gd name="connsiteY1" fmla="*/ 209862 h 419724"/>
                <a:gd name="connsiteX2" fmla="*/ 418471 w 419724"/>
                <a:gd name="connsiteY2" fmla="*/ 222296 h 419724"/>
                <a:gd name="connsiteX3" fmla="*/ 419724 w 419724"/>
                <a:gd name="connsiteY3" fmla="*/ 222296 h 419724"/>
                <a:gd name="connsiteX4" fmla="*/ 419724 w 419724"/>
                <a:gd name="connsiteY4" fmla="*/ 419723 h 419724"/>
                <a:gd name="connsiteX5" fmla="*/ 209872 w 419724"/>
                <a:gd name="connsiteY5" fmla="*/ 419723 h 419724"/>
                <a:gd name="connsiteX6" fmla="*/ 209862 w 419724"/>
                <a:gd name="connsiteY6" fmla="*/ 419724 h 419724"/>
                <a:gd name="connsiteX7" fmla="*/ 209852 w 419724"/>
                <a:gd name="connsiteY7" fmla="*/ 419723 h 419724"/>
                <a:gd name="connsiteX8" fmla="*/ 0 w 419724"/>
                <a:gd name="connsiteY8" fmla="*/ 419723 h 419724"/>
                <a:gd name="connsiteX9" fmla="*/ 0 w 419724"/>
                <a:gd name="connsiteY9" fmla="*/ 222296 h 419724"/>
                <a:gd name="connsiteX10" fmla="*/ 1254 w 419724"/>
                <a:gd name="connsiteY10" fmla="*/ 222296 h 419724"/>
                <a:gd name="connsiteX11" fmla="*/ 0 w 419724"/>
                <a:gd name="connsiteY11" fmla="*/ 209862 h 419724"/>
                <a:gd name="connsiteX12" fmla="*/ 209862 w 419724"/>
                <a:gd name="connsiteY12" fmla="*/ 0 h 41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724" h="419724">
                  <a:moveTo>
                    <a:pt x="209862" y="0"/>
                  </a:moveTo>
                  <a:cubicBezTo>
                    <a:pt x="325766" y="0"/>
                    <a:pt x="419724" y="93958"/>
                    <a:pt x="419724" y="209862"/>
                  </a:cubicBezTo>
                  <a:lnTo>
                    <a:pt x="418471" y="222296"/>
                  </a:lnTo>
                  <a:lnTo>
                    <a:pt x="419724" y="222296"/>
                  </a:lnTo>
                  <a:lnTo>
                    <a:pt x="419724" y="419723"/>
                  </a:lnTo>
                  <a:lnTo>
                    <a:pt x="209872" y="419723"/>
                  </a:lnTo>
                  <a:lnTo>
                    <a:pt x="209862" y="419724"/>
                  </a:lnTo>
                  <a:lnTo>
                    <a:pt x="209852" y="419723"/>
                  </a:lnTo>
                  <a:lnTo>
                    <a:pt x="0" y="419723"/>
                  </a:lnTo>
                  <a:lnTo>
                    <a:pt x="0" y="222296"/>
                  </a:lnTo>
                  <a:lnTo>
                    <a:pt x="1254" y="222296"/>
                  </a:lnTo>
                  <a:lnTo>
                    <a:pt x="0" y="209862"/>
                  </a:lnTo>
                  <a:cubicBezTo>
                    <a:pt x="0" y="93958"/>
                    <a:pt x="93958" y="0"/>
                    <a:pt x="20986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ffectLst/>
              </a:endParaRPr>
            </a:p>
          </p:txBody>
        </p:sp>
        <p:sp>
          <p:nvSpPr>
            <p:cNvPr id="22" name="任意多边形 21"/>
            <p:cNvSpPr/>
            <p:nvPr>
              <p:custDataLst>
                <p:tags r:id="rId43"/>
              </p:custDataLst>
            </p:nvPr>
          </p:nvSpPr>
          <p:spPr>
            <a:xfrm>
              <a:off x="4432092" y="6438900"/>
              <a:ext cx="419724" cy="419724"/>
            </a:xfrm>
            <a:custGeom>
              <a:avLst/>
              <a:gdLst>
                <a:gd name="connsiteX0" fmla="*/ 209862 w 419724"/>
                <a:gd name="connsiteY0" fmla="*/ 0 h 419724"/>
                <a:gd name="connsiteX1" fmla="*/ 419724 w 419724"/>
                <a:gd name="connsiteY1" fmla="*/ 209862 h 419724"/>
                <a:gd name="connsiteX2" fmla="*/ 418471 w 419724"/>
                <a:gd name="connsiteY2" fmla="*/ 222296 h 419724"/>
                <a:gd name="connsiteX3" fmla="*/ 419724 w 419724"/>
                <a:gd name="connsiteY3" fmla="*/ 222296 h 419724"/>
                <a:gd name="connsiteX4" fmla="*/ 419724 w 419724"/>
                <a:gd name="connsiteY4" fmla="*/ 419723 h 419724"/>
                <a:gd name="connsiteX5" fmla="*/ 209872 w 419724"/>
                <a:gd name="connsiteY5" fmla="*/ 419723 h 419724"/>
                <a:gd name="connsiteX6" fmla="*/ 209862 w 419724"/>
                <a:gd name="connsiteY6" fmla="*/ 419724 h 419724"/>
                <a:gd name="connsiteX7" fmla="*/ 209852 w 419724"/>
                <a:gd name="connsiteY7" fmla="*/ 419723 h 419724"/>
                <a:gd name="connsiteX8" fmla="*/ 0 w 419724"/>
                <a:gd name="connsiteY8" fmla="*/ 419723 h 419724"/>
                <a:gd name="connsiteX9" fmla="*/ 0 w 419724"/>
                <a:gd name="connsiteY9" fmla="*/ 222296 h 419724"/>
                <a:gd name="connsiteX10" fmla="*/ 1254 w 419724"/>
                <a:gd name="connsiteY10" fmla="*/ 222296 h 419724"/>
                <a:gd name="connsiteX11" fmla="*/ 0 w 419724"/>
                <a:gd name="connsiteY11" fmla="*/ 209862 h 419724"/>
                <a:gd name="connsiteX12" fmla="*/ 209862 w 419724"/>
                <a:gd name="connsiteY12" fmla="*/ 0 h 41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724" h="419724">
                  <a:moveTo>
                    <a:pt x="209862" y="0"/>
                  </a:moveTo>
                  <a:cubicBezTo>
                    <a:pt x="325766" y="0"/>
                    <a:pt x="419724" y="93958"/>
                    <a:pt x="419724" y="209862"/>
                  </a:cubicBezTo>
                  <a:lnTo>
                    <a:pt x="418471" y="222296"/>
                  </a:lnTo>
                  <a:lnTo>
                    <a:pt x="419724" y="222296"/>
                  </a:lnTo>
                  <a:lnTo>
                    <a:pt x="419724" y="419723"/>
                  </a:lnTo>
                  <a:lnTo>
                    <a:pt x="209872" y="419723"/>
                  </a:lnTo>
                  <a:lnTo>
                    <a:pt x="209862" y="419724"/>
                  </a:lnTo>
                  <a:lnTo>
                    <a:pt x="209852" y="419723"/>
                  </a:lnTo>
                  <a:lnTo>
                    <a:pt x="0" y="419723"/>
                  </a:lnTo>
                  <a:lnTo>
                    <a:pt x="0" y="222296"/>
                  </a:lnTo>
                  <a:lnTo>
                    <a:pt x="1254" y="222296"/>
                  </a:lnTo>
                  <a:lnTo>
                    <a:pt x="0" y="209862"/>
                  </a:lnTo>
                  <a:cubicBezTo>
                    <a:pt x="0" y="93958"/>
                    <a:pt x="93958" y="0"/>
                    <a:pt x="20986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ffectLst/>
              </a:endParaRPr>
            </a:p>
          </p:txBody>
        </p:sp>
        <p:sp>
          <p:nvSpPr>
            <p:cNvPr id="23" name="任意多边形 22"/>
            <p:cNvSpPr/>
            <p:nvPr>
              <p:custDataLst>
                <p:tags r:id="rId44"/>
              </p:custDataLst>
            </p:nvPr>
          </p:nvSpPr>
          <p:spPr>
            <a:xfrm>
              <a:off x="4916774" y="6438900"/>
              <a:ext cx="419724" cy="419724"/>
            </a:xfrm>
            <a:custGeom>
              <a:avLst/>
              <a:gdLst>
                <a:gd name="connsiteX0" fmla="*/ 209862 w 419724"/>
                <a:gd name="connsiteY0" fmla="*/ 0 h 419724"/>
                <a:gd name="connsiteX1" fmla="*/ 419724 w 419724"/>
                <a:gd name="connsiteY1" fmla="*/ 209862 h 419724"/>
                <a:gd name="connsiteX2" fmla="*/ 418471 w 419724"/>
                <a:gd name="connsiteY2" fmla="*/ 222296 h 419724"/>
                <a:gd name="connsiteX3" fmla="*/ 419724 w 419724"/>
                <a:gd name="connsiteY3" fmla="*/ 222296 h 419724"/>
                <a:gd name="connsiteX4" fmla="*/ 419724 w 419724"/>
                <a:gd name="connsiteY4" fmla="*/ 419723 h 419724"/>
                <a:gd name="connsiteX5" fmla="*/ 209872 w 419724"/>
                <a:gd name="connsiteY5" fmla="*/ 419723 h 419724"/>
                <a:gd name="connsiteX6" fmla="*/ 209862 w 419724"/>
                <a:gd name="connsiteY6" fmla="*/ 419724 h 419724"/>
                <a:gd name="connsiteX7" fmla="*/ 209852 w 419724"/>
                <a:gd name="connsiteY7" fmla="*/ 419723 h 419724"/>
                <a:gd name="connsiteX8" fmla="*/ 0 w 419724"/>
                <a:gd name="connsiteY8" fmla="*/ 419723 h 419724"/>
                <a:gd name="connsiteX9" fmla="*/ 0 w 419724"/>
                <a:gd name="connsiteY9" fmla="*/ 222296 h 419724"/>
                <a:gd name="connsiteX10" fmla="*/ 1254 w 419724"/>
                <a:gd name="connsiteY10" fmla="*/ 222296 h 419724"/>
                <a:gd name="connsiteX11" fmla="*/ 0 w 419724"/>
                <a:gd name="connsiteY11" fmla="*/ 209862 h 419724"/>
                <a:gd name="connsiteX12" fmla="*/ 209862 w 419724"/>
                <a:gd name="connsiteY12" fmla="*/ 0 h 41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724" h="419724">
                  <a:moveTo>
                    <a:pt x="209862" y="0"/>
                  </a:moveTo>
                  <a:cubicBezTo>
                    <a:pt x="325766" y="0"/>
                    <a:pt x="419724" y="93958"/>
                    <a:pt x="419724" y="209862"/>
                  </a:cubicBezTo>
                  <a:lnTo>
                    <a:pt x="418471" y="222296"/>
                  </a:lnTo>
                  <a:lnTo>
                    <a:pt x="419724" y="222296"/>
                  </a:lnTo>
                  <a:lnTo>
                    <a:pt x="419724" y="419723"/>
                  </a:lnTo>
                  <a:lnTo>
                    <a:pt x="209872" y="419723"/>
                  </a:lnTo>
                  <a:lnTo>
                    <a:pt x="209862" y="419724"/>
                  </a:lnTo>
                  <a:lnTo>
                    <a:pt x="209852" y="419723"/>
                  </a:lnTo>
                  <a:lnTo>
                    <a:pt x="0" y="419723"/>
                  </a:lnTo>
                  <a:lnTo>
                    <a:pt x="0" y="222296"/>
                  </a:lnTo>
                  <a:lnTo>
                    <a:pt x="1254" y="222296"/>
                  </a:lnTo>
                  <a:lnTo>
                    <a:pt x="0" y="209862"/>
                  </a:lnTo>
                  <a:cubicBezTo>
                    <a:pt x="0" y="93958"/>
                    <a:pt x="93958" y="0"/>
                    <a:pt x="20986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ffectLst/>
              </a:endParaRPr>
            </a:p>
          </p:txBody>
        </p:sp>
        <p:sp>
          <p:nvSpPr>
            <p:cNvPr id="24" name="任意多边形 23"/>
            <p:cNvSpPr/>
            <p:nvPr>
              <p:custDataLst>
                <p:tags r:id="rId45"/>
              </p:custDataLst>
            </p:nvPr>
          </p:nvSpPr>
          <p:spPr>
            <a:xfrm>
              <a:off x="5401456" y="6438900"/>
              <a:ext cx="419724" cy="419724"/>
            </a:xfrm>
            <a:custGeom>
              <a:avLst/>
              <a:gdLst>
                <a:gd name="connsiteX0" fmla="*/ 209862 w 419724"/>
                <a:gd name="connsiteY0" fmla="*/ 0 h 419724"/>
                <a:gd name="connsiteX1" fmla="*/ 419724 w 419724"/>
                <a:gd name="connsiteY1" fmla="*/ 209862 h 419724"/>
                <a:gd name="connsiteX2" fmla="*/ 418471 w 419724"/>
                <a:gd name="connsiteY2" fmla="*/ 222296 h 419724"/>
                <a:gd name="connsiteX3" fmla="*/ 419724 w 419724"/>
                <a:gd name="connsiteY3" fmla="*/ 222296 h 419724"/>
                <a:gd name="connsiteX4" fmla="*/ 419724 w 419724"/>
                <a:gd name="connsiteY4" fmla="*/ 419723 h 419724"/>
                <a:gd name="connsiteX5" fmla="*/ 209872 w 419724"/>
                <a:gd name="connsiteY5" fmla="*/ 419723 h 419724"/>
                <a:gd name="connsiteX6" fmla="*/ 209862 w 419724"/>
                <a:gd name="connsiteY6" fmla="*/ 419724 h 419724"/>
                <a:gd name="connsiteX7" fmla="*/ 209852 w 419724"/>
                <a:gd name="connsiteY7" fmla="*/ 419723 h 419724"/>
                <a:gd name="connsiteX8" fmla="*/ 0 w 419724"/>
                <a:gd name="connsiteY8" fmla="*/ 419723 h 419724"/>
                <a:gd name="connsiteX9" fmla="*/ 0 w 419724"/>
                <a:gd name="connsiteY9" fmla="*/ 222296 h 419724"/>
                <a:gd name="connsiteX10" fmla="*/ 1254 w 419724"/>
                <a:gd name="connsiteY10" fmla="*/ 222296 h 419724"/>
                <a:gd name="connsiteX11" fmla="*/ 0 w 419724"/>
                <a:gd name="connsiteY11" fmla="*/ 209862 h 419724"/>
                <a:gd name="connsiteX12" fmla="*/ 209862 w 419724"/>
                <a:gd name="connsiteY12" fmla="*/ 0 h 41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724" h="419724">
                  <a:moveTo>
                    <a:pt x="209862" y="0"/>
                  </a:moveTo>
                  <a:cubicBezTo>
                    <a:pt x="325766" y="0"/>
                    <a:pt x="419724" y="93958"/>
                    <a:pt x="419724" y="209862"/>
                  </a:cubicBezTo>
                  <a:lnTo>
                    <a:pt x="418471" y="222296"/>
                  </a:lnTo>
                  <a:lnTo>
                    <a:pt x="419724" y="222296"/>
                  </a:lnTo>
                  <a:lnTo>
                    <a:pt x="419724" y="419723"/>
                  </a:lnTo>
                  <a:lnTo>
                    <a:pt x="209872" y="419723"/>
                  </a:lnTo>
                  <a:lnTo>
                    <a:pt x="209862" y="419724"/>
                  </a:lnTo>
                  <a:lnTo>
                    <a:pt x="209852" y="419723"/>
                  </a:lnTo>
                  <a:lnTo>
                    <a:pt x="0" y="419723"/>
                  </a:lnTo>
                  <a:lnTo>
                    <a:pt x="0" y="222296"/>
                  </a:lnTo>
                  <a:lnTo>
                    <a:pt x="1254" y="222296"/>
                  </a:lnTo>
                  <a:lnTo>
                    <a:pt x="0" y="209862"/>
                  </a:lnTo>
                  <a:cubicBezTo>
                    <a:pt x="0" y="93958"/>
                    <a:pt x="93958" y="0"/>
                    <a:pt x="20986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ffectLst/>
              </a:endParaRPr>
            </a:p>
          </p:txBody>
        </p:sp>
        <p:sp>
          <p:nvSpPr>
            <p:cNvPr id="25" name="任意多边形 24"/>
            <p:cNvSpPr/>
            <p:nvPr>
              <p:custDataLst>
                <p:tags r:id="rId46"/>
              </p:custDataLst>
            </p:nvPr>
          </p:nvSpPr>
          <p:spPr>
            <a:xfrm>
              <a:off x="5886138" y="6438900"/>
              <a:ext cx="419724" cy="419724"/>
            </a:xfrm>
            <a:custGeom>
              <a:avLst/>
              <a:gdLst>
                <a:gd name="connsiteX0" fmla="*/ 209862 w 419724"/>
                <a:gd name="connsiteY0" fmla="*/ 0 h 419724"/>
                <a:gd name="connsiteX1" fmla="*/ 419724 w 419724"/>
                <a:gd name="connsiteY1" fmla="*/ 209862 h 419724"/>
                <a:gd name="connsiteX2" fmla="*/ 418471 w 419724"/>
                <a:gd name="connsiteY2" fmla="*/ 222296 h 419724"/>
                <a:gd name="connsiteX3" fmla="*/ 419724 w 419724"/>
                <a:gd name="connsiteY3" fmla="*/ 222296 h 419724"/>
                <a:gd name="connsiteX4" fmla="*/ 419724 w 419724"/>
                <a:gd name="connsiteY4" fmla="*/ 419723 h 419724"/>
                <a:gd name="connsiteX5" fmla="*/ 209872 w 419724"/>
                <a:gd name="connsiteY5" fmla="*/ 419723 h 419724"/>
                <a:gd name="connsiteX6" fmla="*/ 209862 w 419724"/>
                <a:gd name="connsiteY6" fmla="*/ 419724 h 419724"/>
                <a:gd name="connsiteX7" fmla="*/ 209852 w 419724"/>
                <a:gd name="connsiteY7" fmla="*/ 419723 h 419724"/>
                <a:gd name="connsiteX8" fmla="*/ 0 w 419724"/>
                <a:gd name="connsiteY8" fmla="*/ 419723 h 419724"/>
                <a:gd name="connsiteX9" fmla="*/ 0 w 419724"/>
                <a:gd name="connsiteY9" fmla="*/ 222296 h 419724"/>
                <a:gd name="connsiteX10" fmla="*/ 1254 w 419724"/>
                <a:gd name="connsiteY10" fmla="*/ 222296 h 419724"/>
                <a:gd name="connsiteX11" fmla="*/ 0 w 419724"/>
                <a:gd name="connsiteY11" fmla="*/ 209862 h 419724"/>
                <a:gd name="connsiteX12" fmla="*/ 209862 w 419724"/>
                <a:gd name="connsiteY12" fmla="*/ 0 h 41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724" h="419724">
                  <a:moveTo>
                    <a:pt x="209862" y="0"/>
                  </a:moveTo>
                  <a:cubicBezTo>
                    <a:pt x="325766" y="0"/>
                    <a:pt x="419724" y="93958"/>
                    <a:pt x="419724" y="209862"/>
                  </a:cubicBezTo>
                  <a:lnTo>
                    <a:pt x="418471" y="222296"/>
                  </a:lnTo>
                  <a:lnTo>
                    <a:pt x="419724" y="222296"/>
                  </a:lnTo>
                  <a:lnTo>
                    <a:pt x="419724" y="419723"/>
                  </a:lnTo>
                  <a:lnTo>
                    <a:pt x="209872" y="419723"/>
                  </a:lnTo>
                  <a:lnTo>
                    <a:pt x="209862" y="419724"/>
                  </a:lnTo>
                  <a:lnTo>
                    <a:pt x="209852" y="419723"/>
                  </a:lnTo>
                  <a:lnTo>
                    <a:pt x="0" y="419723"/>
                  </a:lnTo>
                  <a:lnTo>
                    <a:pt x="0" y="222296"/>
                  </a:lnTo>
                  <a:lnTo>
                    <a:pt x="1254" y="222296"/>
                  </a:lnTo>
                  <a:lnTo>
                    <a:pt x="0" y="209862"/>
                  </a:lnTo>
                  <a:cubicBezTo>
                    <a:pt x="0" y="93958"/>
                    <a:pt x="93958" y="0"/>
                    <a:pt x="20986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ffectLst/>
              </a:endParaRPr>
            </a:p>
          </p:txBody>
        </p:sp>
        <p:sp>
          <p:nvSpPr>
            <p:cNvPr id="26" name="任意多边形 25"/>
            <p:cNvSpPr/>
            <p:nvPr>
              <p:custDataLst>
                <p:tags r:id="rId47"/>
              </p:custDataLst>
            </p:nvPr>
          </p:nvSpPr>
          <p:spPr>
            <a:xfrm>
              <a:off x="6370820" y="6438900"/>
              <a:ext cx="419724" cy="419724"/>
            </a:xfrm>
            <a:custGeom>
              <a:avLst/>
              <a:gdLst>
                <a:gd name="connsiteX0" fmla="*/ 209862 w 419724"/>
                <a:gd name="connsiteY0" fmla="*/ 0 h 419724"/>
                <a:gd name="connsiteX1" fmla="*/ 419724 w 419724"/>
                <a:gd name="connsiteY1" fmla="*/ 209862 h 419724"/>
                <a:gd name="connsiteX2" fmla="*/ 418471 w 419724"/>
                <a:gd name="connsiteY2" fmla="*/ 222296 h 419724"/>
                <a:gd name="connsiteX3" fmla="*/ 419724 w 419724"/>
                <a:gd name="connsiteY3" fmla="*/ 222296 h 419724"/>
                <a:gd name="connsiteX4" fmla="*/ 419724 w 419724"/>
                <a:gd name="connsiteY4" fmla="*/ 419723 h 419724"/>
                <a:gd name="connsiteX5" fmla="*/ 209872 w 419724"/>
                <a:gd name="connsiteY5" fmla="*/ 419723 h 419724"/>
                <a:gd name="connsiteX6" fmla="*/ 209862 w 419724"/>
                <a:gd name="connsiteY6" fmla="*/ 419724 h 419724"/>
                <a:gd name="connsiteX7" fmla="*/ 209852 w 419724"/>
                <a:gd name="connsiteY7" fmla="*/ 419723 h 419724"/>
                <a:gd name="connsiteX8" fmla="*/ 0 w 419724"/>
                <a:gd name="connsiteY8" fmla="*/ 419723 h 419724"/>
                <a:gd name="connsiteX9" fmla="*/ 0 w 419724"/>
                <a:gd name="connsiteY9" fmla="*/ 222296 h 419724"/>
                <a:gd name="connsiteX10" fmla="*/ 1254 w 419724"/>
                <a:gd name="connsiteY10" fmla="*/ 222296 h 419724"/>
                <a:gd name="connsiteX11" fmla="*/ 0 w 419724"/>
                <a:gd name="connsiteY11" fmla="*/ 209862 h 419724"/>
                <a:gd name="connsiteX12" fmla="*/ 209862 w 419724"/>
                <a:gd name="connsiteY12" fmla="*/ 0 h 41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724" h="419724">
                  <a:moveTo>
                    <a:pt x="209862" y="0"/>
                  </a:moveTo>
                  <a:cubicBezTo>
                    <a:pt x="325766" y="0"/>
                    <a:pt x="419724" y="93958"/>
                    <a:pt x="419724" y="209862"/>
                  </a:cubicBezTo>
                  <a:lnTo>
                    <a:pt x="418471" y="222296"/>
                  </a:lnTo>
                  <a:lnTo>
                    <a:pt x="419724" y="222296"/>
                  </a:lnTo>
                  <a:lnTo>
                    <a:pt x="419724" y="419723"/>
                  </a:lnTo>
                  <a:lnTo>
                    <a:pt x="209872" y="419723"/>
                  </a:lnTo>
                  <a:lnTo>
                    <a:pt x="209862" y="419724"/>
                  </a:lnTo>
                  <a:lnTo>
                    <a:pt x="209852" y="419723"/>
                  </a:lnTo>
                  <a:lnTo>
                    <a:pt x="0" y="419723"/>
                  </a:lnTo>
                  <a:lnTo>
                    <a:pt x="0" y="222296"/>
                  </a:lnTo>
                  <a:lnTo>
                    <a:pt x="1254" y="222296"/>
                  </a:lnTo>
                  <a:lnTo>
                    <a:pt x="0" y="209862"/>
                  </a:lnTo>
                  <a:cubicBezTo>
                    <a:pt x="0" y="93958"/>
                    <a:pt x="93958" y="0"/>
                    <a:pt x="20986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ffectLst/>
              </a:endParaRPr>
            </a:p>
          </p:txBody>
        </p:sp>
        <p:sp>
          <p:nvSpPr>
            <p:cNvPr id="27" name="任意多边形 26"/>
            <p:cNvSpPr/>
            <p:nvPr>
              <p:custDataLst>
                <p:tags r:id="rId48"/>
              </p:custDataLst>
            </p:nvPr>
          </p:nvSpPr>
          <p:spPr>
            <a:xfrm>
              <a:off x="6855502" y="6438900"/>
              <a:ext cx="419724" cy="419724"/>
            </a:xfrm>
            <a:custGeom>
              <a:avLst/>
              <a:gdLst>
                <a:gd name="connsiteX0" fmla="*/ 209862 w 419724"/>
                <a:gd name="connsiteY0" fmla="*/ 0 h 419724"/>
                <a:gd name="connsiteX1" fmla="*/ 419724 w 419724"/>
                <a:gd name="connsiteY1" fmla="*/ 209862 h 419724"/>
                <a:gd name="connsiteX2" fmla="*/ 418471 w 419724"/>
                <a:gd name="connsiteY2" fmla="*/ 222296 h 419724"/>
                <a:gd name="connsiteX3" fmla="*/ 419724 w 419724"/>
                <a:gd name="connsiteY3" fmla="*/ 222296 h 419724"/>
                <a:gd name="connsiteX4" fmla="*/ 419724 w 419724"/>
                <a:gd name="connsiteY4" fmla="*/ 419723 h 419724"/>
                <a:gd name="connsiteX5" fmla="*/ 209872 w 419724"/>
                <a:gd name="connsiteY5" fmla="*/ 419723 h 419724"/>
                <a:gd name="connsiteX6" fmla="*/ 209862 w 419724"/>
                <a:gd name="connsiteY6" fmla="*/ 419724 h 419724"/>
                <a:gd name="connsiteX7" fmla="*/ 209852 w 419724"/>
                <a:gd name="connsiteY7" fmla="*/ 419723 h 419724"/>
                <a:gd name="connsiteX8" fmla="*/ 0 w 419724"/>
                <a:gd name="connsiteY8" fmla="*/ 419723 h 419724"/>
                <a:gd name="connsiteX9" fmla="*/ 0 w 419724"/>
                <a:gd name="connsiteY9" fmla="*/ 222296 h 419724"/>
                <a:gd name="connsiteX10" fmla="*/ 1254 w 419724"/>
                <a:gd name="connsiteY10" fmla="*/ 222296 h 419724"/>
                <a:gd name="connsiteX11" fmla="*/ 0 w 419724"/>
                <a:gd name="connsiteY11" fmla="*/ 209862 h 419724"/>
                <a:gd name="connsiteX12" fmla="*/ 209862 w 419724"/>
                <a:gd name="connsiteY12" fmla="*/ 0 h 41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724" h="419724">
                  <a:moveTo>
                    <a:pt x="209862" y="0"/>
                  </a:moveTo>
                  <a:cubicBezTo>
                    <a:pt x="325766" y="0"/>
                    <a:pt x="419724" y="93958"/>
                    <a:pt x="419724" y="209862"/>
                  </a:cubicBezTo>
                  <a:lnTo>
                    <a:pt x="418471" y="222296"/>
                  </a:lnTo>
                  <a:lnTo>
                    <a:pt x="419724" y="222296"/>
                  </a:lnTo>
                  <a:lnTo>
                    <a:pt x="419724" y="419723"/>
                  </a:lnTo>
                  <a:lnTo>
                    <a:pt x="209872" y="419723"/>
                  </a:lnTo>
                  <a:lnTo>
                    <a:pt x="209862" y="419724"/>
                  </a:lnTo>
                  <a:lnTo>
                    <a:pt x="209852" y="419723"/>
                  </a:lnTo>
                  <a:lnTo>
                    <a:pt x="0" y="419723"/>
                  </a:lnTo>
                  <a:lnTo>
                    <a:pt x="0" y="222296"/>
                  </a:lnTo>
                  <a:lnTo>
                    <a:pt x="1254" y="222296"/>
                  </a:lnTo>
                  <a:lnTo>
                    <a:pt x="0" y="209862"/>
                  </a:lnTo>
                  <a:cubicBezTo>
                    <a:pt x="0" y="93958"/>
                    <a:pt x="93958" y="0"/>
                    <a:pt x="20986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ffectLst/>
              </a:endParaRPr>
            </a:p>
          </p:txBody>
        </p:sp>
        <p:sp>
          <p:nvSpPr>
            <p:cNvPr id="28" name="任意多边形 27"/>
            <p:cNvSpPr/>
            <p:nvPr>
              <p:custDataLst>
                <p:tags r:id="rId49"/>
              </p:custDataLst>
            </p:nvPr>
          </p:nvSpPr>
          <p:spPr>
            <a:xfrm>
              <a:off x="7340184" y="6438900"/>
              <a:ext cx="419724" cy="419724"/>
            </a:xfrm>
            <a:custGeom>
              <a:avLst/>
              <a:gdLst>
                <a:gd name="connsiteX0" fmla="*/ 209862 w 419724"/>
                <a:gd name="connsiteY0" fmla="*/ 0 h 419724"/>
                <a:gd name="connsiteX1" fmla="*/ 419724 w 419724"/>
                <a:gd name="connsiteY1" fmla="*/ 209862 h 419724"/>
                <a:gd name="connsiteX2" fmla="*/ 418471 w 419724"/>
                <a:gd name="connsiteY2" fmla="*/ 222296 h 419724"/>
                <a:gd name="connsiteX3" fmla="*/ 419724 w 419724"/>
                <a:gd name="connsiteY3" fmla="*/ 222296 h 419724"/>
                <a:gd name="connsiteX4" fmla="*/ 419724 w 419724"/>
                <a:gd name="connsiteY4" fmla="*/ 419723 h 419724"/>
                <a:gd name="connsiteX5" fmla="*/ 209872 w 419724"/>
                <a:gd name="connsiteY5" fmla="*/ 419723 h 419724"/>
                <a:gd name="connsiteX6" fmla="*/ 209862 w 419724"/>
                <a:gd name="connsiteY6" fmla="*/ 419724 h 419724"/>
                <a:gd name="connsiteX7" fmla="*/ 209852 w 419724"/>
                <a:gd name="connsiteY7" fmla="*/ 419723 h 419724"/>
                <a:gd name="connsiteX8" fmla="*/ 0 w 419724"/>
                <a:gd name="connsiteY8" fmla="*/ 419723 h 419724"/>
                <a:gd name="connsiteX9" fmla="*/ 0 w 419724"/>
                <a:gd name="connsiteY9" fmla="*/ 222296 h 419724"/>
                <a:gd name="connsiteX10" fmla="*/ 1254 w 419724"/>
                <a:gd name="connsiteY10" fmla="*/ 222296 h 419724"/>
                <a:gd name="connsiteX11" fmla="*/ 0 w 419724"/>
                <a:gd name="connsiteY11" fmla="*/ 209862 h 419724"/>
                <a:gd name="connsiteX12" fmla="*/ 209862 w 419724"/>
                <a:gd name="connsiteY12" fmla="*/ 0 h 41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724" h="419724">
                  <a:moveTo>
                    <a:pt x="209862" y="0"/>
                  </a:moveTo>
                  <a:cubicBezTo>
                    <a:pt x="325766" y="0"/>
                    <a:pt x="419724" y="93958"/>
                    <a:pt x="419724" y="209862"/>
                  </a:cubicBezTo>
                  <a:lnTo>
                    <a:pt x="418471" y="222296"/>
                  </a:lnTo>
                  <a:lnTo>
                    <a:pt x="419724" y="222296"/>
                  </a:lnTo>
                  <a:lnTo>
                    <a:pt x="419724" y="419723"/>
                  </a:lnTo>
                  <a:lnTo>
                    <a:pt x="209872" y="419723"/>
                  </a:lnTo>
                  <a:lnTo>
                    <a:pt x="209862" y="419724"/>
                  </a:lnTo>
                  <a:lnTo>
                    <a:pt x="209852" y="419723"/>
                  </a:lnTo>
                  <a:lnTo>
                    <a:pt x="0" y="419723"/>
                  </a:lnTo>
                  <a:lnTo>
                    <a:pt x="0" y="222296"/>
                  </a:lnTo>
                  <a:lnTo>
                    <a:pt x="1254" y="222296"/>
                  </a:lnTo>
                  <a:lnTo>
                    <a:pt x="0" y="209862"/>
                  </a:lnTo>
                  <a:cubicBezTo>
                    <a:pt x="0" y="93958"/>
                    <a:pt x="93958" y="0"/>
                    <a:pt x="20986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ffectLst/>
              </a:endParaRPr>
            </a:p>
          </p:txBody>
        </p:sp>
        <p:sp>
          <p:nvSpPr>
            <p:cNvPr id="29" name="任意多边形 28"/>
            <p:cNvSpPr/>
            <p:nvPr>
              <p:custDataLst>
                <p:tags r:id="rId50"/>
              </p:custDataLst>
            </p:nvPr>
          </p:nvSpPr>
          <p:spPr>
            <a:xfrm>
              <a:off x="7824866" y="6438900"/>
              <a:ext cx="419724" cy="419724"/>
            </a:xfrm>
            <a:custGeom>
              <a:avLst/>
              <a:gdLst>
                <a:gd name="connsiteX0" fmla="*/ 209862 w 419724"/>
                <a:gd name="connsiteY0" fmla="*/ 0 h 419724"/>
                <a:gd name="connsiteX1" fmla="*/ 419724 w 419724"/>
                <a:gd name="connsiteY1" fmla="*/ 209862 h 419724"/>
                <a:gd name="connsiteX2" fmla="*/ 418471 w 419724"/>
                <a:gd name="connsiteY2" fmla="*/ 222296 h 419724"/>
                <a:gd name="connsiteX3" fmla="*/ 419724 w 419724"/>
                <a:gd name="connsiteY3" fmla="*/ 222296 h 419724"/>
                <a:gd name="connsiteX4" fmla="*/ 419724 w 419724"/>
                <a:gd name="connsiteY4" fmla="*/ 419723 h 419724"/>
                <a:gd name="connsiteX5" fmla="*/ 209872 w 419724"/>
                <a:gd name="connsiteY5" fmla="*/ 419723 h 419724"/>
                <a:gd name="connsiteX6" fmla="*/ 209862 w 419724"/>
                <a:gd name="connsiteY6" fmla="*/ 419724 h 419724"/>
                <a:gd name="connsiteX7" fmla="*/ 209852 w 419724"/>
                <a:gd name="connsiteY7" fmla="*/ 419723 h 419724"/>
                <a:gd name="connsiteX8" fmla="*/ 0 w 419724"/>
                <a:gd name="connsiteY8" fmla="*/ 419723 h 419724"/>
                <a:gd name="connsiteX9" fmla="*/ 0 w 419724"/>
                <a:gd name="connsiteY9" fmla="*/ 222296 h 419724"/>
                <a:gd name="connsiteX10" fmla="*/ 1254 w 419724"/>
                <a:gd name="connsiteY10" fmla="*/ 222296 h 419724"/>
                <a:gd name="connsiteX11" fmla="*/ 0 w 419724"/>
                <a:gd name="connsiteY11" fmla="*/ 209862 h 419724"/>
                <a:gd name="connsiteX12" fmla="*/ 209862 w 419724"/>
                <a:gd name="connsiteY12" fmla="*/ 0 h 41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724" h="419724">
                  <a:moveTo>
                    <a:pt x="209862" y="0"/>
                  </a:moveTo>
                  <a:cubicBezTo>
                    <a:pt x="325766" y="0"/>
                    <a:pt x="419724" y="93958"/>
                    <a:pt x="419724" y="209862"/>
                  </a:cubicBezTo>
                  <a:lnTo>
                    <a:pt x="418471" y="222296"/>
                  </a:lnTo>
                  <a:lnTo>
                    <a:pt x="419724" y="222296"/>
                  </a:lnTo>
                  <a:lnTo>
                    <a:pt x="419724" y="419723"/>
                  </a:lnTo>
                  <a:lnTo>
                    <a:pt x="209872" y="419723"/>
                  </a:lnTo>
                  <a:lnTo>
                    <a:pt x="209862" y="419724"/>
                  </a:lnTo>
                  <a:lnTo>
                    <a:pt x="209852" y="419723"/>
                  </a:lnTo>
                  <a:lnTo>
                    <a:pt x="0" y="419723"/>
                  </a:lnTo>
                  <a:lnTo>
                    <a:pt x="0" y="222296"/>
                  </a:lnTo>
                  <a:lnTo>
                    <a:pt x="1254" y="222296"/>
                  </a:lnTo>
                  <a:lnTo>
                    <a:pt x="0" y="209862"/>
                  </a:lnTo>
                  <a:cubicBezTo>
                    <a:pt x="0" y="93958"/>
                    <a:pt x="93958" y="0"/>
                    <a:pt x="20986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ffectLst/>
              </a:endParaRPr>
            </a:p>
          </p:txBody>
        </p:sp>
        <p:sp>
          <p:nvSpPr>
            <p:cNvPr id="30" name="任意多边形 29"/>
            <p:cNvSpPr/>
            <p:nvPr>
              <p:custDataLst>
                <p:tags r:id="rId51"/>
              </p:custDataLst>
            </p:nvPr>
          </p:nvSpPr>
          <p:spPr>
            <a:xfrm>
              <a:off x="8309548" y="6438900"/>
              <a:ext cx="419724" cy="419724"/>
            </a:xfrm>
            <a:custGeom>
              <a:avLst/>
              <a:gdLst>
                <a:gd name="connsiteX0" fmla="*/ 209862 w 419724"/>
                <a:gd name="connsiteY0" fmla="*/ 0 h 419724"/>
                <a:gd name="connsiteX1" fmla="*/ 419724 w 419724"/>
                <a:gd name="connsiteY1" fmla="*/ 209862 h 419724"/>
                <a:gd name="connsiteX2" fmla="*/ 418471 w 419724"/>
                <a:gd name="connsiteY2" fmla="*/ 222296 h 419724"/>
                <a:gd name="connsiteX3" fmla="*/ 419724 w 419724"/>
                <a:gd name="connsiteY3" fmla="*/ 222296 h 419724"/>
                <a:gd name="connsiteX4" fmla="*/ 419724 w 419724"/>
                <a:gd name="connsiteY4" fmla="*/ 419723 h 419724"/>
                <a:gd name="connsiteX5" fmla="*/ 209872 w 419724"/>
                <a:gd name="connsiteY5" fmla="*/ 419723 h 419724"/>
                <a:gd name="connsiteX6" fmla="*/ 209862 w 419724"/>
                <a:gd name="connsiteY6" fmla="*/ 419724 h 419724"/>
                <a:gd name="connsiteX7" fmla="*/ 209852 w 419724"/>
                <a:gd name="connsiteY7" fmla="*/ 419723 h 419724"/>
                <a:gd name="connsiteX8" fmla="*/ 0 w 419724"/>
                <a:gd name="connsiteY8" fmla="*/ 419723 h 419724"/>
                <a:gd name="connsiteX9" fmla="*/ 0 w 419724"/>
                <a:gd name="connsiteY9" fmla="*/ 222296 h 419724"/>
                <a:gd name="connsiteX10" fmla="*/ 1254 w 419724"/>
                <a:gd name="connsiteY10" fmla="*/ 222296 h 419724"/>
                <a:gd name="connsiteX11" fmla="*/ 0 w 419724"/>
                <a:gd name="connsiteY11" fmla="*/ 209862 h 419724"/>
                <a:gd name="connsiteX12" fmla="*/ 209862 w 419724"/>
                <a:gd name="connsiteY12" fmla="*/ 0 h 41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724" h="419724">
                  <a:moveTo>
                    <a:pt x="209862" y="0"/>
                  </a:moveTo>
                  <a:cubicBezTo>
                    <a:pt x="325766" y="0"/>
                    <a:pt x="419724" y="93958"/>
                    <a:pt x="419724" y="209862"/>
                  </a:cubicBezTo>
                  <a:lnTo>
                    <a:pt x="418471" y="222296"/>
                  </a:lnTo>
                  <a:lnTo>
                    <a:pt x="419724" y="222296"/>
                  </a:lnTo>
                  <a:lnTo>
                    <a:pt x="419724" y="419723"/>
                  </a:lnTo>
                  <a:lnTo>
                    <a:pt x="209872" y="419723"/>
                  </a:lnTo>
                  <a:lnTo>
                    <a:pt x="209862" y="419724"/>
                  </a:lnTo>
                  <a:lnTo>
                    <a:pt x="209852" y="419723"/>
                  </a:lnTo>
                  <a:lnTo>
                    <a:pt x="0" y="419723"/>
                  </a:lnTo>
                  <a:lnTo>
                    <a:pt x="0" y="222296"/>
                  </a:lnTo>
                  <a:lnTo>
                    <a:pt x="1254" y="222296"/>
                  </a:lnTo>
                  <a:lnTo>
                    <a:pt x="0" y="209862"/>
                  </a:lnTo>
                  <a:cubicBezTo>
                    <a:pt x="0" y="93958"/>
                    <a:pt x="93958" y="0"/>
                    <a:pt x="20986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ffectLst/>
              </a:endParaRPr>
            </a:p>
          </p:txBody>
        </p:sp>
        <p:sp>
          <p:nvSpPr>
            <p:cNvPr id="31" name="任意多边形 30"/>
            <p:cNvSpPr/>
            <p:nvPr>
              <p:custDataLst>
                <p:tags r:id="rId52"/>
              </p:custDataLst>
            </p:nvPr>
          </p:nvSpPr>
          <p:spPr>
            <a:xfrm>
              <a:off x="8794230" y="6438900"/>
              <a:ext cx="419724" cy="419724"/>
            </a:xfrm>
            <a:custGeom>
              <a:avLst/>
              <a:gdLst>
                <a:gd name="connsiteX0" fmla="*/ 209862 w 419724"/>
                <a:gd name="connsiteY0" fmla="*/ 0 h 419724"/>
                <a:gd name="connsiteX1" fmla="*/ 419724 w 419724"/>
                <a:gd name="connsiteY1" fmla="*/ 209862 h 419724"/>
                <a:gd name="connsiteX2" fmla="*/ 418471 w 419724"/>
                <a:gd name="connsiteY2" fmla="*/ 222296 h 419724"/>
                <a:gd name="connsiteX3" fmla="*/ 419724 w 419724"/>
                <a:gd name="connsiteY3" fmla="*/ 222296 h 419724"/>
                <a:gd name="connsiteX4" fmla="*/ 419724 w 419724"/>
                <a:gd name="connsiteY4" fmla="*/ 419723 h 419724"/>
                <a:gd name="connsiteX5" fmla="*/ 209872 w 419724"/>
                <a:gd name="connsiteY5" fmla="*/ 419723 h 419724"/>
                <a:gd name="connsiteX6" fmla="*/ 209862 w 419724"/>
                <a:gd name="connsiteY6" fmla="*/ 419724 h 419724"/>
                <a:gd name="connsiteX7" fmla="*/ 209852 w 419724"/>
                <a:gd name="connsiteY7" fmla="*/ 419723 h 419724"/>
                <a:gd name="connsiteX8" fmla="*/ 0 w 419724"/>
                <a:gd name="connsiteY8" fmla="*/ 419723 h 419724"/>
                <a:gd name="connsiteX9" fmla="*/ 0 w 419724"/>
                <a:gd name="connsiteY9" fmla="*/ 222296 h 419724"/>
                <a:gd name="connsiteX10" fmla="*/ 1254 w 419724"/>
                <a:gd name="connsiteY10" fmla="*/ 222296 h 419724"/>
                <a:gd name="connsiteX11" fmla="*/ 0 w 419724"/>
                <a:gd name="connsiteY11" fmla="*/ 209862 h 419724"/>
                <a:gd name="connsiteX12" fmla="*/ 209862 w 419724"/>
                <a:gd name="connsiteY12" fmla="*/ 0 h 41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724" h="419724">
                  <a:moveTo>
                    <a:pt x="209862" y="0"/>
                  </a:moveTo>
                  <a:cubicBezTo>
                    <a:pt x="325766" y="0"/>
                    <a:pt x="419724" y="93958"/>
                    <a:pt x="419724" y="209862"/>
                  </a:cubicBezTo>
                  <a:lnTo>
                    <a:pt x="418471" y="222296"/>
                  </a:lnTo>
                  <a:lnTo>
                    <a:pt x="419724" y="222296"/>
                  </a:lnTo>
                  <a:lnTo>
                    <a:pt x="419724" y="419723"/>
                  </a:lnTo>
                  <a:lnTo>
                    <a:pt x="209872" y="419723"/>
                  </a:lnTo>
                  <a:lnTo>
                    <a:pt x="209862" y="419724"/>
                  </a:lnTo>
                  <a:lnTo>
                    <a:pt x="209852" y="419723"/>
                  </a:lnTo>
                  <a:lnTo>
                    <a:pt x="0" y="419723"/>
                  </a:lnTo>
                  <a:lnTo>
                    <a:pt x="0" y="222296"/>
                  </a:lnTo>
                  <a:lnTo>
                    <a:pt x="1254" y="222296"/>
                  </a:lnTo>
                  <a:lnTo>
                    <a:pt x="0" y="209862"/>
                  </a:lnTo>
                  <a:cubicBezTo>
                    <a:pt x="0" y="93958"/>
                    <a:pt x="93958" y="0"/>
                    <a:pt x="20986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ffectLst/>
              </a:endParaRPr>
            </a:p>
          </p:txBody>
        </p:sp>
        <p:sp>
          <p:nvSpPr>
            <p:cNvPr id="32" name="任意多边形 31"/>
            <p:cNvSpPr/>
            <p:nvPr>
              <p:custDataLst>
                <p:tags r:id="rId53"/>
              </p:custDataLst>
            </p:nvPr>
          </p:nvSpPr>
          <p:spPr>
            <a:xfrm>
              <a:off x="9278912" y="6438900"/>
              <a:ext cx="419724" cy="419724"/>
            </a:xfrm>
            <a:custGeom>
              <a:avLst/>
              <a:gdLst>
                <a:gd name="connsiteX0" fmla="*/ 209862 w 419724"/>
                <a:gd name="connsiteY0" fmla="*/ 0 h 419724"/>
                <a:gd name="connsiteX1" fmla="*/ 419724 w 419724"/>
                <a:gd name="connsiteY1" fmla="*/ 209862 h 419724"/>
                <a:gd name="connsiteX2" fmla="*/ 418471 w 419724"/>
                <a:gd name="connsiteY2" fmla="*/ 222296 h 419724"/>
                <a:gd name="connsiteX3" fmla="*/ 419724 w 419724"/>
                <a:gd name="connsiteY3" fmla="*/ 222296 h 419724"/>
                <a:gd name="connsiteX4" fmla="*/ 419724 w 419724"/>
                <a:gd name="connsiteY4" fmla="*/ 419723 h 419724"/>
                <a:gd name="connsiteX5" fmla="*/ 209872 w 419724"/>
                <a:gd name="connsiteY5" fmla="*/ 419723 h 419724"/>
                <a:gd name="connsiteX6" fmla="*/ 209862 w 419724"/>
                <a:gd name="connsiteY6" fmla="*/ 419724 h 419724"/>
                <a:gd name="connsiteX7" fmla="*/ 209852 w 419724"/>
                <a:gd name="connsiteY7" fmla="*/ 419723 h 419724"/>
                <a:gd name="connsiteX8" fmla="*/ 0 w 419724"/>
                <a:gd name="connsiteY8" fmla="*/ 419723 h 419724"/>
                <a:gd name="connsiteX9" fmla="*/ 0 w 419724"/>
                <a:gd name="connsiteY9" fmla="*/ 222296 h 419724"/>
                <a:gd name="connsiteX10" fmla="*/ 1254 w 419724"/>
                <a:gd name="connsiteY10" fmla="*/ 222296 h 419724"/>
                <a:gd name="connsiteX11" fmla="*/ 0 w 419724"/>
                <a:gd name="connsiteY11" fmla="*/ 209862 h 419724"/>
                <a:gd name="connsiteX12" fmla="*/ 209862 w 419724"/>
                <a:gd name="connsiteY12" fmla="*/ 0 h 41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724" h="419724">
                  <a:moveTo>
                    <a:pt x="209862" y="0"/>
                  </a:moveTo>
                  <a:cubicBezTo>
                    <a:pt x="325766" y="0"/>
                    <a:pt x="419724" y="93958"/>
                    <a:pt x="419724" y="209862"/>
                  </a:cubicBezTo>
                  <a:lnTo>
                    <a:pt x="418471" y="222296"/>
                  </a:lnTo>
                  <a:lnTo>
                    <a:pt x="419724" y="222296"/>
                  </a:lnTo>
                  <a:lnTo>
                    <a:pt x="419724" y="419723"/>
                  </a:lnTo>
                  <a:lnTo>
                    <a:pt x="209872" y="419723"/>
                  </a:lnTo>
                  <a:lnTo>
                    <a:pt x="209862" y="419724"/>
                  </a:lnTo>
                  <a:lnTo>
                    <a:pt x="209852" y="419723"/>
                  </a:lnTo>
                  <a:lnTo>
                    <a:pt x="0" y="419723"/>
                  </a:lnTo>
                  <a:lnTo>
                    <a:pt x="0" y="222296"/>
                  </a:lnTo>
                  <a:lnTo>
                    <a:pt x="1254" y="222296"/>
                  </a:lnTo>
                  <a:lnTo>
                    <a:pt x="0" y="209862"/>
                  </a:lnTo>
                  <a:cubicBezTo>
                    <a:pt x="0" y="93958"/>
                    <a:pt x="93958" y="0"/>
                    <a:pt x="20986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ffectLst/>
              </a:endParaRPr>
            </a:p>
          </p:txBody>
        </p:sp>
        <p:sp>
          <p:nvSpPr>
            <p:cNvPr id="33" name="任意多边形 32"/>
            <p:cNvSpPr/>
            <p:nvPr>
              <p:custDataLst>
                <p:tags r:id="rId54"/>
              </p:custDataLst>
            </p:nvPr>
          </p:nvSpPr>
          <p:spPr>
            <a:xfrm>
              <a:off x="9763594" y="6438900"/>
              <a:ext cx="419724" cy="419724"/>
            </a:xfrm>
            <a:custGeom>
              <a:avLst/>
              <a:gdLst>
                <a:gd name="connsiteX0" fmla="*/ 209862 w 419724"/>
                <a:gd name="connsiteY0" fmla="*/ 0 h 419724"/>
                <a:gd name="connsiteX1" fmla="*/ 419724 w 419724"/>
                <a:gd name="connsiteY1" fmla="*/ 209862 h 419724"/>
                <a:gd name="connsiteX2" fmla="*/ 418471 w 419724"/>
                <a:gd name="connsiteY2" fmla="*/ 222296 h 419724"/>
                <a:gd name="connsiteX3" fmla="*/ 419724 w 419724"/>
                <a:gd name="connsiteY3" fmla="*/ 222296 h 419724"/>
                <a:gd name="connsiteX4" fmla="*/ 419724 w 419724"/>
                <a:gd name="connsiteY4" fmla="*/ 419723 h 419724"/>
                <a:gd name="connsiteX5" fmla="*/ 209872 w 419724"/>
                <a:gd name="connsiteY5" fmla="*/ 419723 h 419724"/>
                <a:gd name="connsiteX6" fmla="*/ 209862 w 419724"/>
                <a:gd name="connsiteY6" fmla="*/ 419724 h 419724"/>
                <a:gd name="connsiteX7" fmla="*/ 209852 w 419724"/>
                <a:gd name="connsiteY7" fmla="*/ 419723 h 419724"/>
                <a:gd name="connsiteX8" fmla="*/ 0 w 419724"/>
                <a:gd name="connsiteY8" fmla="*/ 419723 h 419724"/>
                <a:gd name="connsiteX9" fmla="*/ 0 w 419724"/>
                <a:gd name="connsiteY9" fmla="*/ 222296 h 419724"/>
                <a:gd name="connsiteX10" fmla="*/ 1254 w 419724"/>
                <a:gd name="connsiteY10" fmla="*/ 222296 h 419724"/>
                <a:gd name="connsiteX11" fmla="*/ 0 w 419724"/>
                <a:gd name="connsiteY11" fmla="*/ 209862 h 419724"/>
                <a:gd name="connsiteX12" fmla="*/ 209862 w 419724"/>
                <a:gd name="connsiteY12" fmla="*/ 0 h 41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724" h="419724">
                  <a:moveTo>
                    <a:pt x="209862" y="0"/>
                  </a:moveTo>
                  <a:cubicBezTo>
                    <a:pt x="325766" y="0"/>
                    <a:pt x="419724" y="93958"/>
                    <a:pt x="419724" y="209862"/>
                  </a:cubicBezTo>
                  <a:lnTo>
                    <a:pt x="418471" y="222296"/>
                  </a:lnTo>
                  <a:lnTo>
                    <a:pt x="419724" y="222296"/>
                  </a:lnTo>
                  <a:lnTo>
                    <a:pt x="419724" y="419723"/>
                  </a:lnTo>
                  <a:lnTo>
                    <a:pt x="209872" y="419723"/>
                  </a:lnTo>
                  <a:lnTo>
                    <a:pt x="209862" y="419724"/>
                  </a:lnTo>
                  <a:lnTo>
                    <a:pt x="209852" y="419723"/>
                  </a:lnTo>
                  <a:lnTo>
                    <a:pt x="0" y="419723"/>
                  </a:lnTo>
                  <a:lnTo>
                    <a:pt x="0" y="222296"/>
                  </a:lnTo>
                  <a:lnTo>
                    <a:pt x="1254" y="222296"/>
                  </a:lnTo>
                  <a:lnTo>
                    <a:pt x="0" y="209862"/>
                  </a:lnTo>
                  <a:cubicBezTo>
                    <a:pt x="0" y="93958"/>
                    <a:pt x="93958" y="0"/>
                    <a:pt x="20986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ffectLst/>
              </a:endParaRPr>
            </a:p>
          </p:txBody>
        </p:sp>
        <p:sp>
          <p:nvSpPr>
            <p:cNvPr id="34" name="任意多边形 33"/>
            <p:cNvSpPr/>
            <p:nvPr>
              <p:custDataLst>
                <p:tags r:id="rId55"/>
              </p:custDataLst>
            </p:nvPr>
          </p:nvSpPr>
          <p:spPr>
            <a:xfrm>
              <a:off x="10248276" y="6438900"/>
              <a:ext cx="419724" cy="419724"/>
            </a:xfrm>
            <a:custGeom>
              <a:avLst/>
              <a:gdLst>
                <a:gd name="connsiteX0" fmla="*/ 209862 w 419724"/>
                <a:gd name="connsiteY0" fmla="*/ 0 h 419724"/>
                <a:gd name="connsiteX1" fmla="*/ 419724 w 419724"/>
                <a:gd name="connsiteY1" fmla="*/ 209862 h 419724"/>
                <a:gd name="connsiteX2" fmla="*/ 418471 w 419724"/>
                <a:gd name="connsiteY2" fmla="*/ 222296 h 419724"/>
                <a:gd name="connsiteX3" fmla="*/ 419724 w 419724"/>
                <a:gd name="connsiteY3" fmla="*/ 222296 h 419724"/>
                <a:gd name="connsiteX4" fmla="*/ 419724 w 419724"/>
                <a:gd name="connsiteY4" fmla="*/ 419723 h 419724"/>
                <a:gd name="connsiteX5" fmla="*/ 209872 w 419724"/>
                <a:gd name="connsiteY5" fmla="*/ 419723 h 419724"/>
                <a:gd name="connsiteX6" fmla="*/ 209862 w 419724"/>
                <a:gd name="connsiteY6" fmla="*/ 419724 h 419724"/>
                <a:gd name="connsiteX7" fmla="*/ 209852 w 419724"/>
                <a:gd name="connsiteY7" fmla="*/ 419723 h 419724"/>
                <a:gd name="connsiteX8" fmla="*/ 0 w 419724"/>
                <a:gd name="connsiteY8" fmla="*/ 419723 h 419724"/>
                <a:gd name="connsiteX9" fmla="*/ 0 w 419724"/>
                <a:gd name="connsiteY9" fmla="*/ 222296 h 419724"/>
                <a:gd name="connsiteX10" fmla="*/ 1254 w 419724"/>
                <a:gd name="connsiteY10" fmla="*/ 222296 h 419724"/>
                <a:gd name="connsiteX11" fmla="*/ 0 w 419724"/>
                <a:gd name="connsiteY11" fmla="*/ 209862 h 419724"/>
                <a:gd name="connsiteX12" fmla="*/ 209862 w 419724"/>
                <a:gd name="connsiteY12" fmla="*/ 0 h 41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9724" h="419724">
                  <a:moveTo>
                    <a:pt x="209862" y="0"/>
                  </a:moveTo>
                  <a:cubicBezTo>
                    <a:pt x="325766" y="0"/>
                    <a:pt x="419724" y="93958"/>
                    <a:pt x="419724" y="209862"/>
                  </a:cubicBezTo>
                  <a:lnTo>
                    <a:pt x="418471" y="222296"/>
                  </a:lnTo>
                  <a:lnTo>
                    <a:pt x="419724" y="222296"/>
                  </a:lnTo>
                  <a:lnTo>
                    <a:pt x="419724" y="419723"/>
                  </a:lnTo>
                  <a:lnTo>
                    <a:pt x="209872" y="419723"/>
                  </a:lnTo>
                  <a:lnTo>
                    <a:pt x="209862" y="419724"/>
                  </a:lnTo>
                  <a:lnTo>
                    <a:pt x="209852" y="419723"/>
                  </a:lnTo>
                  <a:lnTo>
                    <a:pt x="0" y="419723"/>
                  </a:lnTo>
                  <a:lnTo>
                    <a:pt x="0" y="222296"/>
                  </a:lnTo>
                  <a:lnTo>
                    <a:pt x="1254" y="222296"/>
                  </a:lnTo>
                  <a:lnTo>
                    <a:pt x="0" y="209862"/>
                  </a:lnTo>
                  <a:cubicBezTo>
                    <a:pt x="0" y="93958"/>
                    <a:pt x="93958" y="0"/>
                    <a:pt x="20986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effectLst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56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57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58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EE3660-F424-46F8-BBBB-782DC8E1F35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59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60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0000" tIns="46800" rIns="90000" bIns="4680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AE6F12-5C5F-4D5D-8DD9-1195127AA9D2}" type="slidenum">
              <a:rPr lang="zh-CN" altLang="en-US" smtClean="0"/>
            </a:fld>
            <a:endParaRPr lang="zh-CN" altLang="en-US"/>
          </a:p>
        </p:txBody>
      </p:sp>
      <p:sp>
        <p:nvSpPr>
          <p:cNvPr id="35" name="KSO_TEMPLATE" hidden="1"/>
          <p:cNvSpPr/>
          <p:nvPr>
            <p:custDataLst>
              <p:tags r:id="rId6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159.xml"/><Relationship Id="rId4" Type="http://schemas.openxmlformats.org/officeDocument/2006/relationships/image" Target="../media/image21.png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200.xml"/><Relationship Id="rId5" Type="http://schemas.openxmlformats.org/officeDocument/2006/relationships/image" Target="../media/image29.png"/><Relationship Id="rId4" Type="http://schemas.openxmlformats.org/officeDocument/2006/relationships/tags" Target="../tags/tag199.xml"/><Relationship Id="rId3" Type="http://schemas.openxmlformats.org/officeDocument/2006/relationships/image" Target="../media/image28.png"/><Relationship Id="rId2" Type="http://schemas.openxmlformats.org/officeDocument/2006/relationships/tags" Target="../tags/tag198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04.xml"/><Relationship Id="rId4" Type="http://schemas.openxmlformats.org/officeDocument/2006/relationships/image" Target="../media/image21.png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205.xml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06.xml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210.xml"/><Relationship Id="rId5" Type="http://schemas.openxmlformats.org/officeDocument/2006/relationships/image" Target="../media/image32.png"/><Relationship Id="rId4" Type="http://schemas.openxmlformats.org/officeDocument/2006/relationships/tags" Target="../tags/tag209.xml"/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214.xml"/><Relationship Id="rId5" Type="http://schemas.openxmlformats.org/officeDocument/2006/relationships/image" Target="../media/image33.png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217.xml"/><Relationship Id="rId4" Type="http://schemas.openxmlformats.org/officeDocument/2006/relationships/image" Target="../media/image34.png"/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220.xml"/><Relationship Id="rId4" Type="http://schemas.openxmlformats.org/officeDocument/2006/relationships/image" Target="../media/image35.png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223.xml"/><Relationship Id="rId4" Type="http://schemas.openxmlformats.org/officeDocument/2006/relationships/image" Target="../media/image36.png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226.xml"/><Relationship Id="rId4" Type="http://schemas.openxmlformats.org/officeDocument/2006/relationships/image" Target="../media/image37.png"/><Relationship Id="rId3" Type="http://schemas.openxmlformats.org/officeDocument/2006/relationships/tags" Target="../tags/tag225.xml"/><Relationship Id="rId2" Type="http://schemas.openxmlformats.org/officeDocument/2006/relationships/tags" Target="../tags/tag224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17.xml"/><Relationship Id="rId14" Type="http://schemas.openxmlformats.org/officeDocument/2006/relationships/tags" Target="../tags/tag172.xml"/><Relationship Id="rId13" Type="http://schemas.openxmlformats.org/officeDocument/2006/relationships/image" Target="../media/image21.png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tags" Target="../tags/tag160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229.xml"/><Relationship Id="rId4" Type="http://schemas.openxmlformats.org/officeDocument/2006/relationships/image" Target="../media/image38.png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232.xml"/><Relationship Id="rId4" Type="http://schemas.openxmlformats.org/officeDocument/2006/relationships/image" Target="../media/image39.png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236.xml"/><Relationship Id="rId4" Type="http://schemas.openxmlformats.org/officeDocument/2006/relationships/image" Target="../media/image21.png"/><Relationship Id="rId3" Type="http://schemas.openxmlformats.org/officeDocument/2006/relationships/tags" Target="../tags/tag235.xml"/><Relationship Id="rId2" Type="http://schemas.openxmlformats.org/officeDocument/2006/relationships/tags" Target="../tags/tag234.xml"/><Relationship Id="rId1" Type="http://schemas.openxmlformats.org/officeDocument/2006/relationships/tags" Target="../tags/tag23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76.xml"/><Relationship Id="rId4" Type="http://schemas.openxmlformats.org/officeDocument/2006/relationships/image" Target="../media/image21.png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tags" Target="../tags/tag173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image" Target="../media/image22.png"/><Relationship Id="rId2" Type="http://schemas.openxmlformats.org/officeDocument/2006/relationships/tags" Target="../tags/tag177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182.xml"/><Relationship Id="rId4" Type="http://schemas.openxmlformats.org/officeDocument/2006/relationships/image" Target="../media/image23.png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86.xml"/><Relationship Id="rId4" Type="http://schemas.openxmlformats.org/officeDocument/2006/relationships/image" Target="../media/image21.png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7" Type="http://schemas.openxmlformats.org/officeDocument/2006/relationships/tags" Target="../tags/tag189.xml"/><Relationship Id="rId6" Type="http://schemas.openxmlformats.org/officeDocument/2006/relationships/image" Target="../media/image26.png"/><Relationship Id="rId5" Type="http://schemas.openxmlformats.org/officeDocument/2006/relationships/tags" Target="../tags/tag188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tags" Target="../tags/tag187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93.xml"/><Relationship Id="rId4" Type="http://schemas.openxmlformats.org/officeDocument/2006/relationships/image" Target="../media/image21.png"/><Relationship Id="rId3" Type="http://schemas.openxmlformats.org/officeDocument/2006/relationships/tags" Target="../tags/tag192.xml"/><Relationship Id="rId2" Type="http://schemas.openxmlformats.org/officeDocument/2006/relationships/tags" Target="../tags/tag191.xml"/><Relationship Id="rId1" Type="http://schemas.openxmlformats.org/officeDocument/2006/relationships/tags" Target="../tags/tag190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4" Type="http://schemas.openxmlformats.org/officeDocument/2006/relationships/tags" Target="../tags/tag195.xml"/><Relationship Id="rId3" Type="http://schemas.openxmlformats.org/officeDocument/2006/relationships/image" Target="../media/image27.png"/><Relationship Id="rId2" Type="http://schemas.openxmlformats.org/officeDocument/2006/relationships/tags" Target="../tags/tag194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3"/>
          <p:cNvSpPr>
            <a:spLocks noGrp="1"/>
          </p:cNvSpPr>
          <p:nvPr>
            <p:ph type="subTitle" idx="14"/>
            <p:custDataLst>
              <p:tags r:id="rId1"/>
            </p:custDataLst>
          </p:nvPr>
        </p:nvSpPr>
        <p:spPr>
          <a:xfrm>
            <a:off x="9561830" y="4919980"/>
            <a:ext cx="2503170" cy="1176655"/>
          </a:xfrm>
        </p:spPr>
        <p:txBody>
          <a:bodyPr>
            <a:noAutofit/>
          </a:bodyPr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</a:rPr>
              <a:t>昭通市第二人民医院</a:t>
            </a:r>
            <a:endParaRPr lang="zh-CN" altLang="en-US" sz="2000" b="1">
              <a:solidFill>
                <a:schemeClr val="dk1">
                  <a:lumMod val="85000"/>
                  <a:lumOff val="15000"/>
                </a:schemeClr>
              </a:solidFill>
            </a:endParaRPr>
          </a:p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altLang="zh-CN" sz="2000" b="1">
                <a:solidFill>
                  <a:schemeClr val="dk1">
                    <a:lumMod val="85000"/>
                    <a:lumOff val="15000"/>
                  </a:schemeClr>
                </a:solidFill>
              </a:rPr>
              <a:t>       </a:t>
            </a:r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</a:rPr>
              <a:t>儿科</a:t>
            </a:r>
            <a:r>
              <a:rPr lang="en-US" altLang="zh-CN" sz="2000" b="1">
                <a:solidFill>
                  <a:schemeClr val="dk1">
                    <a:lumMod val="85000"/>
                    <a:lumOff val="15000"/>
                  </a:schemeClr>
                </a:solidFill>
              </a:rPr>
              <a:t>  </a:t>
            </a:r>
            <a:r>
              <a:rPr lang="zh-CN" altLang="en-US" sz="2000" b="1" dirty="0">
                <a:solidFill>
                  <a:srgbClr val="373B44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吴春艳</a:t>
            </a:r>
            <a:endParaRPr lang="en-US" altLang="zh-CN" sz="20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7" name="标题 166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148330" y="1703070"/>
            <a:ext cx="5895340" cy="2751455"/>
          </a:xfrm>
        </p:spPr>
        <p:txBody>
          <a:bodyPr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sz="5400" b="1">
                <a:solidFill>
                  <a:schemeClr val="dk1">
                    <a:lumMod val="85000"/>
                    <a:lumOff val="15000"/>
                  </a:schemeClr>
                </a:solidFill>
                <a:latin typeface="+mj-ea"/>
                <a:sym typeface="+mn-ea"/>
              </a:rPr>
              <a:t>预防甲型流感病毒小知识</a:t>
            </a:r>
            <a:endParaRPr lang="zh-CN" sz="5400" b="1">
              <a:solidFill>
                <a:schemeClr val="dk1">
                  <a:lumMod val="85000"/>
                  <a:lumOff val="15000"/>
                </a:schemeClr>
              </a:solidFill>
              <a:latin typeface="+mj-ea"/>
              <a:sym typeface="+mn-ea"/>
            </a:endParaRPr>
          </a:p>
        </p:txBody>
      </p:sp>
      <p:pic>
        <p:nvPicPr>
          <p:cNvPr id="5" name="图片 4" descr="院徽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858500" y="0"/>
            <a:ext cx="1333500" cy="13335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"/>
          <p:cNvSpPr txBox="1"/>
          <p:nvPr>
            <p:custDataLst>
              <p:tags r:id="rId2"/>
            </p:custDataLst>
          </p:nvPr>
        </p:nvSpPr>
        <p:spPr>
          <a:xfrm>
            <a:off x="720090" y="152400"/>
            <a:ext cx="7480300" cy="87122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4000" spc="100" dirty="0">
                <a:ln w="3175">
                  <a:noFill/>
                  <a:prstDash val="dash"/>
                </a:ln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黑体" panose="02010609060101010101" charset="-122"/>
                <a:cs typeface="幼圆" panose="02010509060101010101" charset="-122"/>
                <a:sym typeface="+mn-ea"/>
              </a:rPr>
              <a:t>甲型流感与普通感冒不同之处</a:t>
            </a:r>
            <a:endParaRPr lang="zh-CN" altLang="en-US" sz="4000" spc="100" dirty="0">
              <a:ln w="3175">
                <a:noFill/>
                <a:prstDash val="dash"/>
              </a:ln>
              <a:solidFill>
                <a:schemeClr val="dk1">
                  <a:lumMod val="85000"/>
                  <a:lumOff val="15000"/>
                </a:schemeClr>
              </a:solidFill>
              <a:uFillTx/>
              <a:latin typeface="黑体" panose="02010609060101010101" charset="-122"/>
              <a:cs typeface="幼圆" panose="020105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260" y="2312670"/>
            <a:ext cx="2872740" cy="2233930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1022985"/>
            <a:ext cx="9427210" cy="583501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>
            <p:custDataLst>
              <p:tags r:id="rId1"/>
            </p:custDataLst>
          </p:nvPr>
        </p:nvSpPr>
        <p:spPr>
          <a:xfrm>
            <a:off x="5395793" y="1313986"/>
            <a:ext cx="1369286" cy="2646878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normAutofit/>
          </a:bodyPr>
          <a:p>
            <a:pPr algn="ctr"/>
            <a:r>
              <a:rPr lang="en-US" altLang="zh-CN" sz="16600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en-US" altLang="zh-CN" sz="1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>
                <a:solidFill>
                  <a:schemeClr val="dk1">
                    <a:lumMod val="85000"/>
                    <a:lumOff val="15000"/>
                  </a:schemeClr>
                </a:solidFill>
              </a:rPr>
              <a:t>甲流防治措施</a:t>
            </a:r>
            <a:endParaRPr lang="zh-CN" altLang="zh-CN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图片 1" descr="院徽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858500" y="0"/>
            <a:ext cx="1333500" cy="13335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215" y="1549400"/>
            <a:ext cx="11757025" cy="492252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0" y="0"/>
            <a:ext cx="5983605" cy="95504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4400" b="1">
                <a:solidFill>
                  <a:schemeClr val="tx1"/>
                </a:solidFill>
              </a:rPr>
              <a:t>治疗原则</a:t>
            </a:r>
            <a:endParaRPr lang="zh-CN" altLang="en-US" sz="4400" b="1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/>
        </p:nvSpPr>
        <p:spPr>
          <a:xfrm>
            <a:off x="372110" y="267335"/>
            <a:ext cx="3372485" cy="19399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奥司他韦</a:t>
            </a:r>
            <a:r>
              <a:rPr lang="zh-CN" altLang="en-US" sz="2400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zh-CN" altLang="en-US" sz="2800" b="1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治疗流感的首选有效药物，用于甲型和乙型流感的治疗和预防</a:t>
            </a:r>
            <a:endParaRPr lang="zh-CN" altLang="en-US" sz="2800" b="1" dirty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246245" y="267335"/>
            <a:ext cx="4085590" cy="19392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帕拉米韦</a:t>
            </a:r>
            <a:r>
              <a:rPr lang="en-US" altLang="zh-CN" sz="3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;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是我国首个批准经静脉途径给药治疗流感的神经氨酸酶抑制剂，用于甲型和乙型流感的治疗，主要用于重症流感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728710" y="333375"/>
            <a:ext cx="2625090" cy="149225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 baseline="3000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玛巴洛沙韦：</a:t>
            </a:r>
            <a:r>
              <a:rPr lang="zh-CN" altLang="en-US" sz="200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流感创新药</a:t>
            </a:r>
            <a:r>
              <a:rPr lang="en-US" altLang="zh-CN" sz="200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,2021</a:t>
            </a:r>
            <a:r>
              <a:rPr lang="zh-CN" altLang="en-US" sz="200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</a:t>
            </a:r>
            <a:r>
              <a:rPr lang="en-US" altLang="zh-CN" sz="200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zh-CN" altLang="en-US" sz="2000" dirty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月在中国获批使用</a:t>
            </a:r>
            <a:endParaRPr lang="zh-CN" altLang="en-US" sz="2000" b="1" baseline="30000" dirty="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1180" y="2303145"/>
            <a:ext cx="10996930" cy="455485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3"/>
            </p:custDataLst>
          </p:nvPr>
        </p:nvSpPr>
        <p:spPr>
          <a:xfrm>
            <a:off x="720090" y="152400"/>
            <a:ext cx="4727575" cy="6096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endParaRPr lang="zh-CN" altLang="en-US" sz="2800" spc="100" dirty="0">
              <a:ln w="3175">
                <a:noFill/>
                <a:prstDash val="dash"/>
              </a:ln>
              <a:solidFill>
                <a:schemeClr val="dk1">
                  <a:lumMod val="85000"/>
                  <a:lumOff val="15000"/>
                </a:schemeClr>
              </a:solidFill>
              <a:uFillTx/>
              <a:latin typeface="黑体" panose="02010609060101010101" charset="-122"/>
              <a:cs typeface="黑体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3200" spc="100" dirty="0">
                <a:ln w="3175">
                  <a:noFill/>
                  <a:prstDash val="dash"/>
                </a:ln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黑体" panose="02010609060101010101" charset="-122"/>
                <a:cs typeface="黑体" panose="02010609060101010101" charset="-122"/>
                <a:sym typeface="+mn-ea"/>
              </a:rPr>
              <a:t>减少去人多密集的地方</a:t>
            </a:r>
            <a:r>
              <a:rPr lang="zh-CN" altLang="en-US" sz="2800" spc="100" dirty="0">
                <a:ln w="3175">
                  <a:noFill/>
                  <a:prstDash val="dash"/>
                </a:ln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黑体" panose="02010609060101010101" charset="-122"/>
                <a:cs typeface="黑体" panose="02010609060101010101" charset="-122"/>
                <a:sym typeface="+mn-ea"/>
              </a:rPr>
              <a:t>
</a:t>
            </a:r>
            <a:endParaRPr lang="zh-CN" altLang="en-US" sz="2800" spc="100" dirty="0">
              <a:ln w="3175">
                <a:noFill/>
                <a:prstDash val="dash"/>
              </a:ln>
              <a:solidFill>
                <a:schemeClr val="dk1">
                  <a:lumMod val="85000"/>
                  <a:lumOff val="15000"/>
                </a:schemeClr>
              </a:solidFill>
              <a:uFillTx/>
              <a:latin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4" name="Title 6"/>
          <p:cNvSpPr txBox="1"/>
          <p:nvPr>
            <p:custDataLst>
              <p:tags r:id="rId4"/>
            </p:custDataLst>
          </p:nvPr>
        </p:nvSpPr>
        <p:spPr>
          <a:xfrm>
            <a:off x="720090" y="1395095"/>
            <a:ext cx="5704840" cy="439928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 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流感病原主要通过人们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C0000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呼吸道分泌物的飞沫传播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。闭塞的房间也会让细菌和病毒密度上升，增加病原传染机率。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黑体" panose="02010609060101010101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 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因此，室内要多开窗通风，家长也应避免带孩子去人多的地方。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黑体" panose="02010609060101010101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 </a:t>
            </a:r>
            <a:r>
              <a:rPr altLang="zh-CN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如不可避免应采取防护措施。若孩子已患病，发病期间停止来学校，避免传染他人。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3390" y="540385"/>
            <a:ext cx="4931410" cy="493141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>
            <p:custDataLst>
              <p:tags r:id="rId2"/>
            </p:custDataLst>
          </p:nvPr>
        </p:nvCxnSpPr>
        <p:spPr>
          <a:xfrm>
            <a:off x="457204" y="914407"/>
            <a:ext cx="11277690" cy="127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6"/>
          <p:cNvSpPr txBox="1"/>
          <p:nvPr>
            <p:custDataLst>
              <p:tags r:id="rId3"/>
            </p:custDataLst>
          </p:nvPr>
        </p:nvSpPr>
        <p:spPr>
          <a:xfrm>
            <a:off x="720090" y="152400"/>
            <a:ext cx="2990850" cy="6096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lnSpcReduction="2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sz="3555" dirty="0" err="1">
                <a:solidFill>
                  <a:schemeClr val="dk1">
                    <a:lumMod val="85000"/>
                    <a:lumOff val="15000"/>
                  </a:schemeClr>
                </a:solidFill>
                <a:latin typeface="黑体" panose="02010609060101010101" charset="-122"/>
                <a:cs typeface="黑体" panose="02010609060101010101" charset="-122"/>
                <a:sym typeface="微软雅黑" panose="020B0503020204020204" charset="-122"/>
              </a:rPr>
              <a:t>远离“毒”源</a:t>
            </a:r>
            <a:endParaRPr lang="zh-CN" sz="3555" dirty="0" err="1">
              <a:solidFill>
                <a:schemeClr val="dk1">
                  <a:lumMod val="85000"/>
                  <a:lumOff val="15000"/>
                </a:schemeClr>
              </a:solidFill>
              <a:latin typeface="黑体" panose="02010609060101010101" charset="-122"/>
              <a:cs typeface="黑体" panose="02010609060101010101" charset="-122"/>
              <a:sym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4"/>
            </p:custDataLst>
          </p:nvPr>
        </p:nvSpPr>
        <p:spPr>
          <a:xfrm>
            <a:off x="601345" y="1211580"/>
            <a:ext cx="4633595" cy="48285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家里有人感冒，应为患者佩戴口罩。确诊感染流感病毒应及时治疗或隔离，以免传染给孩子。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黑体" panose="02010609060101010101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US" sz="2400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黑体" panose="02010609060101010101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教育孩子在咳嗽或打喷嚏时用手帕或纸巾捂住口鼻。让孩子远离流感病毒携带者，避免与之近距离接触，以防感染。
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075" y="1615440"/>
            <a:ext cx="5670550" cy="378079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"/>
          <p:cNvSpPr txBox="1"/>
          <p:nvPr>
            <p:custDataLst>
              <p:tags r:id="rId2"/>
            </p:custDataLst>
          </p:nvPr>
        </p:nvSpPr>
        <p:spPr>
          <a:xfrm>
            <a:off x="720090" y="152400"/>
            <a:ext cx="3548380" cy="6096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fontScale="9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sz="3555" dirty="0" err="1">
                <a:solidFill>
                  <a:schemeClr val="dk1">
                    <a:lumMod val="85000"/>
                    <a:lumOff val="15000"/>
                  </a:schemeClr>
                </a:solidFill>
                <a:latin typeface="黑体" panose="02010609060101010101" charset="-122"/>
                <a:cs typeface="幼圆" panose="02010509060101010101" charset="-122"/>
                <a:sym typeface="微软雅黑" panose="020B0503020204020204" charset="-122"/>
              </a:rPr>
              <a:t>讲究卫生，勤消毒</a:t>
            </a:r>
            <a:endParaRPr lang="zh-CN" sz="3555" dirty="0" err="1">
              <a:solidFill>
                <a:schemeClr val="dk1">
                  <a:lumMod val="85000"/>
                  <a:lumOff val="15000"/>
                </a:schemeClr>
              </a:solidFill>
              <a:latin typeface="黑体" panose="02010609060101010101" charset="-122"/>
              <a:cs typeface="幼圆" panose="02010509060101010101" charset="-122"/>
              <a:sym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3"/>
            </p:custDataLst>
          </p:nvPr>
        </p:nvSpPr>
        <p:spPr>
          <a:xfrm>
            <a:off x="203200" y="657860"/>
            <a:ext cx="7297420" cy="48285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 lnSpcReduction="2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  让孩子在家勤洗手，多喝水，保持良好规律的作息，以增强身体抵抗力。</a:t>
            </a:r>
            <a:endParaRPr altLang="zh-CN" sz="2400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黑体" panose="02010609060101010101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altLang="zh-CN" sz="2400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黑体" panose="02010609060101010101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  让孩子在饭前便后洗手，拿了脏东西之后立即洗手。家人外出回来应洗手，换衣之后再与孩子接触，减少病毒感染机率。</a:t>
            </a:r>
            <a:endParaRPr altLang="zh-CN" sz="2400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黑体" panose="02010609060101010101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altLang="zh-CN" sz="2400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黑体" panose="02010609060101010101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  孩子的餐具应定期灭菌消毒。除此之外，随着天气变化，及时为孩子增减衣服。让孩子进行适量的户外运动，保持室内空气流通，定期消毒等均可以降低患流感的风险</a:t>
            </a:r>
            <a:endParaRPr altLang="zh-CN" sz="2400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7330" y="762635"/>
            <a:ext cx="4112895" cy="424751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"/>
          <p:cNvSpPr txBox="1"/>
          <p:nvPr>
            <p:custDataLst>
              <p:tags r:id="rId2"/>
            </p:custDataLst>
          </p:nvPr>
        </p:nvSpPr>
        <p:spPr>
          <a:xfrm>
            <a:off x="1294765" y="362585"/>
            <a:ext cx="2501265" cy="86296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lnSpcReduction="2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555" spc="100" dirty="0">
                <a:solidFill>
                  <a:schemeClr val="dk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黑体" panose="02010609060101010101" charset="-122"/>
                <a:cs typeface="幼圆" panose="02010509060101010101" charset="-122"/>
                <a:sym typeface="+mn-ea"/>
              </a:rPr>
              <a:t>补充维生素</a:t>
            </a:r>
            <a:endParaRPr lang="zh-CN" altLang="en-US" sz="3555" spc="100" dirty="0">
              <a:solidFill>
                <a:schemeClr val="dk1">
                  <a:lumMod val="85000"/>
                  <a:lumOff val="1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黑体" panose="02010609060101010101" charset="-122"/>
              <a:cs typeface="幼圆" panose="02010509060101010101" charset="-122"/>
              <a:sym typeface="+mn-ea"/>
            </a:endParaRPr>
          </a:p>
        </p:txBody>
      </p:sp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457200" y="1451610"/>
            <a:ext cx="6674485" cy="431927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多吃富含蛋白质和维生素的食物，促进代谢，提高免疫力。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黑体" panose="02010609060101010101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  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维生素能促进体内重要代谢，特别是维生素A和维生素C能增强皮肤和黏膜的功能，提高免疫力。平时注意教育孩子多喝水，饮食要有规律，不暴饮暴食。
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4395" y="1225550"/>
            <a:ext cx="4650105" cy="39471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"/>
          <p:cNvSpPr txBox="1"/>
          <p:nvPr>
            <p:custDataLst>
              <p:tags r:id="rId2"/>
            </p:custDataLst>
          </p:nvPr>
        </p:nvSpPr>
        <p:spPr>
          <a:xfrm>
            <a:off x="720090" y="470535"/>
            <a:ext cx="4265295" cy="76390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lnSpcReduction="2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555" spc="100" dirty="0">
                <a:solidFill>
                  <a:schemeClr val="dk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黑体" panose="02010609060101010101" charset="-122"/>
                <a:cs typeface="幼圆" panose="02010509060101010101" charset="-122"/>
                <a:sym typeface="+mn-ea"/>
              </a:rPr>
              <a:t>增强体质，锻炼身体</a:t>
            </a:r>
            <a:endParaRPr lang="zh-CN" altLang="en-US" sz="3555" spc="100" dirty="0">
              <a:solidFill>
                <a:schemeClr val="dk1">
                  <a:lumMod val="85000"/>
                  <a:lumOff val="1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黑体" panose="02010609060101010101" charset="-122"/>
              <a:cs typeface="幼圆" panose="02010509060101010101" charset="-122"/>
              <a:sym typeface="+mn-ea"/>
            </a:endParaRPr>
          </a:p>
        </p:txBody>
      </p:sp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457200" y="1080135"/>
            <a:ext cx="6674485" cy="431927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 每天让孩子进行适当的户外运动。适当晒太阳，阳光中的紫外线，能促进孩子生长发育，促进钙、磷吸收，增强免疫能力。</a:t>
            </a:r>
            <a:endParaRPr altLang="zh-CN" sz="2400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黑体" panose="02010609060101010101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altLang="zh-CN" sz="2400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黑体" panose="02010609060101010101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  也可通过适宜的运动和游戏活动，强健他们的身体，提高免疫力。</a:t>
            </a:r>
            <a:endParaRPr altLang="zh-CN" sz="2400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0" y="1401445"/>
            <a:ext cx="4762500" cy="36766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"/>
          <p:cNvSpPr txBox="1"/>
          <p:nvPr>
            <p:custDataLst>
              <p:tags r:id="rId2"/>
            </p:custDataLst>
          </p:nvPr>
        </p:nvSpPr>
        <p:spPr>
          <a:xfrm>
            <a:off x="622300" y="306705"/>
            <a:ext cx="3018155" cy="8477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lnSpcReduction="2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3555" spc="100" dirty="0">
                <a:solidFill>
                  <a:schemeClr val="dk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黑体" panose="02010609060101010101" charset="-122"/>
                <a:cs typeface="幼圆" panose="02010509060101010101" charset="-122"/>
                <a:sym typeface="+mn-ea"/>
              </a:rPr>
              <a:t>流感疫苗接种</a:t>
            </a:r>
            <a:endParaRPr lang="zh-CN" altLang="en-US" sz="3555" spc="100" dirty="0">
              <a:solidFill>
                <a:schemeClr val="dk1">
                  <a:lumMod val="85000"/>
                  <a:lumOff val="1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黑体" panose="02010609060101010101" charset="-122"/>
              <a:cs typeface="幼圆" panose="02010509060101010101" charset="-122"/>
              <a:sym typeface="+mn-ea"/>
            </a:endParaRPr>
          </a:p>
        </p:txBody>
      </p:sp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457200" y="1318260"/>
            <a:ext cx="4538345" cy="408114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  接种流感疫苗是增强对病毒免疫力的有效方法，家长自愿让孩子接种。</a:t>
            </a:r>
            <a:endParaRPr altLang="zh-CN" sz="2400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545" y="762000"/>
            <a:ext cx="6983730" cy="41389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233930" y="120761"/>
            <a:ext cx="6934200" cy="75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>
            <a:defPPr>
              <a:defRPr lang="zh-CN"/>
            </a:defPPr>
            <a:lvl1pPr eaLnBrk="1" hangingPunct="1">
              <a:lnSpc>
                <a:spcPct val="90000"/>
              </a:lnSpc>
              <a:buFontTx/>
              <a:defRPr sz="54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4400"/>
            </a:lvl2pPr>
            <a:lvl3pPr>
              <a:lnSpc>
                <a:spcPct val="90000"/>
              </a:lnSpc>
              <a:defRPr sz="4400"/>
            </a:lvl3pPr>
            <a:lvl4pPr>
              <a:lnSpc>
                <a:spcPct val="90000"/>
              </a:lnSpc>
              <a:defRPr sz="4400"/>
            </a:lvl4pPr>
            <a:lvl5pPr>
              <a:lnSpc>
                <a:spcPct val="90000"/>
              </a:lnSpc>
              <a:defRPr sz="4400"/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pPr algn="ctr"/>
            <a:r>
              <a:rPr lang="zh-CN" altLang="en-US" sz="4800">
                <a:solidFill>
                  <a:schemeClr val="dk1">
                    <a:lumMod val="85000"/>
                    <a:lumOff val="15000"/>
                  </a:schemeClr>
                </a:solidFill>
              </a:rPr>
              <a:t>目录</a:t>
            </a:r>
            <a:endParaRPr lang="zh-CN" altLang="en-US" sz="4800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700213" y="1177290"/>
            <a:ext cx="533400" cy="70294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r"/>
            <a:r>
              <a:rPr lang="en-US" altLang="zh-CN" sz="2400" dirty="0">
                <a:solidFill>
                  <a:srgbClr val="002060"/>
                </a:solidFill>
              </a:rPr>
              <a:t>1.</a:t>
            </a:r>
            <a:endParaRPr lang="en-US" altLang="zh-CN" sz="2400" dirty="0">
              <a:solidFill>
                <a:srgbClr val="002060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2233930" y="1423035"/>
            <a:ext cx="1941195" cy="60134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 sz="2400">
                <a:solidFill>
                  <a:srgbClr val="002060"/>
                </a:solidFill>
              </a:rPr>
              <a:t>什么是甲流</a:t>
            </a:r>
            <a:endParaRPr lang="zh-CN" altLang="zh-CN" sz="2400">
              <a:solidFill>
                <a:srgbClr val="002060"/>
              </a:solidFill>
            </a:endParaRPr>
          </a:p>
        </p:txBody>
      </p: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6437313" y="1177290"/>
            <a:ext cx="533400" cy="70294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r"/>
            <a:r>
              <a:rPr lang="en-US" altLang="zh-CN" sz="2400" dirty="0">
                <a:solidFill>
                  <a:srgbClr val="002060"/>
                </a:solidFill>
              </a:rPr>
              <a:t>2.</a:t>
            </a:r>
            <a:endParaRPr lang="en-US" altLang="zh-CN" sz="2400" dirty="0">
              <a:solidFill>
                <a:srgbClr val="002060"/>
              </a:solidFill>
            </a:endParaRPr>
          </a:p>
        </p:txBody>
      </p:sp>
      <p:sp>
        <p:nvSpPr>
          <p:cNvPr id="28" name="文本框 27"/>
          <p:cNvSpPr txBox="1"/>
          <p:nvPr>
            <p:custDataLst>
              <p:tags r:id="rId5"/>
            </p:custDataLst>
          </p:nvPr>
        </p:nvSpPr>
        <p:spPr>
          <a:xfrm>
            <a:off x="6974840" y="1423035"/>
            <a:ext cx="1471930" cy="60134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>
                <a:solidFill>
                  <a:srgbClr val="002060"/>
                </a:solidFill>
              </a:rPr>
              <a:t>甲流症状</a:t>
            </a:r>
            <a:endParaRPr lang="zh-CN" altLang="en-US" sz="2400">
              <a:solidFill>
                <a:srgbClr val="002060"/>
              </a:solidFill>
            </a:endParaRPr>
          </a:p>
        </p:txBody>
      </p: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1700530" y="2530475"/>
            <a:ext cx="533400" cy="70294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r"/>
            <a:r>
              <a:rPr lang="en-US" altLang="zh-CN" sz="2400" dirty="0">
                <a:solidFill>
                  <a:srgbClr val="002060"/>
                </a:solidFill>
              </a:rPr>
              <a:t>3.</a:t>
            </a:r>
            <a:endParaRPr lang="en-US" altLang="zh-CN" sz="2400" dirty="0">
              <a:solidFill>
                <a:srgbClr val="002060"/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2233930" y="2764790"/>
            <a:ext cx="2084070" cy="60134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>
                <a:solidFill>
                  <a:srgbClr val="002060"/>
                </a:solidFill>
              </a:rPr>
              <a:t>甲流传播途径</a:t>
            </a:r>
            <a:endParaRPr lang="zh-CN" altLang="en-US" sz="2400">
              <a:solidFill>
                <a:srgbClr val="002060"/>
              </a:solidFill>
            </a:endParaRPr>
          </a:p>
        </p:txBody>
      </p:sp>
      <p:sp>
        <p:nvSpPr>
          <p:cNvPr id="30" name="文本框 29"/>
          <p:cNvSpPr txBox="1"/>
          <p:nvPr>
            <p:custDataLst>
              <p:tags r:id="rId8"/>
            </p:custDataLst>
          </p:nvPr>
        </p:nvSpPr>
        <p:spPr>
          <a:xfrm>
            <a:off x="6441123" y="2571115"/>
            <a:ext cx="533400" cy="70294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r"/>
            <a:r>
              <a:rPr lang="en-US" altLang="zh-CN" sz="2400" dirty="0">
                <a:solidFill>
                  <a:srgbClr val="002060"/>
                </a:solidFill>
              </a:rPr>
              <a:t>4.</a:t>
            </a:r>
            <a:endParaRPr lang="en-US" altLang="zh-CN" sz="2400" dirty="0">
              <a:solidFill>
                <a:srgbClr val="002060"/>
              </a:solidFill>
            </a:endParaRPr>
          </a:p>
        </p:txBody>
      </p:sp>
      <p:sp>
        <p:nvSpPr>
          <p:cNvPr id="4" name="文本框 31"/>
          <p:cNvSpPr txBox="1"/>
          <p:nvPr>
            <p:custDataLst>
              <p:tags r:id="rId9"/>
            </p:custDataLst>
          </p:nvPr>
        </p:nvSpPr>
        <p:spPr>
          <a:xfrm>
            <a:off x="6974840" y="2815590"/>
            <a:ext cx="2418080" cy="601345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>
                <a:solidFill>
                  <a:srgbClr val="002060"/>
                </a:solidFill>
                <a:sym typeface="Arial" panose="020B0604020202020204" pitchFamily="34" charset="0"/>
              </a:rPr>
              <a:t>甲流防治措施</a:t>
            </a:r>
            <a:endParaRPr lang="zh-CN" altLang="en-US" sz="2400">
              <a:solidFill>
                <a:srgbClr val="002060"/>
              </a:solidFill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>
            <p:custDataLst>
              <p:tags r:id="rId10"/>
            </p:custDataLst>
          </p:nvPr>
        </p:nvSpPr>
        <p:spPr>
          <a:xfrm>
            <a:off x="1700213" y="3884295"/>
            <a:ext cx="533400" cy="70294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r"/>
            <a:r>
              <a:rPr lang="en-US" altLang="zh-CN" sz="2400" dirty="0">
                <a:solidFill>
                  <a:srgbClr val="002060"/>
                </a:solidFill>
              </a:rPr>
              <a:t>5.</a:t>
            </a:r>
            <a:endParaRPr lang="en-US" altLang="zh-CN" sz="2400" dirty="0">
              <a:solidFill>
                <a:srgbClr val="002060"/>
              </a:solidFill>
            </a:endParaRPr>
          </a:p>
        </p:txBody>
      </p:sp>
      <p:sp>
        <p:nvSpPr>
          <p:cNvPr id="24" name="文本框 23"/>
          <p:cNvSpPr txBox="1"/>
          <p:nvPr>
            <p:custDataLst>
              <p:tags r:id="rId11"/>
            </p:custDataLst>
          </p:nvPr>
        </p:nvSpPr>
        <p:spPr>
          <a:xfrm>
            <a:off x="2233930" y="4106545"/>
            <a:ext cx="2386330" cy="601345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400">
                <a:solidFill>
                  <a:srgbClr val="002060"/>
                </a:solidFill>
              </a:rPr>
              <a:t>流感预防小结</a:t>
            </a:r>
            <a:endParaRPr lang="zh-CN" altLang="en-US" sz="2400">
              <a:solidFill>
                <a:srgbClr val="002060"/>
              </a:solidFill>
            </a:endParaRPr>
          </a:p>
        </p:txBody>
      </p:sp>
      <p:pic>
        <p:nvPicPr>
          <p:cNvPr id="2" name="图片 1" descr="院徽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0858500" y="0"/>
            <a:ext cx="1333500" cy="133350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"/>
          <p:cNvSpPr txBox="1"/>
          <p:nvPr>
            <p:custDataLst>
              <p:tags r:id="rId2"/>
            </p:custDataLst>
          </p:nvPr>
        </p:nvSpPr>
        <p:spPr>
          <a:xfrm>
            <a:off x="720090" y="152400"/>
            <a:ext cx="5375910" cy="145732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sz="3555" dirty="0" err="1">
                <a:solidFill>
                  <a:schemeClr val="dk1">
                    <a:lumMod val="85000"/>
                    <a:lumOff val="15000"/>
                  </a:schemeClr>
                </a:solidFill>
                <a:latin typeface="黑体" panose="02010609060101010101" charset="-122"/>
                <a:sym typeface="微软雅黑" panose="020B0503020204020204" charset="-122"/>
              </a:rPr>
              <a:t>开窗通风，保持空气清新</a:t>
            </a:r>
            <a:endParaRPr lang="zh-CN" sz="3555" dirty="0" err="1">
              <a:solidFill>
                <a:schemeClr val="dk1">
                  <a:lumMod val="85000"/>
                  <a:lumOff val="15000"/>
                </a:schemeClr>
              </a:solidFill>
              <a:latin typeface="黑体" panose="02010609060101010101" charset="-122"/>
              <a:sym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3"/>
            </p:custDataLst>
          </p:nvPr>
        </p:nvSpPr>
        <p:spPr>
          <a:xfrm>
            <a:off x="456565" y="1249045"/>
            <a:ext cx="5243195" cy="45453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微软雅黑" panose="020B0503020204020204" charset="-122"/>
              </a:rPr>
              <a:t>讲究环境卫生：要搞好室内外卫生，室内经常通风换气，保持空气清新；经常晒洗衣物及被褥。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990" y="1609725"/>
            <a:ext cx="4825365" cy="33489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"/>
          <p:cNvSpPr txBox="1"/>
          <p:nvPr>
            <p:custDataLst>
              <p:tags r:id="rId2"/>
            </p:custDataLst>
          </p:nvPr>
        </p:nvSpPr>
        <p:spPr>
          <a:xfrm>
            <a:off x="720090" y="488950"/>
            <a:ext cx="4225290" cy="6096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lnSpcReduction="2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sz="3555" dirty="0" err="1">
                <a:solidFill>
                  <a:schemeClr val="dk1">
                    <a:lumMod val="85000"/>
                    <a:lumOff val="15000"/>
                  </a:schemeClr>
                </a:solidFill>
                <a:latin typeface="黑体" panose="02010609060101010101" charset="-122"/>
                <a:sym typeface="微软雅黑" panose="020B0503020204020204" charset="-122"/>
              </a:rPr>
              <a:t>流感预防顺口溜</a:t>
            </a:r>
            <a:endParaRPr lang="zh-CN" sz="3555" dirty="0" err="1">
              <a:solidFill>
                <a:schemeClr val="dk1">
                  <a:lumMod val="85000"/>
                  <a:lumOff val="15000"/>
                </a:schemeClr>
              </a:solidFill>
              <a:latin typeface="黑体" panose="02010609060101010101" charset="-122"/>
              <a:sym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3"/>
            </p:custDataLst>
          </p:nvPr>
        </p:nvSpPr>
        <p:spPr>
          <a:xfrm>
            <a:off x="456565" y="1249045"/>
            <a:ext cx="5243195" cy="454533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altLang="zh-CN" sz="2400" b="1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微软雅黑" panose="020B0503020204020204" charset="-122"/>
              </a:rPr>
              <a:t>流感季，要记牢；勤洗手，习惯好；</a:t>
            </a:r>
            <a:endParaRPr altLang="zh-CN" sz="2400" b="1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US" sz="2400" b="1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b="1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微软雅黑" panose="020B0503020204020204" charset="-122"/>
              </a:rPr>
              <a:t>多通风，要防寒；不聚集，戴口罩；</a:t>
            </a:r>
            <a:endParaRPr lang="zh-CN" altLang="en-US" sz="2400" b="1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US" sz="2400" b="1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b="1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微软雅黑" panose="020B0503020204020204" charset="-122"/>
              </a:rPr>
              <a:t>勤锻炼，打疫苗；防流感，要趁早。</a:t>
            </a:r>
            <a:endParaRPr lang="zh-CN" altLang="en-US" sz="2400" b="1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745" y="1287145"/>
            <a:ext cx="5071110" cy="40151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289425" y="2162175"/>
            <a:ext cx="3949065" cy="2308225"/>
          </a:xfrm>
        </p:spPr>
        <p:txBody>
          <a:bodyPr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60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感谢聆听！</a:t>
            </a:r>
            <a:endParaRPr lang="zh-CN" altLang="en-US" sz="6000" b="1" dirty="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副标题 3"/>
          <p:cNvSpPr>
            <a:spLocks noGrp="1"/>
          </p:cNvSpPr>
          <p:nvPr>
            <p:ph type="subTitle" idx="14"/>
            <p:custDataLst>
              <p:tags r:id="rId2"/>
            </p:custDataLst>
          </p:nvPr>
        </p:nvSpPr>
        <p:spPr>
          <a:xfrm>
            <a:off x="9688830" y="5550535"/>
            <a:ext cx="2503170" cy="1176655"/>
          </a:xfrm>
        </p:spPr>
        <p:txBody>
          <a:bodyPr>
            <a:noAutofit/>
          </a:bodyPr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</a:rPr>
              <a:t>昭通市第二人民医院</a:t>
            </a:r>
            <a:endParaRPr lang="zh-CN" altLang="en-US" sz="2000" b="1">
              <a:solidFill>
                <a:schemeClr val="dk1">
                  <a:lumMod val="85000"/>
                  <a:lumOff val="15000"/>
                </a:schemeClr>
              </a:solidFill>
            </a:endParaRPr>
          </a:p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altLang="zh-CN" sz="2000" b="1">
                <a:solidFill>
                  <a:schemeClr val="dk1">
                    <a:lumMod val="85000"/>
                    <a:lumOff val="15000"/>
                  </a:schemeClr>
                </a:solidFill>
              </a:rPr>
              <a:t>       </a:t>
            </a:r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</a:rPr>
              <a:t>儿科</a:t>
            </a:r>
            <a:r>
              <a:rPr lang="en-US" altLang="zh-CN" sz="2000" b="1">
                <a:solidFill>
                  <a:schemeClr val="dk1">
                    <a:lumMod val="85000"/>
                    <a:lumOff val="15000"/>
                  </a:schemeClr>
                </a:solidFill>
              </a:rPr>
              <a:t>  </a:t>
            </a:r>
            <a:r>
              <a:rPr lang="zh-CN" altLang="en-US" sz="2000" b="1" dirty="0">
                <a:solidFill>
                  <a:srgbClr val="373B44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吴春艳</a:t>
            </a:r>
            <a:endParaRPr lang="en-US" altLang="zh-CN" sz="20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图片 4" descr="院徽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858500" y="0"/>
            <a:ext cx="1333500" cy="13335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>
            <p:custDataLst>
              <p:tags r:id="rId1"/>
            </p:custDataLst>
          </p:nvPr>
        </p:nvSpPr>
        <p:spPr>
          <a:xfrm>
            <a:off x="5395793" y="1313986"/>
            <a:ext cx="1369286" cy="2646878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normAutofit/>
          </a:bodyPr>
          <a:p>
            <a:pPr algn="ctr"/>
            <a:r>
              <a:rPr lang="en-US" altLang="zh-CN" sz="166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US" altLang="zh-CN" sz="1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>
                <a:solidFill>
                  <a:schemeClr val="dk1">
                    <a:lumMod val="85000"/>
                    <a:lumOff val="15000"/>
                  </a:schemeClr>
                </a:solidFill>
                <a:sym typeface="+mn-ea"/>
              </a:rPr>
              <a:t>什么是甲流</a:t>
            </a:r>
            <a:endParaRPr lang="zh-CN" altLang="zh-CN">
              <a:solidFill>
                <a:schemeClr val="dk1">
                  <a:lumMod val="85000"/>
                  <a:lumOff val="15000"/>
                </a:schemeClr>
              </a:solidFill>
              <a:sym typeface="+mn-ea"/>
            </a:endParaRPr>
          </a:p>
        </p:txBody>
      </p:sp>
      <p:pic>
        <p:nvPicPr>
          <p:cNvPr id="2" name="图片 1" descr="院徽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858500" y="0"/>
            <a:ext cx="1333500" cy="13335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 txBox="1"/>
          <p:nvPr>
            <p:custDataLst>
              <p:tags r:id="rId2"/>
            </p:custDataLst>
          </p:nvPr>
        </p:nvSpPr>
        <p:spPr>
          <a:xfrm>
            <a:off x="212725" y="619125"/>
            <a:ext cx="7589520" cy="406527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流行性感冒</a:t>
            </a:r>
            <a:r>
              <a:rPr lang="zh-CN" altLang="en-US" sz="3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是流感病毒引起的一种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急性呼吸道传染病</a:t>
            </a:r>
            <a:r>
              <a:rPr lang="zh-CN" altLang="en-US" sz="3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，甲型和乙型流感病毒每年呈季节性流行，其中</a:t>
            </a: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甲型流感病毒可引起全球大流行</a:t>
            </a:r>
            <a:r>
              <a:rPr lang="zh-CN" altLang="en-US" sz="3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。</a:t>
            </a:r>
            <a:endParaRPr lang="zh-CN" altLang="en-US" sz="3200" spc="100" dirty="0">
              <a:ln w="3175">
                <a:noFill/>
                <a:prstDash val="dash"/>
              </a:ln>
              <a:solidFill>
                <a:srgbClr val="445469"/>
              </a:solidFill>
              <a:uFillTx/>
              <a:latin typeface="Arial" panose="020B0604020202020204" pitchFamily="34" charset="0"/>
              <a:ea typeface="微软雅黑" panose="020B050302020402020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870" y="1230630"/>
            <a:ext cx="4065905" cy="420052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475615" y="299085"/>
            <a:ext cx="8491855" cy="7207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80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流感是什么？</a:t>
            </a:r>
            <a:endParaRPr lang="zh-CN" altLang="en-US" sz="4800">
              <a:solidFill>
                <a:schemeClr val="accent1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"/>
          <p:cNvSpPr txBox="1"/>
          <p:nvPr>
            <p:custDataLst>
              <p:tags r:id="rId2"/>
            </p:custDataLst>
          </p:nvPr>
        </p:nvSpPr>
        <p:spPr>
          <a:xfrm>
            <a:off x="720090" y="152400"/>
            <a:ext cx="2383790" cy="6096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lnSpcReduction="2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sz="3555" dirty="0" err="1">
                <a:solidFill>
                  <a:schemeClr val="dk1">
                    <a:lumMod val="85000"/>
                    <a:lumOff val="15000"/>
                  </a:schemeClr>
                </a:solidFill>
                <a:latin typeface="黑体" panose="02010609060101010101" charset="-122"/>
                <a:sym typeface="微软雅黑" panose="020B0503020204020204" charset="-122"/>
              </a:rPr>
              <a:t>什么是甲流</a:t>
            </a:r>
            <a:endParaRPr lang="zh-CN" sz="3555" dirty="0" err="1">
              <a:solidFill>
                <a:schemeClr val="dk1">
                  <a:lumMod val="85000"/>
                  <a:lumOff val="15000"/>
                </a:schemeClr>
              </a:solidFill>
              <a:latin typeface="黑体" panose="02010609060101010101" charset="-122"/>
              <a:sym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3"/>
            </p:custDataLst>
          </p:nvPr>
        </p:nvSpPr>
        <p:spPr>
          <a:xfrm>
            <a:off x="203200" y="927100"/>
            <a:ext cx="5893435" cy="460057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1.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C0000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甲型流感病毒为常见流感病毒，甲型流感病毒最容易发生变异</a:t>
            </a: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，流感的传染源主要是病人，其次是隐性感染者。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黑体" panose="02010609060101010101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US" sz="2400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黑体" panose="02010609060101010101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2.动物亦可能为重要贮存宿主和中间宿主。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黑体" panose="02010609060101010101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endParaRPr lang="zh-CN" altLang="en-US" sz="2400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黑体" panose="02010609060101010101" charset="-122"/>
            </a:endParaRPr>
          </a:p>
          <a:p>
            <a:pPr algn="l" fontAlgn="auto">
              <a:lnSpc>
                <a:spcPct val="120000"/>
              </a:lnSpc>
              <a:spcAft>
                <a:spcPts val="800"/>
              </a:spcAft>
            </a:pPr>
            <a:r>
              <a:rPr lang="zh-CN" altLang="en-US" sz="2400" spc="100" dirty="0">
                <a:ln w="3175">
                  <a:noFill/>
                  <a:prstDash val="dash"/>
                </a:ln>
                <a:solidFill>
                  <a:srgbClr val="002060"/>
                </a:solidFill>
                <a:uFillTx/>
                <a:latin typeface="黑体" panose="02010609060101010101" charset="-122"/>
                <a:ea typeface="微软雅黑" panose="020B0503020204020204" charset="-122"/>
                <a:cs typeface="黑体" panose="02010609060101010101" charset="-122"/>
              </a:rPr>
              <a:t>3.病人自发病后5天内均可从鼻涕、口涎、痰液等分泌物排出病毒，传染期约1周，以病初2～3天传染性最强。</a:t>
            </a:r>
            <a:endParaRPr lang="zh-CN" altLang="en-US" sz="2400" spc="100" dirty="0">
              <a:ln w="3175">
                <a:noFill/>
                <a:prstDash val="dash"/>
              </a:ln>
              <a:solidFill>
                <a:srgbClr val="002060"/>
              </a:solidFill>
              <a:uFillTx/>
              <a:latin typeface="黑体" panose="02010609060101010101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690" y="1387475"/>
            <a:ext cx="5310505" cy="34105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>
            <p:custDataLst>
              <p:tags r:id="rId1"/>
            </p:custDataLst>
          </p:nvPr>
        </p:nvSpPr>
        <p:spPr>
          <a:xfrm>
            <a:off x="5395793" y="1313986"/>
            <a:ext cx="1369286" cy="2646878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normAutofit/>
          </a:bodyPr>
          <a:p>
            <a:pPr algn="ctr"/>
            <a:r>
              <a:rPr lang="en-US" altLang="zh-CN" sz="166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US" altLang="zh-CN" sz="1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>
                <a:solidFill>
                  <a:schemeClr val="dk1">
                    <a:lumMod val="85000"/>
                    <a:lumOff val="15000"/>
                  </a:schemeClr>
                </a:solidFill>
              </a:rPr>
              <a:t>甲流症状</a:t>
            </a:r>
            <a:endParaRPr lang="zh-CN" altLang="zh-CN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图片 1" descr="院徽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858500" y="0"/>
            <a:ext cx="1333500" cy="13335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"/>
          <p:cNvSpPr txBox="1"/>
          <p:nvPr>
            <p:custDataLst>
              <p:tags r:id="rId2"/>
            </p:custDataLst>
          </p:nvPr>
        </p:nvSpPr>
        <p:spPr>
          <a:xfrm>
            <a:off x="720090" y="152400"/>
            <a:ext cx="2177415" cy="609600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 lnSpcReduction="200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sz="3555" dirty="0" err="1">
                <a:solidFill>
                  <a:schemeClr val="dk1">
                    <a:lumMod val="85000"/>
                    <a:lumOff val="15000"/>
                  </a:schemeClr>
                </a:solidFill>
                <a:latin typeface="黑体" panose="02010609060101010101" charset="-122"/>
                <a:sym typeface="微软雅黑" panose="020B0503020204020204" charset="-122"/>
              </a:rPr>
              <a:t>甲流症状</a:t>
            </a:r>
            <a:endParaRPr lang="zh-CN" sz="3555" dirty="0" err="1">
              <a:solidFill>
                <a:schemeClr val="dk1">
                  <a:lumMod val="85000"/>
                  <a:lumOff val="15000"/>
                </a:schemeClr>
              </a:solidFill>
              <a:latin typeface="黑体" panose="02010609060101010101" charset="-122"/>
              <a:sym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" y="1280160"/>
            <a:ext cx="3565525" cy="34709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830" y="553720"/>
            <a:ext cx="4053205" cy="46285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901940" y="152400"/>
            <a:ext cx="4290060" cy="572579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>
            <p:custDataLst>
              <p:tags r:id="rId1"/>
            </p:custDataLst>
          </p:nvPr>
        </p:nvSpPr>
        <p:spPr>
          <a:xfrm>
            <a:off x="5395793" y="1313986"/>
            <a:ext cx="1369286" cy="2646878"/>
          </a:xfrm>
          <a:prstGeom prst="rect">
            <a:avLst/>
          </a:prstGeom>
          <a:noFill/>
        </p:spPr>
        <p:txBody>
          <a:bodyPr wrap="none" lIns="90000" tIns="46800" rIns="90000" bIns="46800" rtlCol="0" anchor="ctr">
            <a:normAutofit/>
          </a:bodyPr>
          <a:p>
            <a:pPr algn="ctr"/>
            <a:r>
              <a:rPr lang="en-US" altLang="zh-CN" sz="166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US" altLang="zh-CN" sz="1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>
                <a:solidFill>
                  <a:schemeClr val="dk1">
                    <a:lumMod val="85000"/>
                    <a:lumOff val="15000"/>
                  </a:schemeClr>
                </a:solidFill>
              </a:rPr>
              <a:t>甲流传播途径</a:t>
            </a:r>
            <a:endParaRPr lang="zh-CN" altLang="zh-CN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图片 1" descr="院徽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858500" y="0"/>
            <a:ext cx="1333500" cy="13335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6"/>
          <p:cNvSpPr txBox="1"/>
          <p:nvPr>
            <p:custDataLst>
              <p:tags r:id="rId2"/>
            </p:custDataLst>
          </p:nvPr>
        </p:nvSpPr>
        <p:spPr>
          <a:xfrm>
            <a:off x="846455" y="144780"/>
            <a:ext cx="7778750" cy="1057275"/>
          </a:xfrm>
          <a:prstGeom prst="rect">
            <a:avLst/>
          </a:prstGeom>
          <a:noFill/>
          <a:ln w="12700">
            <a:miter lim="4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0" tIns="0" rIns="0" bIns="0" anchor="ctr" anchorCtr="0">
            <a:norm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sz="4000" dirty="0" err="1">
                <a:solidFill>
                  <a:schemeClr val="dk1">
                    <a:lumMod val="85000"/>
                    <a:lumOff val="15000"/>
                  </a:schemeClr>
                </a:solidFill>
                <a:latin typeface="黑体" panose="02010609060101010101" charset="-122"/>
                <a:sym typeface="微软雅黑" panose="020B0503020204020204" charset="-122"/>
              </a:rPr>
              <a:t>甲流通过什么途径传播</a:t>
            </a:r>
            <a:r>
              <a:rPr lang="zh-CN" sz="3555" dirty="0" err="1">
                <a:solidFill>
                  <a:schemeClr val="dk1">
                    <a:lumMod val="85000"/>
                    <a:lumOff val="15000"/>
                  </a:schemeClr>
                </a:solidFill>
                <a:latin typeface="黑体" panose="02010609060101010101" charset="-122"/>
                <a:sym typeface="微软雅黑" panose="020B0503020204020204" charset="-122"/>
              </a:rPr>
              <a:t>？</a:t>
            </a:r>
            <a:endParaRPr lang="zh-CN" sz="3555" dirty="0" err="1">
              <a:solidFill>
                <a:schemeClr val="dk1">
                  <a:lumMod val="85000"/>
                  <a:lumOff val="15000"/>
                </a:schemeClr>
              </a:solidFill>
              <a:latin typeface="黑体" panose="02010609060101010101" charset="-122"/>
              <a:sym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855" y="1061720"/>
            <a:ext cx="5140325" cy="395160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365125" y="1467485"/>
            <a:ext cx="5699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solidFill>
                <a:schemeClr val="dk1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539750" y="1202055"/>
            <a:ext cx="5972175" cy="1891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solidFill>
                  <a:srgbClr val="002060"/>
                </a:solidFill>
                <a:latin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 sz="2400">
                <a:solidFill>
                  <a:srgbClr val="002060"/>
                </a:solidFill>
                <a:latin typeface="黑体" panose="02010609060101010101" charset="-122"/>
                <a:cs typeface="黑体" panose="02010609060101010101" charset="-122"/>
              </a:rPr>
              <a:t>流感患者和隐性感染者是季节性流感的主要传染源。</a:t>
            </a:r>
            <a:endParaRPr lang="zh-CN" altLang="en-US" sz="2400">
              <a:solidFill>
                <a:srgbClr val="002060"/>
              </a:solidFill>
              <a:latin typeface="黑体" panose="02010609060101010101" charset="-122"/>
              <a:cs typeface="黑体" panose="02010609060101010101" charset="-122"/>
            </a:endParaRPr>
          </a:p>
          <a:p>
            <a:endParaRPr lang="zh-CN" altLang="en-US" sz="2400">
              <a:solidFill>
                <a:srgbClr val="002060"/>
              </a:solidFill>
              <a:latin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2400">
                <a:solidFill>
                  <a:srgbClr val="002060"/>
                </a:solidFill>
                <a:latin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400">
                <a:solidFill>
                  <a:srgbClr val="002060"/>
                </a:solidFill>
                <a:latin typeface="黑体" panose="02010609060101010101" charset="-122"/>
                <a:cs typeface="黑体" panose="02010609060101010101" charset="-122"/>
              </a:rPr>
              <a:t>流感主要通过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cs typeface="黑体" panose="02010609060101010101" charset="-122"/>
              </a:rPr>
              <a:t>空气飞沫</a:t>
            </a:r>
            <a:r>
              <a:rPr lang="zh-CN" altLang="en-US" sz="2400">
                <a:solidFill>
                  <a:srgbClr val="002060"/>
                </a:solidFill>
                <a:latin typeface="黑体" panose="02010609060101010101" charset="-122"/>
                <a:cs typeface="黑体" panose="02010609060101010101" charset="-122"/>
              </a:rPr>
              <a:t>传播，也可以通过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charset="-122"/>
                <a:cs typeface="黑体" panose="02010609060101010101" charset="-122"/>
              </a:rPr>
              <a:t>口腔、鼻腔、眼睛等黏膜</a:t>
            </a:r>
            <a:r>
              <a:rPr lang="zh-CN" altLang="en-US" sz="2400">
                <a:solidFill>
                  <a:srgbClr val="002060"/>
                </a:solidFill>
                <a:latin typeface="黑体" panose="02010609060101010101" charset="-122"/>
                <a:cs typeface="黑体" panose="02010609060101010101" charset="-122"/>
              </a:rPr>
              <a:t>直接或间接接触传播。</a:t>
            </a:r>
            <a:endParaRPr lang="zh-CN" altLang="en-US" sz="2400">
              <a:solidFill>
                <a:srgbClr val="002060"/>
              </a:solidFill>
              <a:latin typeface="黑体" panose="02010609060101010101" charset="-122"/>
              <a:cs typeface="黑体" panose="02010609060101010101" charset="-122"/>
            </a:endParaRPr>
          </a:p>
          <a:p>
            <a:endParaRPr lang="zh-CN" altLang="en-US" sz="2400">
              <a:solidFill>
                <a:srgbClr val="002060"/>
              </a:solidFill>
              <a:latin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2400">
                <a:solidFill>
                  <a:srgbClr val="002060"/>
                </a:solidFill>
                <a:latin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400">
                <a:solidFill>
                  <a:srgbClr val="002060"/>
                </a:solidFill>
                <a:latin typeface="黑体" panose="02010609060101010101" charset="-122"/>
                <a:cs typeface="黑体" panose="02010609060101010101" charset="-122"/>
              </a:rPr>
              <a:t>接触被病毒污染的物品也可能引起感染。</a:t>
            </a:r>
            <a:endParaRPr lang="zh-CN" altLang="en-US" sz="2400">
              <a:solidFill>
                <a:srgbClr val="002060"/>
              </a:solidFill>
              <a:latin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2400">
                <a:solidFill>
                  <a:srgbClr val="002060"/>
                </a:solidFill>
                <a:latin typeface="黑体" panose="02010609060101010101" charset="-122"/>
                <a:cs typeface="黑体" panose="02010609060101010101" charset="-122"/>
              </a:rPr>
              <a:t>   </a:t>
            </a:r>
            <a:endParaRPr lang="en-US" altLang="zh-CN" sz="2400">
              <a:solidFill>
                <a:srgbClr val="002060"/>
              </a:solidFill>
              <a:latin typeface="黑体" panose="02010609060101010101" charset="-122"/>
              <a:cs typeface="黑体" panose="02010609060101010101" charset="-122"/>
            </a:endParaRPr>
          </a:p>
          <a:p>
            <a:r>
              <a:rPr lang="en-US" altLang="zh-CN" sz="2400">
                <a:solidFill>
                  <a:srgbClr val="002060"/>
                </a:solidFill>
                <a:latin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400">
                <a:solidFill>
                  <a:srgbClr val="002060"/>
                </a:solidFill>
                <a:latin typeface="黑体" panose="02010609060101010101" charset="-122"/>
                <a:cs typeface="黑体" panose="02010609060101010101" charset="-122"/>
              </a:rPr>
              <a:t>在人群密集且密闭或通风不良的房间内，也可通过气溶胶的形式传播。</a:t>
            </a:r>
            <a:endParaRPr lang="zh-CN" altLang="en-US" sz="2400">
              <a:solidFill>
                <a:srgbClr val="002060"/>
              </a:solidFill>
              <a:latin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6"/>
    </p:custDataLst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0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0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1722"/>
</p:tagLst>
</file>

<file path=ppt/tags/tag151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172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0921_1"/>
  <p:tag name="KSO_WM_TEMPLATE_CATEGORY" val="custom"/>
  <p:tag name="KSO_WM_TEMPLATE_INDEX" val="20181722"/>
  <p:tag name="KSO_WM_TEMPLATE_SUBCATEGORY" val="combine"/>
  <p:tag name="KSO_WM_TEMPLATE_THUMBS_INDEX" val="1、4、5、6、12、13、21、27、32、35"/>
  <p:tag name="KSO_WM_TEMPLATE_MASTER_TYPE" val="1"/>
</p:tagLst>
</file>

<file path=ppt/tags/tag156.xml><?xml version="1.0" encoding="utf-8"?>
<p:tagLst xmlns:p="http://schemas.openxmlformats.org/presentationml/2006/main">
  <p:tag name="KSO_WM_UNIT_ISCONTENTSTITLE" val="0"/>
  <p:tag name="KSO_WM_UNIT_PRESET_TEXT" val="单击此处添加标题，文字是您思想的提炼，请尽量言简意赅的阐述观点"/>
  <p:tag name="KSO_WM_UNIT_NOCLEAR" val="0"/>
  <p:tag name="KSO_WM_UNIT_VALUE" val="8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201_1*b*1"/>
  <p:tag name="KSO_WM_TEMPLATE_CATEGORY" val="custom"/>
  <p:tag name="KSO_WM_TEMPLATE_INDEX" val="20204201"/>
  <p:tag name="KSO_WM_UNIT_LAYERLEVEL" val="1"/>
  <p:tag name="KSO_WM_TAG_VERSION" val="1.0"/>
  <p:tag name="KSO_WM_BEAUTIFY_FLAG" val="#wm#"/>
  <p:tag name="KSO_WM_UNIT_TEXT_FILL_FORE_SCHEMECOLOR_INDEX_BRIGHTNESS" val="0.35"/>
  <p:tag name="KSO_WM_UNIT_TEXT_FILL_FORE_SCHEMECOLOR_INDEX" val="13"/>
  <p:tag name="KSO_WM_UNIT_TEXT_FILL_TYPE" val="1"/>
</p:tagLst>
</file>

<file path=ppt/tags/tag157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5"/>
  <p:tag name="KSO_WM_UNIT_ISCONTENTSTITLE" val="0"/>
  <p:tag name="KSO_WM_UNIT_HIGHLIGHT" val="0"/>
  <p:tag name="KSO_WM_UNIT_COMPATIBLE" val="0"/>
  <p:tag name="KSO_WM_UNIT_PRESET_TEXT" val="Happy_x000B_Children's_x000B_Day"/>
  <p:tag name="KSO_WM_TEMPLATE_CATEGORY" val="custom"/>
  <p:tag name="KSO_WM_TEMPLATE_INDEX" val="20181722"/>
  <p:tag name="KSO_WM_UNIT_ID" val="custom20181722_2*a*1"/>
  <p:tag name="KSO_WM_UNIT_ISNUMDGMTITLE" val="0"/>
  <p:tag name="KSO_WM_UNIT_NOCLEAR" val="0"/>
  <p:tag name="KSO_WM_UNIT_DIAGRAM_ISNUMVISUAL" val="0"/>
  <p:tag name="KSO_WM_UNIT_DIAGRAM_ISREFERUNIT" val="0"/>
  <p:tag name="KSO_WM_UNIT_TEXT_FILL_FORE_SCHEMECOLOR_INDEX_BRIGHTNESS" val="0"/>
  <p:tag name="KSO_WM_UNIT_TEXT_FILL_FORE_SCHEMECOLOR_INDEX" val="14"/>
  <p:tag name="KSO_WM_UNIT_TEXT_FILL_TYPE" val="1"/>
  <p:tag name="KSO_WM_UNIT_TEXT_GLOW_SCHEMECOLOR_INDEX_BRIGHTNESS" val="0"/>
  <p:tag name="KSO_WM_UNIT_TEXT_GLOW_SCHEMECOLOR_INDEX" val="15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TEMPLATE_THUMBS_INDEX" val="1、4、5、6、12、13、21、27、32、35"/>
  <p:tag name="KSO_WM_SLIDE_ID" val="custom20181722_2"/>
  <p:tag name="KSO_WM_TEMPLATE_SUBCATEGORY" val="0"/>
  <p:tag name="KSO_WM_TEMPLATE_MASTER_TYPE" val="1"/>
  <p:tag name="KSO_WM_TEMPLATE_COLOR_TYPE" val="0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181722"/>
  <p:tag name="KSO_WM_SLIDE_LAYOUT" val="a"/>
  <p:tag name="KSO_WM_SLIDE_LAYOUT_CNT" val="1"/>
  <p:tag name="KSO_WM_SPECIAL_SOURCE" val="bdnull"/>
  <p:tag name="KSO_WM_COMBINE_RELATE_SLIDE_ID" val="background20180921_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2"/>
  <p:tag name="KSO_WM_UNIT_ISCONTENTSTITLE" val="1"/>
  <p:tag name="KSO_WM_UNIT_HIGHLIGHT" val="0"/>
  <p:tag name="KSO_WM_UNIT_COMPATIBLE" val="0"/>
  <p:tag name="KSO_WM_UNIT_PRESET_TEXT" val="CONTENTS"/>
  <p:tag name="KSO_WM_TEMPLATE_CATEGORY" val="custom"/>
  <p:tag name="KSO_WM_TEMPLATE_INDEX" val="20181722"/>
  <p:tag name="KSO_WM_DIAGRAM_GROUP_CODE" val="l1-1"/>
  <p:tag name="KSO_WM_UNIT_ID" val="custom20181722_11*a*1"/>
  <p:tag name="KSO_WM_UNIT_ISNUMDGMTITLE" val="0"/>
  <p:tag name="KSO_WM_UNIT_NOCLEAR" val="0"/>
  <p:tag name="KSO_WM_UNIT_DIAGRAM_ISNUMVISUAL" val="0"/>
  <p:tag name="KSO_WM_UNIT_DIAGRAM_ISREFERUNIT" val="0"/>
  <p:tag name="KSO_WM_UNIT_TEXT_FILL_FORE_SCHEMECOLOR_INDEX_BRIGHTNESS" val="-0.5"/>
  <p:tag name="KSO_WM_UNIT_TEXT_FILL_FORE_SCHEMECOLOR_INDEX" val="6"/>
  <p:tag name="KSO_WM_UNIT_TEXT_FILL_TYPE" val="1"/>
  <p:tag name="KSO_WM_UNIT_USESOURCEFORMAT_APPLY" val="1"/>
</p:tagLst>
</file>

<file path=ppt/tags/tag161.xml><?xml version="1.0" encoding="utf-8"?>
<p:tagLst xmlns:p="http://schemas.openxmlformats.org/presentationml/2006/main">
  <p:tag name="KSO_WM_TAG_VERSION" val="1.0"/>
  <p:tag name="KSO_WM_BEAUTIFY_FLAG" val="#wm#"/>
  <p:tag name="KSO_WM_UNIT_TYPE" val="l_h_i"/>
  <p:tag name="KSO_WM_UNIT_INDEX" val="1_1_1"/>
  <p:tag name="KSO_WM_UNIT_LAYERLEVEL" val="1_1_1"/>
  <p:tag name="KSO_WM_TEMPLATE_CATEGORY" val="custom"/>
  <p:tag name="KSO_WM_TEMPLATE_INDEX" val="20181722"/>
  <p:tag name="KSO_WM_DIAGRAM_GROUP_CODE" val="l1-1"/>
  <p:tag name="KSO_WM_UNIT_ID" val="custom20181722_11*l_h_i*1_1_1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EXT_FILL_FORE_SCHEMECOLOR_INDEX_BRIGHTNESS" val="-0.5"/>
  <p:tag name="KSO_WM_UNIT_TEXT_FILL_FORE_SCHEMECOLOR_INDEX" val="6"/>
  <p:tag name="KSO_WM_UNIT_TEXT_FILL_TYPE" val="1"/>
  <p:tag name="KSO_WM_UNIT_USESOURCEFORMAT_APPLY" val="1"/>
</p:tagLst>
</file>

<file path=ppt/tags/tag162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1_1"/>
  <p:tag name="KSO_WM_UNIT_LAYERLEVEL" val="1_1_1"/>
  <p:tag name="KSO_WM_UNIT_VALUE" val="13"/>
  <p:tag name="KSO_WM_UNIT_HIGHLIGHT" val="0"/>
  <p:tag name="KSO_WM_UNIT_COMPATIBLE" val="0"/>
  <p:tag name="KSO_WM_UNIT_PRESET_TEXT_INDEX" val="4"/>
  <p:tag name="KSO_WM_UNIT_PRESET_TEXT_LEN" val="26"/>
  <p:tag name="KSO_WM_TEMPLATE_CATEGORY" val="custom"/>
  <p:tag name="KSO_WM_TEMPLATE_INDEX" val="20181722"/>
  <p:tag name="KSO_WM_DIAGRAM_GROUP_CODE" val="l1-1"/>
  <p:tag name="KSO_WM_UNIT_ID" val="custom20181722_11*l_h_f*1_1_1"/>
  <p:tag name="KSO_WM_UNIT_SUBTYPE" val="a"/>
  <p:tag name="KSO_WM_UNIT_NOCLEAR" val="0"/>
  <p:tag name="KSO_WM_UNIT_DIAGRAM_ISNUMVISUAL" val="0"/>
  <p:tag name="KSO_WM_UNIT_DIAGRAM_ISREFERUNIT" val="0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63.xml><?xml version="1.0" encoding="utf-8"?>
<p:tagLst xmlns:p="http://schemas.openxmlformats.org/presentationml/2006/main">
  <p:tag name="KSO_WM_TAG_VERSION" val="1.0"/>
  <p:tag name="KSO_WM_BEAUTIFY_FLAG" val="#wm#"/>
  <p:tag name="KSO_WM_UNIT_TYPE" val="l_h_i"/>
  <p:tag name="KSO_WM_UNIT_INDEX" val="1_2_1"/>
  <p:tag name="KSO_WM_UNIT_LAYERLEVEL" val="1_1_1"/>
  <p:tag name="KSO_WM_TEMPLATE_CATEGORY" val="custom"/>
  <p:tag name="KSO_WM_TEMPLATE_INDEX" val="20181722"/>
  <p:tag name="KSO_WM_DIAGRAM_GROUP_CODE" val="l1-1"/>
  <p:tag name="KSO_WM_UNIT_ID" val="custom20181722_11*l_h_i*1_2_1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EXT_FILL_FORE_SCHEMECOLOR_INDEX_BRIGHTNESS" val="-0.5"/>
  <p:tag name="KSO_WM_UNIT_TEXT_FILL_FORE_SCHEMECOLOR_INDEX" val="6"/>
  <p:tag name="KSO_WM_UNIT_TEXT_FILL_TYPE" val="1"/>
  <p:tag name="KSO_WM_UNIT_USESOURCEFORMAT_APPLY" val="1"/>
</p:tagLst>
</file>

<file path=ppt/tags/tag164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2_1"/>
  <p:tag name="KSO_WM_UNIT_LAYERLEVEL" val="1_1_1"/>
  <p:tag name="KSO_WM_UNIT_VALUE" val="13"/>
  <p:tag name="KSO_WM_UNIT_HIGHLIGHT" val="0"/>
  <p:tag name="KSO_WM_UNIT_COMPATIBLE" val="0"/>
  <p:tag name="KSO_WM_UNIT_PRESET_TEXT_INDEX" val="4"/>
  <p:tag name="KSO_WM_UNIT_PRESET_TEXT_LEN" val="26"/>
  <p:tag name="KSO_WM_TEMPLATE_CATEGORY" val="custom"/>
  <p:tag name="KSO_WM_TEMPLATE_INDEX" val="20181722"/>
  <p:tag name="KSO_WM_DIAGRAM_GROUP_CODE" val="l1-1"/>
  <p:tag name="KSO_WM_UNIT_ID" val="custom20181722_11*l_h_f*1_2_1"/>
  <p:tag name="KSO_WM_UNIT_SUBTYPE" val="a"/>
  <p:tag name="KSO_WM_UNIT_NOCLEAR" val="0"/>
  <p:tag name="KSO_WM_UNIT_DIAGRAM_ISNUMVISUAL" val="0"/>
  <p:tag name="KSO_WM_UNIT_DIAGRAM_ISREFERUNIT" val="0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65.xml><?xml version="1.0" encoding="utf-8"?>
<p:tagLst xmlns:p="http://schemas.openxmlformats.org/presentationml/2006/main">
  <p:tag name="KSO_WM_TAG_VERSION" val="1.0"/>
  <p:tag name="KSO_WM_BEAUTIFY_FLAG" val="#wm#"/>
  <p:tag name="KSO_WM_UNIT_TYPE" val="l_h_i"/>
  <p:tag name="KSO_WM_UNIT_INDEX" val="1_3_1"/>
  <p:tag name="KSO_WM_UNIT_LAYERLEVEL" val="1_1_1"/>
  <p:tag name="KSO_WM_TEMPLATE_CATEGORY" val="custom"/>
  <p:tag name="KSO_WM_TEMPLATE_INDEX" val="20181722"/>
  <p:tag name="KSO_WM_DIAGRAM_GROUP_CODE" val="l1-1"/>
  <p:tag name="KSO_WM_UNIT_ID" val="custom20181722_11*l_h_i*1_3_1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EXT_FILL_FORE_SCHEMECOLOR_INDEX_BRIGHTNESS" val="-0.5"/>
  <p:tag name="KSO_WM_UNIT_TEXT_FILL_FORE_SCHEMECOLOR_INDEX" val="6"/>
  <p:tag name="KSO_WM_UNIT_TEXT_FILL_TYPE" val="1"/>
  <p:tag name="KSO_WM_UNIT_USESOURCEFORMAT_APPLY" val="1"/>
</p:tagLst>
</file>

<file path=ppt/tags/tag166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3_1"/>
  <p:tag name="KSO_WM_UNIT_LAYERLEVEL" val="1_1_1"/>
  <p:tag name="KSO_WM_UNIT_VALUE" val="13"/>
  <p:tag name="KSO_WM_UNIT_HIGHLIGHT" val="0"/>
  <p:tag name="KSO_WM_UNIT_COMPATIBLE" val="0"/>
  <p:tag name="KSO_WM_UNIT_PRESET_TEXT_INDEX" val="4"/>
  <p:tag name="KSO_WM_UNIT_PRESET_TEXT_LEN" val="26"/>
  <p:tag name="KSO_WM_TEMPLATE_CATEGORY" val="custom"/>
  <p:tag name="KSO_WM_TEMPLATE_INDEX" val="20181722"/>
  <p:tag name="KSO_WM_DIAGRAM_GROUP_CODE" val="l1-1"/>
  <p:tag name="KSO_WM_UNIT_ID" val="custom20181722_11*l_h_f*1_3_1"/>
  <p:tag name="KSO_WM_UNIT_SUBTYPE" val="a"/>
  <p:tag name="KSO_WM_UNIT_NOCLEAR" val="0"/>
  <p:tag name="KSO_WM_UNIT_DIAGRAM_ISNUMVISUAL" val="0"/>
  <p:tag name="KSO_WM_UNIT_DIAGRAM_ISREFERUNIT" val="0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67.xml><?xml version="1.0" encoding="utf-8"?>
<p:tagLst xmlns:p="http://schemas.openxmlformats.org/presentationml/2006/main">
  <p:tag name="KSO_WM_TAG_VERSION" val="1.0"/>
  <p:tag name="KSO_WM_BEAUTIFY_FLAG" val="#wm#"/>
  <p:tag name="KSO_WM_UNIT_TYPE" val="l_h_i"/>
  <p:tag name="KSO_WM_UNIT_INDEX" val="1_4_1"/>
  <p:tag name="KSO_WM_UNIT_LAYERLEVEL" val="1_1_1"/>
  <p:tag name="KSO_WM_TEMPLATE_CATEGORY" val="custom"/>
  <p:tag name="KSO_WM_TEMPLATE_INDEX" val="20181722"/>
  <p:tag name="KSO_WM_DIAGRAM_GROUP_CODE" val="l1-1"/>
  <p:tag name="KSO_WM_UNIT_ID" val="custom20181722_11*l_h_i*1_4_1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EXT_FILL_FORE_SCHEMECOLOR_INDEX_BRIGHTNESS" val="-0.5"/>
  <p:tag name="KSO_WM_UNIT_TEXT_FILL_FORE_SCHEMECOLOR_INDEX" val="6"/>
  <p:tag name="KSO_WM_UNIT_TEXT_FILL_TYPE" val="1"/>
  <p:tag name="KSO_WM_UNIT_USESOURCEFORMAT_APPLY" val="1"/>
</p:tagLst>
</file>

<file path=ppt/tags/tag168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4_1"/>
  <p:tag name="KSO_WM_UNIT_LAYERLEVEL" val="1_1_1"/>
  <p:tag name="KSO_WM_UNIT_VALUE" val="13"/>
  <p:tag name="KSO_WM_UNIT_HIGHLIGHT" val="0"/>
  <p:tag name="KSO_WM_UNIT_COMPATIBLE" val="0"/>
  <p:tag name="KSO_WM_UNIT_PRESET_TEXT_INDEX" val="4"/>
  <p:tag name="KSO_WM_UNIT_PRESET_TEXT_LEN" val="26"/>
  <p:tag name="KSO_WM_TEMPLATE_CATEGORY" val="custom"/>
  <p:tag name="KSO_WM_TEMPLATE_INDEX" val="20181722"/>
  <p:tag name="KSO_WM_DIAGRAM_GROUP_CODE" val="l1-1"/>
  <p:tag name="KSO_WM_UNIT_ID" val="custom20181722_11*l_h_f*1_4_1"/>
  <p:tag name="KSO_WM_UNIT_SUBTYPE" val="a"/>
  <p:tag name="KSO_WM_UNIT_NOCLEAR" val="0"/>
  <p:tag name="KSO_WM_UNIT_DIAGRAM_ISNUMVISUAL" val="0"/>
  <p:tag name="KSO_WM_UNIT_DIAGRAM_ISREFERUNIT" val="0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69.xml><?xml version="1.0" encoding="utf-8"?>
<p:tagLst xmlns:p="http://schemas.openxmlformats.org/presentationml/2006/main">
  <p:tag name="KSO_WM_TAG_VERSION" val="1.0"/>
  <p:tag name="KSO_WM_BEAUTIFY_FLAG" val="#wm#"/>
  <p:tag name="KSO_WM_UNIT_TYPE" val="l_h_i"/>
  <p:tag name="KSO_WM_UNIT_INDEX" val="1_5_1"/>
  <p:tag name="KSO_WM_UNIT_LAYERLEVEL" val="1_1_1"/>
  <p:tag name="KSO_WM_TEMPLATE_CATEGORY" val="custom"/>
  <p:tag name="KSO_WM_TEMPLATE_INDEX" val="20181722"/>
  <p:tag name="KSO_WM_DIAGRAM_GROUP_CODE" val="l1-1"/>
  <p:tag name="KSO_WM_UNIT_ID" val="custom20181722_11*l_h_i*1_5_1"/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EXT_FILL_FORE_SCHEMECOLOR_INDEX_BRIGHTNESS" val="-0.5"/>
  <p:tag name="KSO_WM_UNIT_TEXT_FILL_FORE_SCHEMECOLOR_INDEX" val="6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TAG_VERSION" val="1.0"/>
  <p:tag name="KSO_WM_BEAUTIFY_FLAG" val="#wm#"/>
  <p:tag name="KSO_WM_UNIT_TYPE" val="l_h_f"/>
  <p:tag name="KSO_WM_UNIT_INDEX" val="1_5_1"/>
  <p:tag name="KSO_WM_UNIT_LAYERLEVEL" val="1_1_1"/>
  <p:tag name="KSO_WM_UNIT_VALUE" val="13"/>
  <p:tag name="KSO_WM_UNIT_HIGHLIGHT" val="0"/>
  <p:tag name="KSO_WM_UNIT_COMPATIBLE" val="0"/>
  <p:tag name="KSO_WM_UNIT_PRESET_TEXT_INDEX" val="4"/>
  <p:tag name="KSO_WM_UNIT_PRESET_TEXT_LEN" val="26"/>
  <p:tag name="KSO_WM_TEMPLATE_CATEGORY" val="custom"/>
  <p:tag name="KSO_WM_TEMPLATE_INDEX" val="20181722"/>
  <p:tag name="KSO_WM_DIAGRAM_GROUP_CODE" val="l1-1"/>
  <p:tag name="KSO_WM_UNIT_ID" val="custom20181722_11*l_h_f*1_5_1"/>
  <p:tag name="KSO_WM_UNIT_SUBTYPE" val="a"/>
  <p:tag name="KSO_WM_UNIT_NOCLEAR" val="0"/>
  <p:tag name="KSO_WM_UNIT_DIAGRAM_ISNUMVISUAL" val="0"/>
  <p:tag name="KSO_WM_UNIT_DIAGRAM_ISREFERUNIT" val="0"/>
  <p:tag name="KSO_WM_UNIT_TEXT_FILL_FORE_SCHEMECOLOR_INDEX_BRIGHTNESS" val="0"/>
  <p:tag name="KSO_WM_UNIT_TEXT_FILL_FORE_SCHEMECOLOR_INDEX" val="13"/>
  <p:tag name="KSO_WM_UNIT_TEXT_FILL_TYPE" val="1"/>
  <p:tag name="KSO_WM_UNIT_USESOURCEFORMAT_APPLY" val="1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SLIDE_ID" val="custom20181722_11"/>
  <p:tag name="KSO_WM_TEMPLATE_SUBCATEGORY" val="0"/>
  <p:tag name="KSO_WM_TEMPLATE_MASTER_TYPE" val="1"/>
  <p:tag name="KSO_WM_TEMPLATE_COLOR_TYPE" val="0"/>
  <p:tag name="KSO_WM_SLIDE_TYPE" val="contents"/>
  <p:tag name="KSO_WM_SLIDE_SUBTYPE" val="diag"/>
  <p:tag name="KSO_WM_SLIDE_ITEM_CNT" val="5"/>
  <p:tag name="KSO_WM_SLIDE_INDEX" val="10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181722"/>
  <p:tag name="KSO_WM_SLIDE_LAYOUT" val="a_l"/>
  <p:tag name="KSO_WM_SLIDE_LAYOUT_CNT" val="1_1"/>
  <p:tag name="KSO_WM_SLIDE_BACKGROUND_TYPE" val="general"/>
  <p:tag name="KSO_WM_SLIDE_BK_DARK_LIGHT" val="2"/>
  <p:tag name="KSO_WM_SPECIAL_SOURCE" val="bdnull"/>
  <p:tag name="KSO_WM_COMBINE_RELATE_SLIDE_ID" val="custom20181347_9"/>
</p:tagLst>
</file>

<file path=ppt/tags/tag173.xml><?xml version="1.0" encoding="utf-8"?>
<p:tagLst xmlns:p="http://schemas.openxmlformats.org/presentationml/2006/main">
  <p:tag name="KSO_WM_TAG_VERSION" val="1.0"/>
  <p:tag name="KSO_WM_BEAUTIFY_FLAG" val="#wm#"/>
  <p:tag name="KSO_WM_UNIT_TYPE" val="e"/>
  <p:tag name="KSO_WM_UNIT_INDEX" val="1"/>
  <p:tag name="KSO_WM_UNIT_LAYERLEVEL" val="1"/>
  <p:tag name="KSO_WM_UNIT_VALUE" val="1"/>
  <p:tag name="KSO_WM_UNIT_HIGHLIGHT" val="0"/>
  <p:tag name="KSO_WM_UNIT_COMPATIBLE" val="1"/>
  <p:tag name="KSO_WM_UNIT_PRESET_TEXT" val="1"/>
  <p:tag name="KSO_WM_TEMPLATE_CATEGORY" val="custom"/>
  <p:tag name="KSO_WM_TEMPLATE_INDEX" val="20181722"/>
  <p:tag name="KSO_WM_UNIT_ID" val="custom20181722_13*e*1"/>
  <p:tag name="KSO_WM_UNIT_NOCLEAR" val="0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174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SECTION TITLE"/>
  <p:tag name="KSO_WM_TEMPLATE_CATEGORY" val="custom"/>
  <p:tag name="KSO_WM_TEMPLATE_INDEX" val="20181722"/>
  <p:tag name="KSO_WM_UNIT_ID" val="custom20181722_13*a*1"/>
  <p:tag name="KSO_WM_UNIT_ISNUMDGMTITLE" val="0"/>
  <p:tag name="KSO_WM_UNIT_NOCLEAR" val="0"/>
  <p:tag name="KSO_WM_UNIT_DIAGRAM_ISNUMVISUAL" val="0"/>
  <p:tag name="KSO_WM_UNIT_DIAGRAM_ISREFERUNIT" val="0"/>
  <p:tag name="KSO_WM_UNIT_TEXT_FILL_FORE_SCHEMECOLOR_INDEX_BRIGHTNESS" val="0"/>
  <p:tag name="KSO_WM_UNIT_TEXT_FILL_FORE_SCHEMECOLOR_INDEX" val="14"/>
  <p:tag name="KSO_WM_UNIT_TEXT_FILL_TYPE" val="1"/>
  <p:tag name="KSO_WM_UNIT_TEXT_GLOW_SCHEMECOLOR_INDEX_BRIGHTNESS" val="0"/>
  <p:tag name="KSO_WM_UNIT_TEXT_GLOW_SCHEMECOLOR_INDEX" val="15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SLIDE_ID" val="custom20181722_13"/>
  <p:tag name="KSO_WM_TEMPLATE_SUBCATEGORY" val="0"/>
  <p:tag name="KSO_WM_TEMPLATE_MASTER_TYPE" val="1"/>
  <p:tag name="KSO_WM_TEMPLATE_COLOR_TYPE" val="0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181722"/>
  <p:tag name="KSO_WM_SLIDE_LAYOUT" val="a_e"/>
  <p:tag name="KSO_WM_SLIDE_LAYOUT_CNT" val="1_1"/>
  <p:tag name="KSO_WM_SLIDE_TYPE" val="sectionTitle"/>
  <p:tag name="KSO_WM_SLIDE_SUBTYPE" val="pure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2-26T11:14:02&quot;,&quot;maxSize&quot;:{&quot;size1&quot;:20},&quot;minSize&quot;:{&quot;size1&quot;:11.2},&quot;normalSize&quot;:{&quot;size1&quot;:11.2},&quot;subLayout&quot;:[{&quot;id&quot;:&quot;2023-02-26T11:14:02&quot;,&quot;margin&quot;:{&quot;bottom&quot;:0.025999996811151505,&quot;left&quot;:1.2699999809265137,&quot;right&quot;:1.2699999809265137,&quot;top&quot;:0.4230000674724579},&quot;type&quot;:0},{&quot;id&quot;:&quot;2023-02-26T11:14:02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2"/>
  <p:tag name="KSO_WM_SPECIAL_SOURCE" val="bdnull"/>
  <p:tag name="KSO_WM_COMBINE_RELATE_SLIDE_ID" val="background20180921_6"/>
</p:tagLst>
</file>

<file path=ppt/tags/tag177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315_1*f*1"/>
  <p:tag name="KSO_WM_TEMPLATE_CATEGORY" val="diagram"/>
  <p:tag name="KSO_WM_TEMPLATE_INDEX" val="2020731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90"/>
  <p:tag name="KSO_WM_UNIT_SHOW_EDIT_AREA_INDICATION" val="1"/>
  <p:tag name="KSO_WM_CHIP_GROUPID" val="5e6b05596848fb12bee65ac8"/>
  <p:tag name="KSO_WM_CHIP_XID" val="5e6b05596848fb12bee65aca"/>
  <p:tag name="KSO_WM_UNIT_DEC_AREA_ID" val="3462bde237c543c58b90892aede91ea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c8ab5172452436899286f2808371cac"/>
  <p:tag name="KSO_WM_UNIT_TEXT_FILL_FORE_SCHEMECOLOR_INDEX_BRIGHTNESS" val="0.25"/>
  <p:tag name="KSO_WM_UNIT_TEXT_FILL_FORE_SCHEMECOLOR_INDEX" val="13"/>
  <p:tag name="KSO_WM_UNIT_TEXT_FILL_TYPE" val="1"/>
  <p:tag name="KSO_WM_TEMPLATE_ASSEMBLE_XID" val="6130c4e08b5cc6c91112a571"/>
  <p:tag name="KSO_WM_TEMPLATE_ASSEMBLE_GROUPID" val="6130c4e08b5cc6c91112a571"/>
  <p:tag name="WM_BEAUTIFY_ZORDER_FLAG_TAG" val="4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2-26T11:14:01&quot;,&quot;maxSize&quot;:{&quot;size1&quot;:20},&quot;minSize&quot;:{&quot;size1&quot;:11.2},&quot;normalSize&quot;:{&quot;size1&quot;:11.2},&quot;subLayout&quot;:[{&quot;id&quot;:&quot;2023-02-26T11:14:01&quot;,&quot;margin&quot;:{&quot;bottom&quot;:0.025999998673796654,&quot;left&quot;:1.2699999809265137,&quot;right&quot;:1.2699999809265137,&quot;top&quot;:0.4230000376701355},&quot;type&quot;:0},{&quot;id&quot;:&quot;2023-02-26T11:14:0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PECIAL_SOURCE" val="bdnull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81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315_1*f*1"/>
  <p:tag name="KSO_WM_TEMPLATE_CATEGORY" val="diagram"/>
  <p:tag name="KSO_WM_TEMPLATE_INDEX" val="2020731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90"/>
  <p:tag name="KSO_WM_UNIT_SHOW_EDIT_AREA_INDICATION" val="1"/>
  <p:tag name="KSO_WM_CHIP_GROUPID" val="5e6b05596848fb12bee65ac8"/>
  <p:tag name="KSO_WM_CHIP_XID" val="5e6b05596848fb12bee65aca"/>
  <p:tag name="KSO_WM_UNIT_DEC_AREA_ID" val="3462bde237c543c58b90892aede91ea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c8ab5172452436899286f2808371cac"/>
  <p:tag name="KSO_WM_UNIT_TEXT_FILL_FORE_SCHEMECOLOR_INDEX_BRIGHTNESS" val="0.25"/>
  <p:tag name="KSO_WM_UNIT_TEXT_FILL_FORE_SCHEMECOLOR_INDEX" val="13"/>
  <p:tag name="KSO_WM_UNIT_TEXT_FILL_TYPE" val="1"/>
  <p:tag name="KSO_WM_TEMPLATE_ASSEMBLE_XID" val="6130c4e08b5cc6c91112a571"/>
  <p:tag name="KSO_WM_TEMPLATE_ASSEMBLE_GROUPID" val="6130c4e08b5cc6c91112a571"/>
  <p:tag name="WM_BEAUTIFY_ZORDER_FLAG_TAG" val="4"/>
</p:tagLst>
</file>

<file path=ppt/tags/tag182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2-26T11:14:01&quot;,&quot;maxSize&quot;:{&quot;size1&quot;:20},&quot;minSize&quot;:{&quot;size1&quot;:11.2},&quot;normalSize&quot;:{&quot;size1&quot;:11.2},&quot;subLayout&quot;:[{&quot;id&quot;:&quot;2023-02-26T11:14:01&quot;,&quot;margin&quot;:{&quot;bottom&quot;:0.025999998673796654,&quot;left&quot;:1.2699999809265137,&quot;right&quot;:1.2699999809265137,&quot;top&quot;:0.4230000376701355},&quot;type&quot;:0},{&quot;id&quot;:&quot;2023-02-26T11:14:0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PECIAL_SOURCE" val="bdnull"/>
  <p:tag name="KSO_WM_SLIDE_BK_DARK_LIGHT" val="2"/>
</p:tagLst>
</file>

<file path=ppt/tags/tag183.xml><?xml version="1.0" encoding="utf-8"?>
<p:tagLst xmlns:p="http://schemas.openxmlformats.org/presentationml/2006/main">
  <p:tag name="KSO_WM_TAG_VERSION" val="1.0"/>
  <p:tag name="KSO_WM_BEAUTIFY_FLAG" val="#wm#"/>
  <p:tag name="KSO_WM_UNIT_TYPE" val="e"/>
  <p:tag name="KSO_WM_UNIT_INDEX" val="1"/>
  <p:tag name="KSO_WM_UNIT_LAYERLEVEL" val="1"/>
  <p:tag name="KSO_WM_UNIT_VALUE" val="1"/>
  <p:tag name="KSO_WM_UNIT_HIGHLIGHT" val="0"/>
  <p:tag name="KSO_WM_UNIT_COMPATIBLE" val="1"/>
  <p:tag name="KSO_WM_UNIT_PRESET_TEXT" val="2"/>
  <p:tag name="KSO_WM_TEMPLATE_CATEGORY" val="custom"/>
  <p:tag name="KSO_WM_TEMPLATE_INDEX" val="20181722"/>
  <p:tag name="KSO_WM_UNIT_ID" val="custom20181722_13*e*1"/>
  <p:tag name="KSO_WM_UNIT_NOCLEAR" val="0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184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SECTION TITLE"/>
  <p:tag name="KSO_WM_TEMPLATE_CATEGORY" val="custom"/>
  <p:tag name="KSO_WM_TEMPLATE_INDEX" val="20181722"/>
  <p:tag name="KSO_WM_UNIT_ID" val="custom20181722_13*a*1"/>
  <p:tag name="KSO_WM_UNIT_ISNUMDGMTITLE" val="0"/>
  <p:tag name="KSO_WM_UNIT_NOCLEAR" val="0"/>
  <p:tag name="KSO_WM_UNIT_DIAGRAM_ISNUMVISUAL" val="0"/>
  <p:tag name="KSO_WM_UNIT_DIAGRAM_ISREFERUNIT" val="0"/>
  <p:tag name="KSO_WM_UNIT_TEXT_FILL_FORE_SCHEMECOLOR_INDEX_BRIGHTNESS" val="0"/>
  <p:tag name="KSO_WM_UNIT_TEXT_FILL_FORE_SCHEMECOLOR_INDEX" val="14"/>
  <p:tag name="KSO_WM_UNIT_TEXT_FILL_TYPE" val="1"/>
  <p:tag name="KSO_WM_UNIT_TEXT_GLOW_SCHEMECOLOR_INDEX_BRIGHTNESS" val="0"/>
  <p:tag name="KSO_WM_UNIT_TEXT_GLOW_SCHEMECOLOR_INDEX" val="15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SLIDE_ID" val="custom20181722_13"/>
  <p:tag name="KSO_WM_TEMPLATE_SUBCATEGORY" val="0"/>
  <p:tag name="KSO_WM_TEMPLATE_MASTER_TYPE" val="1"/>
  <p:tag name="KSO_WM_TEMPLATE_COLOR_TYPE" val="0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181722"/>
  <p:tag name="KSO_WM_SLIDE_LAYOUT" val="a_e"/>
  <p:tag name="KSO_WM_SLIDE_LAYOUT_CNT" val="1_1"/>
  <p:tag name="KSO_WM_SLIDE_TYPE" val="sectionTitle"/>
  <p:tag name="KSO_WM_SLIDE_SUBTYPE" val="pure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2-26T11:14:02&quot;,&quot;maxSize&quot;:{&quot;size1&quot;:20},&quot;minSize&quot;:{&quot;size1&quot;:11.2},&quot;normalSize&quot;:{&quot;size1&quot;:11.2},&quot;subLayout&quot;:[{&quot;id&quot;:&quot;2023-02-26T11:14:02&quot;,&quot;margin&quot;:{&quot;bottom&quot;:0.025999996811151505,&quot;left&quot;:1.2699999809265137,&quot;right&quot;:1.2699999809265137,&quot;top&quot;:0.4230000674724579},&quot;type&quot;:0},{&quot;id&quot;:&quot;2023-02-26T11:14:02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2"/>
  <p:tag name="KSO_WM_SPECIAL_SOURCE" val="bdnull"/>
  <p:tag name="KSO_WM_COMBINE_RELATE_SLIDE_ID" val="background20180921_6"/>
</p:tagLst>
</file>

<file path=ppt/tags/tag187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2-26T11:14:01&quot;,&quot;maxSize&quot;:{&quot;size1&quot;:20},&quot;minSize&quot;:{&quot;size1&quot;:11.2},&quot;normalSize&quot;:{&quot;size1&quot;:11.2},&quot;subLayout&quot;:[{&quot;id&quot;:&quot;2023-02-26T11:14:01&quot;,&quot;margin&quot;:{&quot;bottom&quot;:0.025999998673796654,&quot;left&quot;:1.2699999809265137,&quot;right&quot;:1.2699999809265137,&quot;top&quot;:0.4230000376701355},&quot;type&quot;:0},{&quot;id&quot;:&quot;2023-02-26T11:14:0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PECIAL_SOURCE" val="bdnull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TAG_VERSION" val="1.0"/>
  <p:tag name="KSO_WM_BEAUTIFY_FLAG" val="#wm#"/>
  <p:tag name="KSO_WM_UNIT_TYPE" val="e"/>
  <p:tag name="KSO_WM_UNIT_INDEX" val="1"/>
  <p:tag name="KSO_WM_UNIT_LAYERLEVEL" val="1"/>
  <p:tag name="KSO_WM_UNIT_VALUE" val="1"/>
  <p:tag name="KSO_WM_UNIT_HIGHLIGHT" val="0"/>
  <p:tag name="KSO_WM_UNIT_COMPATIBLE" val="1"/>
  <p:tag name="KSO_WM_UNIT_PRESET_TEXT" val="3"/>
  <p:tag name="KSO_WM_TEMPLATE_CATEGORY" val="custom"/>
  <p:tag name="KSO_WM_TEMPLATE_INDEX" val="20181722"/>
  <p:tag name="KSO_WM_UNIT_ID" val="custom20181722_13*e*1"/>
  <p:tag name="KSO_WM_UNIT_NOCLEAR" val="0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191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SECTION TITLE"/>
  <p:tag name="KSO_WM_TEMPLATE_CATEGORY" val="custom"/>
  <p:tag name="KSO_WM_TEMPLATE_INDEX" val="20181722"/>
  <p:tag name="KSO_WM_UNIT_ID" val="custom20181722_13*a*1"/>
  <p:tag name="KSO_WM_UNIT_ISNUMDGMTITLE" val="0"/>
  <p:tag name="KSO_WM_UNIT_NOCLEAR" val="0"/>
  <p:tag name="KSO_WM_UNIT_DIAGRAM_ISNUMVISUAL" val="0"/>
  <p:tag name="KSO_WM_UNIT_DIAGRAM_ISREFERUNIT" val="0"/>
  <p:tag name="KSO_WM_UNIT_TEXT_FILL_FORE_SCHEMECOLOR_INDEX_BRIGHTNESS" val="0"/>
  <p:tag name="KSO_WM_UNIT_TEXT_FILL_FORE_SCHEMECOLOR_INDEX" val="14"/>
  <p:tag name="KSO_WM_UNIT_TEXT_FILL_TYPE" val="1"/>
  <p:tag name="KSO_WM_UNIT_TEXT_GLOW_SCHEMECOLOR_INDEX_BRIGHTNESS" val="0"/>
  <p:tag name="KSO_WM_UNIT_TEXT_GLOW_SCHEMECOLOR_INDEX" val="15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SLIDE_ID" val="custom20181722_13"/>
  <p:tag name="KSO_WM_TEMPLATE_SUBCATEGORY" val="0"/>
  <p:tag name="KSO_WM_TEMPLATE_MASTER_TYPE" val="1"/>
  <p:tag name="KSO_WM_TEMPLATE_COLOR_TYPE" val="0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181722"/>
  <p:tag name="KSO_WM_SLIDE_LAYOUT" val="a_e"/>
  <p:tag name="KSO_WM_SLIDE_LAYOUT_CNT" val="1_1"/>
  <p:tag name="KSO_WM_SLIDE_TYPE" val="sectionTitle"/>
  <p:tag name="KSO_WM_SLIDE_SUBTYPE" val="pure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2-26T11:14:02&quot;,&quot;maxSize&quot;:{&quot;size1&quot;:20},&quot;minSize&quot;:{&quot;size1&quot;:11.2},&quot;normalSize&quot;:{&quot;size1&quot;:11.2},&quot;subLayout&quot;:[{&quot;id&quot;:&quot;2023-02-26T11:14:02&quot;,&quot;margin&quot;:{&quot;bottom&quot;:0.025999996811151505,&quot;left&quot;:1.2699999809265137,&quot;right&quot;:1.2699999809265137,&quot;top&quot;:0.4230000674724579},&quot;type&quot;:0},{&quot;id&quot;:&quot;2023-02-26T11:14:02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2"/>
  <p:tag name="KSO_WM_SPECIAL_SOURCE" val="bdnull"/>
  <p:tag name="KSO_WM_COMBINE_RELATE_SLIDE_ID" val="background20180921_6"/>
</p:tagLst>
</file>

<file path=ppt/tags/tag194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7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2-26T11:14:01&quot;,&quot;maxSize&quot;:{&quot;size1&quot;:20},&quot;minSize&quot;:{&quot;size1&quot;:11.2},&quot;normalSize&quot;:{&quot;size1&quot;:11.2},&quot;subLayout&quot;:[{&quot;id&quot;:&quot;2023-02-26T11:14:01&quot;,&quot;margin&quot;:{&quot;bottom&quot;:0.025999998673796654,&quot;left&quot;:1.2699999809265137,&quot;right&quot;:1.2699999809265137,&quot;top&quot;:0.4230000376701355},&quot;type&quot;:0},{&quot;id&quot;:&quot;2023-02-26T11:14:0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PECIAL_SOURCE" val="bdnull"/>
  <p:tag name="KSO_WM_SLIDE_BK_DARK_LIGHT" val="2"/>
</p:tagLst>
</file>

<file path=ppt/tags/tag198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2-26T11:14:01&quot;,&quot;maxSize&quot;:{&quot;size1&quot;:20},&quot;minSize&quot;:{&quot;size1&quot;:11.2},&quot;normalSize&quot;:{&quot;size1&quot;:11.2},&quot;subLayout&quot;:[{&quot;id&quot;:&quot;2023-02-26T11:14:01&quot;,&quot;margin&quot;:{&quot;bottom&quot;:0.025999998673796654,&quot;left&quot;:1.2699999809265137,&quot;right&quot;:1.2699999809265137,&quot;top&quot;:0.4230000376701355},&quot;type&quot;:0},{&quot;id&quot;:&quot;2023-02-26T11:14:0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PECIAL_SOURCE" val="bdnull"/>
  <p:tag name="KSO_WM_SLIDE_BK_DARK_LIGHT" val="2"/>
</p:tagLst>
</file>

<file path=ppt/tags/tag201.xml><?xml version="1.0" encoding="utf-8"?>
<p:tagLst xmlns:p="http://schemas.openxmlformats.org/presentationml/2006/main">
  <p:tag name="KSO_WM_TAG_VERSION" val="1.0"/>
  <p:tag name="KSO_WM_BEAUTIFY_FLAG" val="#wm#"/>
  <p:tag name="KSO_WM_UNIT_TYPE" val="e"/>
  <p:tag name="KSO_WM_UNIT_INDEX" val="1"/>
  <p:tag name="KSO_WM_UNIT_LAYERLEVEL" val="1"/>
  <p:tag name="KSO_WM_UNIT_VALUE" val="1"/>
  <p:tag name="KSO_WM_UNIT_HIGHLIGHT" val="0"/>
  <p:tag name="KSO_WM_UNIT_COMPATIBLE" val="1"/>
  <p:tag name="KSO_WM_UNIT_PRESET_TEXT" val="4"/>
  <p:tag name="KSO_WM_TEMPLATE_CATEGORY" val="custom"/>
  <p:tag name="KSO_WM_TEMPLATE_INDEX" val="20181722"/>
  <p:tag name="KSO_WM_UNIT_ID" val="custom20181722_13*e*1"/>
  <p:tag name="KSO_WM_UNIT_NOCLEAR" val="0"/>
  <p:tag name="KSO_WM_UNIT_DIAGRAM_ISNUMVISUAL" val="0"/>
  <p:tag name="KSO_WM_UNIT_DIAGRAM_ISREFERUNIT" val="0"/>
  <p:tag name="KSO_WM_UNIT_TEXT_FILL_FORE_SCHEMECOLOR_INDEX_BRIGHTNESS" val="0"/>
  <p:tag name="KSO_WM_UNIT_TEXT_FILL_FORE_SCHEMECOLOR_INDEX" val="5"/>
  <p:tag name="KSO_WM_UNIT_TEXT_FILL_TYPE" val="1"/>
</p:tagLst>
</file>

<file path=ppt/tags/tag202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" val="SECTION TITLE"/>
  <p:tag name="KSO_WM_TEMPLATE_CATEGORY" val="custom"/>
  <p:tag name="KSO_WM_TEMPLATE_INDEX" val="20181722"/>
  <p:tag name="KSO_WM_UNIT_ID" val="custom20181722_13*a*1"/>
  <p:tag name="KSO_WM_UNIT_ISNUMDGMTITLE" val="0"/>
  <p:tag name="KSO_WM_UNIT_NOCLEAR" val="0"/>
  <p:tag name="KSO_WM_UNIT_DIAGRAM_ISNUMVISUAL" val="0"/>
  <p:tag name="KSO_WM_UNIT_DIAGRAM_ISREFERUNIT" val="0"/>
  <p:tag name="KSO_WM_UNIT_TEXT_FILL_FORE_SCHEMECOLOR_INDEX_BRIGHTNESS" val="0"/>
  <p:tag name="KSO_WM_UNIT_TEXT_FILL_FORE_SCHEMECOLOR_INDEX" val="14"/>
  <p:tag name="KSO_WM_UNIT_TEXT_FILL_TYPE" val="1"/>
  <p:tag name="KSO_WM_UNIT_TEXT_GLOW_SCHEMECOLOR_INDEX_BRIGHTNESS" val="0"/>
  <p:tag name="KSO_WM_UNIT_TEXT_GLOW_SCHEMECOLOR_INDEX" val="15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SLIDE_ID" val="custom20181722_13"/>
  <p:tag name="KSO_WM_TEMPLATE_SUBCATEGORY" val="0"/>
  <p:tag name="KSO_WM_TEMPLATE_MASTER_TYPE" val="1"/>
  <p:tag name="KSO_WM_TEMPLATE_COLOR_TYPE" val="0"/>
  <p:tag name="KSO_WM_SLIDE_ITEM_CNT" val="0"/>
  <p:tag name="KSO_WM_SLIDE_INDEX" val="12"/>
  <p:tag name="KSO_WM_TAG_VERSION" val="1.0"/>
  <p:tag name="KSO_WM_BEAUTIFY_FLAG" val="#wm#"/>
  <p:tag name="KSO_WM_TEMPLATE_CATEGORY" val="custom"/>
  <p:tag name="KSO_WM_TEMPLATE_INDEX" val="20181722"/>
  <p:tag name="KSO_WM_SLIDE_LAYOUT" val="a_e"/>
  <p:tag name="KSO_WM_SLIDE_LAYOUT_CNT" val="1_1"/>
  <p:tag name="KSO_WM_SLIDE_TYPE" val="sectionTitle"/>
  <p:tag name="KSO_WM_SLIDE_SUBTYPE" val="pure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2-26T11:14:02&quot;,&quot;maxSize&quot;:{&quot;size1&quot;:20},&quot;minSize&quot;:{&quot;size1&quot;:11.2},&quot;normalSize&quot;:{&quot;size1&quot;:11.2},&quot;subLayout&quot;:[{&quot;id&quot;:&quot;2023-02-26T11:14:02&quot;,&quot;margin&quot;:{&quot;bottom&quot;:0.025999996811151505,&quot;left&quot;:1.2699999809265137,&quot;right&quot;:1.2699999809265137,&quot;top&quot;:0.4230000674724579},&quot;type&quot;:0},{&quot;id&quot;:&quot;2023-02-26T11:14:02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LIDE_BK_DARK_LIGHT" val="2"/>
  <p:tag name="KSO_WM_SPECIAL_SOURCE" val="bdnull"/>
  <p:tag name="KSO_WM_COMBINE_RELATE_SLIDE_ID" val="background20180921_6"/>
</p:tagLst>
</file>

<file path=ppt/tags/tag205.xml><?xml version="1.0" encoding="utf-8"?>
<p:tagLst xmlns:p="http://schemas.openxmlformats.org/presentationml/2006/main">
  <p:tag name="KSO_WM_BEAUTIFY_FLAG" val="#wm#"/>
  <p:tag name="KSO_WM_TEMPLATE_CATEGORY" val="custom"/>
  <p:tag name="KSO_WM_TEMPLATE_INDEX" val="20181722"/>
  <p:tag name="KSO_WM_SPECIAL_SOURCE" val="bdnull"/>
</p:tagLst>
</file>

<file path=ppt/tags/tag206.xml><?xml version="1.0" encoding="utf-8"?>
<p:tagLst xmlns:p="http://schemas.openxmlformats.org/presentationml/2006/main">
  <p:tag name="KSO_WM_BEAUTIFY_FLAG" val="#wm#"/>
  <p:tag name="KSO_WM_TEMPLATE_CATEGORY" val="custom"/>
  <p:tag name="KSO_WM_TEMPLATE_INDEX" val="20181722"/>
  <p:tag name="KSO_WM_SPECIAL_SOURCE" val="bdnull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08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0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04_1*f*1"/>
  <p:tag name="KSO_WM_TEMPLATE_CATEGORY" val="diagram"/>
  <p:tag name="KSO_WM_TEMPLATE_INDEX" val="202086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88"/>
  <p:tag name="KSO_WM_UNIT_SHOW_EDIT_AREA_INDICATION" val="1"/>
  <p:tag name="KSO_WM_CHIP_GROUPID" val="5e6b05596848fb12bee65ac8"/>
  <p:tag name="KSO_WM_CHIP_XID" val="5e6b05596848fb12bee65aca"/>
  <p:tag name="KSO_WM_UNIT_DEC_AREA_ID" val="5557aaf2e9bc4b2499ccf5d271336a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7d2160ef064691979e787d147d2e4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0"/>
  <p:tag name="KSO_WM_TEMPLATE_ASSEMBLE_GROUPID" val="60656e7a4054ed1e2fb7f9a0"/>
  <p:tag name="WM_BEAUTIFY_ZORDER_FLAG_TAG" val="8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2-26T11:14:01&quot;,&quot;maxSize&quot;:{&quot;size1&quot;:20},&quot;minSize&quot;:{&quot;size1&quot;:11.2},&quot;normalSize&quot;:{&quot;size1&quot;:11.2},&quot;subLayout&quot;:[{&quot;id&quot;:&quot;2023-02-26T11:14:01&quot;,&quot;margin&quot;:{&quot;bottom&quot;:0.025999998673796654,&quot;left&quot;:1.2699999809265137,&quot;right&quot;:1.2699999809265137,&quot;top&quot;:0.4230000376701355},&quot;type&quot;:0},{&quot;id&quot;:&quot;2023-02-26T11:14:0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PECIAL_SOURCE" val="bdnull"/>
  <p:tag name="KSO_WM_SLIDE_BK_DARK_LIGHT" val="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20058_1*i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401453a90b9f4fd5b1215058b8a2f2e8"/>
  <p:tag name="KSO_WM_UNIT_DECORATE_INFO" val="{&quot;ReferentInfo&quot;:{&quot;Id&quot;:&quot;2d2094633d9c481aa0d84a95a0159686&quot;,&quot;X&quot;:{&quot;Pos&quot;:1},&quot;Y&quot;:{&quot;Pos&quot;:2}},&quot;DecorateInfoX&quot;:{&quot;Pos&quot;:1,&quot;IsAbs&quot;:true},&quot;DecorateInfoY&quot;:{&quot;Pos&quot;:0,&quot;IsAbs&quot;:true},&quot;DecorateInfoW&quot;:{&quot;IsAbs&quot;:true},&quot;DecorateInfoH&quot;:{&quot;IsAbs&quot;:true},&quot;whChangeMode&quot;:0}"/>
  <p:tag name="KSO_WM_UNIT_LINE_FORE_SCHEMECOLOR_INDEX_BRIGHTNESS" val="0"/>
  <p:tag name="KSO_WM_UNIT_LINE_FORE_SCHEMECOLOR_INDEX" val="5"/>
  <p:tag name="KSO_WM_UNIT_LINE_FILL_TYPE" val="2"/>
  <p:tag name="WM_BEAUTIFY_ZORDER_FLAG_TAG" val="1"/>
</p:tagLst>
</file>

<file path=ppt/tags/tag212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1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04_1*f*1"/>
  <p:tag name="KSO_WM_TEMPLATE_CATEGORY" val="diagram"/>
  <p:tag name="KSO_WM_TEMPLATE_INDEX" val="202086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88"/>
  <p:tag name="KSO_WM_UNIT_SHOW_EDIT_AREA_INDICATION" val="1"/>
  <p:tag name="KSO_WM_CHIP_GROUPID" val="5e6b05596848fb12bee65ac8"/>
  <p:tag name="KSO_WM_CHIP_XID" val="5e6b05596848fb12bee65aca"/>
  <p:tag name="KSO_WM_UNIT_DEC_AREA_ID" val="5557aaf2e9bc4b2499ccf5d271336a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7d2160ef064691979e787d147d2e4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0"/>
  <p:tag name="KSO_WM_TEMPLATE_ASSEMBLE_GROUPID" val="60656e7a4054ed1e2fb7f9a0"/>
  <p:tag name="WM_BEAUTIFY_ZORDER_FLAG_TAG" val="8"/>
</p:tagLst>
</file>

<file path=ppt/tags/tag214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2-26T11:14:01&quot;,&quot;maxSize&quot;:{&quot;size1&quot;:20},&quot;minSize&quot;:{&quot;size1&quot;:11.2},&quot;normalSize&quot;:{&quot;size1&quot;:11.2},&quot;subLayout&quot;:[{&quot;id&quot;:&quot;2023-02-26T11:14:01&quot;,&quot;margin&quot;:{&quot;bottom&quot;:0.025999998673796654,&quot;left&quot;:1.2699999809265137,&quot;right&quot;:1.2699999809265137,&quot;top&quot;:0.4230000376701355},&quot;type&quot;:0},{&quot;id&quot;:&quot;2023-02-26T11:14:0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PECIAL_SOURCE" val="bdnull"/>
  <p:tag name="KSO_WM_SLIDE_BK_DARK_LIGHT" val="2"/>
</p:tagLst>
</file>

<file path=ppt/tags/tag215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16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04_1*f*1"/>
  <p:tag name="KSO_WM_TEMPLATE_CATEGORY" val="diagram"/>
  <p:tag name="KSO_WM_TEMPLATE_INDEX" val="202086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88"/>
  <p:tag name="KSO_WM_UNIT_SHOW_EDIT_AREA_INDICATION" val="1"/>
  <p:tag name="KSO_WM_CHIP_GROUPID" val="5e6b05596848fb12bee65ac8"/>
  <p:tag name="KSO_WM_CHIP_XID" val="5e6b05596848fb12bee65aca"/>
  <p:tag name="KSO_WM_UNIT_DEC_AREA_ID" val="5557aaf2e9bc4b2499ccf5d271336a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7d2160ef064691979e787d147d2e4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0"/>
  <p:tag name="KSO_WM_TEMPLATE_ASSEMBLE_GROUPID" val="60656e7a4054ed1e2fb7f9a0"/>
  <p:tag name="WM_BEAUTIFY_ZORDER_FLAG_TAG" val="8"/>
</p:tagLst>
</file>

<file path=ppt/tags/tag217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2-26T11:14:01&quot;,&quot;maxSize&quot;:{&quot;size1&quot;:20},&quot;minSize&quot;:{&quot;size1&quot;:11.2},&quot;normalSize&quot;:{&quot;size1&quot;:11.2},&quot;subLayout&quot;:[{&quot;id&quot;:&quot;2023-02-26T11:14:01&quot;,&quot;margin&quot;:{&quot;bottom&quot;:0.025999998673796654,&quot;left&quot;:1.2699999809265137,&quot;right&quot;:1.2699999809265137,&quot;top&quot;:0.4230000376701355},&quot;type&quot;:0},{&quot;id&quot;:&quot;2023-02-26T11:14:0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PECIAL_SOURCE" val="bdnull"/>
  <p:tag name="KSO_WM_SLIDE_BK_DARK_LIGHT" val="2"/>
</p:tagLst>
</file>

<file path=ppt/tags/tag218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19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315_1*f*1"/>
  <p:tag name="KSO_WM_TEMPLATE_CATEGORY" val="diagram"/>
  <p:tag name="KSO_WM_TEMPLATE_INDEX" val="2020731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90"/>
  <p:tag name="KSO_WM_UNIT_SHOW_EDIT_AREA_INDICATION" val="1"/>
  <p:tag name="KSO_WM_CHIP_GROUPID" val="5e6b05596848fb12bee65ac8"/>
  <p:tag name="KSO_WM_CHIP_XID" val="5e6b05596848fb12bee65aca"/>
  <p:tag name="KSO_WM_UNIT_DEC_AREA_ID" val="3462bde237c543c58b90892aede91ea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c8ab5172452436899286f2808371cac"/>
  <p:tag name="KSO_WM_UNIT_TEXT_FILL_FORE_SCHEMECOLOR_INDEX_BRIGHTNESS" val="0.25"/>
  <p:tag name="KSO_WM_UNIT_TEXT_FILL_FORE_SCHEMECOLOR_INDEX" val="13"/>
  <p:tag name="KSO_WM_UNIT_TEXT_FILL_TYPE" val="1"/>
  <p:tag name="KSO_WM_TEMPLATE_ASSEMBLE_XID" val="6130c4e08b5cc6c91112a571"/>
  <p:tag name="KSO_WM_TEMPLATE_ASSEMBLE_GROUPID" val="6130c4e08b5cc6c91112a571"/>
  <p:tag name="WM_BEAUTIFY_ZORDER_FLAG_TAG" val="4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2-26T11:14:01&quot;,&quot;maxSize&quot;:{&quot;size1&quot;:20},&quot;minSize&quot;:{&quot;size1&quot;:11.2},&quot;normalSize&quot;:{&quot;size1&quot;:11.2},&quot;subLayout&quot;:[{&quot;id&quot;:&quot;2023-02-26T11:14:01&quot;,&quot;margin&quot;:{&quot;bottom&quot;:0.025999998673796654,&quot;left&quot;:1.2699999809265137,&quot;right&quot;:1.2699999809265137,&quot;top&quot;:0.4230000376701355},&quot;type&quot;:0},{&quot;id&quot;:&quot;2023-02-26T11:14:0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PECIAL_SOURCE" val="bdnull"/>
  <p:tag name="KSO_WM_SLIDE_BK_DARK_LIGHT" val="2"/>
</p:tagLst>
</file>

<file path=ppt/tags/tag221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22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315_1*f*1"/>
  <p:tag name="KSO_WM_TEMPLATE_CATEGORY" val="diagram"/>
  <p:tag name="KSO_WM_TEMPLATE_INDEX" val="2020731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90"/>
  <p:tag name="KSO_WM_UNIT_SHOW_EDIT_AREA_INDICATION" val="1"/>
  <p:tag name="KSO_WM_CHIP_GROUPID" val="5e6b05596848fb12bee65ac8"/>
  <p:tag name="KSO_WM_CHIP_XID" val="5e6b05596848fb12bee65aca"/>
  <p:tag name="KSO_WM_UNIT_DEC_AREA_ID" val="3462bde237c543c58b90892aede91ea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c8ab5172452436899286f2808371cac"/>
  <p:tag name="KSO_WM_UNIT_TEXT_FILL_FORE_SCHEMECOLOR_INDEX_BRIGHTNESS" val="0.25"/>
  <p:tag name="KSO_WM_UNIT_TEXT_FILL_FORE_SCHEMECOLOR_INDEX" val="13"/>
  <p:tag name="KSO_WM_UNIT_TEXT_FILL_TYPE" val="1"/>
  <p:tag name="KSO_WM_TEMPLATE_ASSEMBLE_XID" val="6130c4e08b5cc6c91112a571"/>
  <p:tag name="KSO_WM_TEMPLATE_ASSEMBLE_GROUPID" val="6130c4e08b5cc6c91112a571"/>
  <p:tag name="WM_BEAUTIFY_ZORDER_FLAG_TAG" val="4"/>
</p:tagLst>
</file>

<file path=ppt/tags/tag223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2-26T11:14:01&quot;,&quot;maxSize&quot;:{&quot;size1&quot;:20},&quot;minSize&quot;:{&quot;size1&quot;:11.2},&quot;normalSize&quot;:{&quot;size1&quot;:11.2},&quot;subLayout&quot;:[{&quot;id&quot;:&quot;2023-02-26T11:14:01&quot;,&quot;margin&quot;:{&quot;bottom&quot;:0.025999998673796654,&quot;left&quot;:1.2699999809265137,&quot;right&quot;:1.2699999809265137,&quot;top&quot;:0.4230000376701355},&quot;type&quot;:0},{&quot;id&quot;:&quot;2023-02-26T11:14:0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PECIAL_SOURCE" val="bdnull"/>
  <p:tag name="KSO_WM_SLIDE_BK_DARK_LIGHT" val="2"/>
</p:tagLst>
</file>

<file path=ppt/tags/tag224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25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315_1*f*1"/>
  <p:tag name="KSO_WM_TEMPLATE_CATEGORY" val="diagram"/>
  <p:tag name="KSO_WM_TEMPLATE_INDEX" val="20207315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290"/>
  <p:tag name="KSO_WM_UNIT_SHOW_EDIT_AREA_INDICATION" val="1"/>
  <p:tag name="KSO_WM_CHIP_GROUPID" val="5e6b05596848fb12bee65ac8"/>
  <p:tag name="KSO_WM_CHIP_XID" val="5e6b05596848fb12bee65aca"/>
  <p:tag name="KSO_WM_UNIT_DEC_AREA_ID" val="3462bde237c543c58b90892aede91ea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dc8ab5172452436899286f2808371cac"/>
  <p:tag name="KSO_WM_UNIT_TEXT_FILL_FORE_SCHEMECOLOR_INDEX_BRIGHTNESS" val="0.25"/>
  <p:tag name="KSO_WM_UNIT_TEXT_FILL_FORE_SCHEMECOLOR_INDEX" val="13"/>
  <p:tag name="KSO_WM_UNIT_TEXT_FILL_TYPE" val="1"/>
  <p:tag name="KSO_WM_TEMPLATE_ASSEMBLE_XID" val="6130c4e08b5cc6c91112a571"/>
  <p:tag name="KSO_WM_TEMPLATE_ASSEMBLE_GROUPID" val="6130c4e08b5cc6c91112a571"/>
  <p:tag name="WM_BEAUTIFY_ZORDER_FLAG_TAG" val="4"/>
</p:tagLst>
</file>

<file path=ppt/tags/tag226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2-26T11:14:01&quot;,&quot;maxSize&quot;:{&quot;size1&quot;:20},&quot;minSize&quot;:{&quot;size1&quot;:11.2},&quot;normalSize&quot;:{&quot;size1&quot;:11.2},&quot;subLayout&quot;:[{&quot;id&quot;:&quot;2023-02-26T11:14:01&quot;,&quot;margin&quot;:{&quot;bottom&quot;:0.025999998673796654,&quot;left&quot;:1.2699999809265137,&quot;right&quot;:1.2699999809265137,&quot;top&quot;:0.4230000376701355},&quot;type&quot;:0},{&quot;id&quot;:&quot;2023-02-26T11:14:0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PECIAL_SOURCE" val="bdnull"/>
  <p:tag name="KSO_WM_SLIDE_BK_DARK_LIGHT" val="2"/>
</p:tagLst>
</file>

<file path=ppt/tags/tag227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28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04_1*f*1"/>
  <p:tag name="KSO_WM_TEMPLATE_CATEGORY" val="diagram"/>
  <p:tag name="KSO_WM_TEMPLATE_INDEX" val="202086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88"/>
  <p:tag name="KSO_WM_UNIT_SHOW_EDIT_AREA_INDICATION" val="1"/>
  <p:tag name="KSO_WM_CHIP_GROUPID" val="5e6b05596848fb12bee65ac8"/>
  <p:tag name="KSO_WM_CHIP_XID" val="5e6b05596848fb12bee65aca"/>
  <p:tag name="KSO_WM_UNIT_DEC_AREA_ID" val="5557aaf2e9bc4b2499ccf5d271336a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7d2160ef064691979e787d147d2e4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0"/>
  <p:tag name="KSO_WM_TEMPLATE_ASSEMBLE_GROUPID" val="60656e7a4054ed1e2fb7f9a0"/>
  <p:tag name="WM_BEAUTIFY_ZORDER_FLAG_TAG" val="8"/>
</p:tagLst>
</file>

<file path=ppt/tags/tag229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2-26T11:14:01&quot;,&quot;maxSize&quot;:{&quot;size1&quot;:20},&quot;minSize&quot;:{&quot;size1&quot;:11.2},&quot;normalSize&quot;:{&quot;size1&quot;:11.2},&quot;subLayout&quot;:[{&quot;id&quot;:&quot;2023-02-26T11:14:01&quot;,&quot;margin&quot;:{&quot;bottom&quot;:0.025999998673796654,&quot;left&quot;:1.2699999809265137,&quot;right&quot;:1.2699999809265137,&quot;top&quot;:0.4230000376701355},&quot;type&quot;:0},{&quot;id&quot;:&quot;2023-02-26T11:14:0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PECIAL_SOURCE" val="bdnull"/>
  <p:tag name="KSO_WM_SLIDE_BK_DARK_LIGHT" val="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ISCONTENTSTITLE" val="0"/>
  <p:tag name="KSO_WM_UNIT_ISNUMDGMTITLE" val="0"/>
  <p:tag name="KSO_WM_UNIT_PRESET_TEXT" val="线型上下导航版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20058_1*a*1"/>
  <p:tag name="KSO_WM_TEMPLATE_CATEGORY" val="diagram"/>
  <p:tag name="KSO_WM_TEMPLATE_INDEX" val="20220058"/>
  <p:tag name="KSO_WM_UNIT_LAYERLEVEL" val="1"/>
  <p:tag name="KSO_WM_TAG_VERSION" val="1.0"/>
  <p:tag name="KSO_WM_BEAUTIFY_FLAG" val="#wm#"/>
  <p:tag name="KSO_WM_UNIT_VALUE" val="27"/>
  <p:tag name="KSO_WM_UNIT_BLOCK" val="0"/>
  <p:tag name="KSO_WM_UNIT_SM_LIMIT_TYPE" val="2"/>
  <p:tag name="KSO_WM_UNIT_DEC_AREA_ID" val="2d2094633d9c481aa0d84a95a015968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TEXT_FILL_FORE_SCHEMECOLOR_INDEX_BRIGHTNESS" val="0"/>
  <p:tag name="KSO_WM_UNIT_TEXT_FILL_FORE_SCHEMECOLOR_INDEX" val="13"/>
  <p:tag name="KSO_WM_UNIT_TEXT_FILL_TYPE" val="1"/>
  <p:tag name="WM_BEAUTIFY_ZORDER_FLAG_TAG" val="2"/>
</p:tagLst>
</file>

<file path=ppt/tags/tag231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，内容的详尽固然重要，但请一定注意信息框架的清晰，这样才能使内容层次分明，页面简洁易读。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8604_1*f*1"/>
  <p:tag name="KSO_WM_TEMPLATE_CATEGORY" val="diagram"/>
  <p:tag name="KSO_WM_TEMPLATE_INDEX" val="20208604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588"/>
  <p:tag name="KSO_WM_UNIT_SHOW_EDIT_AREA_INDICATION" val="1"/>
  <p:tag name="KSO_WM_CHIP_GROUPID" val="5e6b05596848fb12bee65ac8"/>
  <p:tag name="KSO_WM_CHIP_XID" val="5e6b05596848fb12bee65aca"/>
  <p:tag name="KSO_WM_UNIT_DEC_AREA_ID" val="5557aaf2e9bc4b2499ccf5d271336ab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ff7d2160ef064691979e787d147d2e44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UNIT_TEXT_FILL_FORE_SCHEMECOLOR_INDEX_BRIGHTNESS" val="0.25"/>
  <p:tag name="KSO_WM_UNIT_TEXT_FILL_FORE_SCHEMECOLOR_INDEX" val="13"/>
  <p:tag name="KSO_WM_UNIT_TEXT_FILL_TYPE" val="1"/>
  <p:tag name="KSO_WM_TEMPLATE_ASSEMBLE_XID" val="60656e7a4054ed1e2fb7f9a0"/>
  <p:tag name="KSO_WM_TEMPLATE_ASSEMBLE_GROUPID" val="60656e7a4054ed1e2fb7f9a0"/>
  <p:tag name="WM_BEAUTIFY_ZORDER_FLAG_TAG" val="8"/>
</p:tagLst>
</file>

<file path=ppt/tags/tag232.xml><?xml version="1.0" encoding="utf-8"?>
<p:tagLst xmlns:p="http://schemas.openxmlformats.org/presentationml/2006/main">
  <p:tag name="KSO_WM_SLIDE_ID" val="diagram20220058_1"/>
  <p:tag name="KSO_WM_TEMPLATE_SUBCATEGORY" val="25"/>
  <p:tag name="KSO_WM_TEMPLATE_MASTER_TYPE" val="0"/>
  <p:tag name="KSO_WM_TEMPLATE_COLOR_TYPE" val="0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20058"/>
  <p:tag name="KSO_WM_SLIDE_LAYOUT" val="a_d"/>
  <p:tag name="KSO_WM_SLIDE_LAYOUT_CNT" val="1_1"/>
  <p:tag name="KSO_WM_SLIDE_TYPE" val="text"/>
  <p:tag name="KSO_WM_SLIDE_SUBTYPE" val="picTxt"/>
  <p:tag name="KSO_WM_SLIDE_LAYOUTTYPE" val="topbottom"/>
  <p:tag name="KSO_WM_SLIDE_SIZE" val="888*504"/>
  <p:tag name="KSO_WM_SLIDE_POSITION" val="36*1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3-02-26T11:14:01&quot;,&quot;maxSize&quot;:{&quot;size1&quot;:20},&quot;minSize&quot;:{&quot;size1&quot;:11.2},&quot;normalSize&quot;:{&quot;size1&quot;:11.2},&quot;subLayout&quot;:[{&quot;id&quot;:&quot;2023-02-26T11:14:01&quot;,&quot;margin&quot;:{&quot;bottom&quot;:0.025999998673796654,&quot;left&quot;:1.2699999809265137,&quot;right&quot;:1.2699999809265137,&quot;top&quot;:0.4230000376701355},&quot;type&quot;:0},{&quot;id&quot;:&quot;2023-02-26T11:14:01&quot;,&quot;margin&quot;:{&quot;bottom&quot;:0.847000002861023,&quot;left&quot;:1.2699999809265137,&quot;right&quot;:1.2699999809265137,&quot;top&quot;:1.2699999809265137},&quot;type&quot;:0}],&quot;type&quot;:0}"/>
  <p:tag name="KSO_WM_SLIDE_RATIO" val="1.777778"/>
  <p:tag name="KSO_WM_SLIDE_BACKGROUND" val="[&quot;general&quot;]"/>
  <p:tag name="KSO_WM_SLIDE_BACKGROUND_TYPE" val="general"/>
  <p:tag name="KSO_WM_SPECIAL_SOURCE" val="bdnull"/>
  <p:tag name="KSO_WM_SLIDE_BK_DARK_LIGHT" val="2"/>
</p:tagLst>
</file>

<file path=ppt/tags/tag233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8"/>
  <p:tag name="KSO_WM_UNIT_ISCONTENTSTITLE" val="0"/>
  <p:tag name="KSO_WM_UNIT_HIGHLIGHT" val="0"/>
  <p:tag name="KSO_WM_UNIT_COMPATIBLE" val="0"/>
  <p:tag name="KSO_WM_UNIT_PRESET_TEXT" val="Thank_x000B_you"/>
  <p:tag name="KSO_WM_TEMPLATE_CATEGORY" val="custom"/>
  <p:tag name="KSO_WM_TEMPLATE_INDEX" val="20181722"/>
  <p:tag name="KSO_WM_UNIT_ID" val="custom20181722_36*a*1"/>
  <p:tag name="KSO_WM_UNIT_ISNUMDGMTITLE" val="0"/>
  <p:tag name="KSO_WM_UNIT_NOCLEAR" val="0"/>
  <p:tag name="KSO_WM_UNIT_DIAGRAM_ISNUMVISUAL" val="0"/>
  <p:tag name="KSO_WM_UNIT_DIAGRAM_ISREFERUNIT" val="0"/>
  <p:tag name="KSO_WM_UNIT_GLOW_SCHEMECOLOR_INDEX_BRIGHTNESS" val="0"/>
  <p:tag name="KSO_WM_UNIT_GLOW_SCHEMECOLOR_INDEX" val="10"/>
  <p:tag name="KSO_WM_UNIT_TEXT_FILL_FORE_SCHEMECOLOR_INDEX_BRIGHTNESS" val="0"/>
  <p:tag name="KSO_WM_UNIT_TEXT_FILL_FORE_SCHEMECOLOR_INDEX" val="14"/>
  <p:tag name="KSO_WM_UNIT_TEXT_FILL_TYPE" val="1"/>
  <p:tag name="KSO_WM_UNIT_TEXT_GLOW_SCHEMECOLOR_INDEX_BRIGHTNESS" val="0"/>
  <p:tag name="KSO_WM_UNIT_TEXT_GLOW_SCHEMECOLOR_INDEX" val="15"/>
</p:tagLst>
</file>

<file path=ppt/tags/tag234.xml><?xml version="1.0" encoding="utf-8"?>
<p:tagLst xmlns:p="http://schemas.openxmlformats.org/presentationml/2006/main">
  <p:tag name="KSO_WM_UNIT_ISCONTENTSTITLE" val="0"/>
  <p:tag name="KSO_WM_UNIT_PRESET_TEXT" val="单击此处添加标题，文字是您思想的提炼，请尽量言简意赅的阐述观点"/>
  <p:tag name="KSO_WM_UNIT_NOCLEAR" val="0"/>
  <p:tag name="KSO_WM_UNIT_VALUE" val="88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4201_1*b*1"/>
  <p:tag name="KSO_WM_TEMPLATE_CATEGORY" val="custom"/>
  <p:tag name="KSO_WM_TEMPLATE_INDEX" val="20204201"/>
  <p:tag name="KSO_WM_UNIT_LAYERLEVEL" val="1"/>
  <p:tag name="KSO_WM_TAG_VERSION" val="1.0"/>
  <p:tag name="KSO_WM_BEAUTIFY_FLAG" val=""/>
  <p:tag name="KSO_WM_UNIT_TEXT_FILL_FORE_SCHEMECOLOR_INDEX_BRIGHTNESS" val="0.35"/>
  <p:tag name="KSO_WM_UNIT_TEXT_FILL_FORE_SCHEMECOLOR_INDEX" val="13"/>
  <p:tag name="KSO_WM_UNIT_TEXT_FILL_TYPE" val="1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SLIDE_ID" val="custom20181722_36"/>
  <p:tag name="KSO_WM_TEMPLATE_SUBCATEGORY" val="0"/>
  <p:tag name="KSO_WM_TEMPLATE_MASTER_TYPE" val="1"/>
  <p:tag name="KSO_WM_TEMPLATE_COLOR_TYPE" val="0"/>
  <p:tag name="KSO_WM_SLIDE_TYPE" val="endPage"/>
  <p:tag name="KSO_WM_SLIDE_SUBTYPE" val="pureTxt"/>
  <p:tag name="KSO_WM_SLIDE_ITEM_CNT" val="0"/>
  <p:tag name="KSO_WM_SLIDE_INDEX" val="35"/>
  <p:tag name="KSO_WM_TAG_VERSION" val="1.0"/>
  <p:tag name="KSO_WM_BEAUTIFY_FLAG" val="#wm#"/>
  <p:tag name="KSO_WM_TEMPLATE_CATEGORY" val="custom"/>
  <p:tag name="KSO_WM_TEMPLATE_INDEX" val="20181722"/>
  <p:tag name="KSO_WM_SLIDE_LAYOUT" val="a"/>
  <p:tag name="KSO_WM_SLIDE_LAYOUT_CNT" val="1"/>
  <p:tag name="KSO_WM_SPECIAL_SOURCE" val="bdnull"/>
  <p:tag name="KSO_WM_COMBINE_RELATE_SLIDE_ID" val="background20180921_10"/>
</p:tagLst>
</file>

<file path=ppt/tags/tag237.xml><?xml version="1.0" encoding="utf-8"?>
<p:tagLst xmlns:p="http://schemas.openxmlformats.org/presentationml/2006/main">
  <p:tag name="KSO_WPP_MARK_KEY" val="dc63085b-03f0-4bdc-bb7c-98c02721106e"/>
  <p:tag name="COMMONDATA" val="eyJoZGlkIjoiNGE0OGJjZmYyYjI2YjYxZWJlNDU2MjFhNDczYTc4MzUifQ==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8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9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D5E165"/>
      </a:dk2>
      <a:lt2>
        <a:srgbClr val="D4E191"/>
      </a:lt2>
      <a:accent1>
        <a:srgbClr val="70AD47"/>
      </a:accent1>
      <a:accent2>
        <a:srgbClr val="47AD51"/>
      </a:accent2>
      <a:accent3>
        <a:srgbClr val="47AD84"/>
      </a:accent3>
      <a:accent4>
        <a:srgbClr val="4796AD"/>
      </a:accent4>
      <a:accent5>
        <a:srgbClr val="4770AD"/>
      </a:accent5>
      <a:accent6>
        <a:srgbClr val="424AA4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1344</Words>
  <Application>WPS 演示</Application>
  <PresentationFormat>宽屏</PresentationFormat>
  <Paragraphs>129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黑体</vt:lpstr>
      <vt:lpstr>Segoe UI</vt:lpstr>
      <vt:lpstr>幼圆</vt:lpstr>
      <vt:lpstr>Arial Black</vt:lpstr>
      <vt:lpstr>Calibri</vt:lpstr>
      <vt:lpstr>Arial Unicode MS</vt:lpstr>
      <vt:lpstr>等线</vt:lpstr>
      <vt:lpstr>方正舒体</vt:lpstr>
      <vt:lpstr>Office 主题​​</vt:lpstr>
      <vt:lpstr>1_Office 主题​​</vt:lpstr>
      <vt:lpstr>甲流预防</vt:lpstr>
      <vt:lpstr>PowerPoint 演示文稿</vt:lpstr>
      <vt:lpstr>什么是甲流</vt:lpstr>
      <vt:lpstr>PowerPoint 演示文稿</vt:lpstr>
      <vt:lpstr>PowerPoint 演示文稿</vt:lpstr>
      <vt:lpstr>甲流症状</vt:lpstr>
      <vt:lpstr>PowerPoint 演示文稿</vt:lpstr>
      <vt:lpstr>甲流传播途径</vt:lpstr>
      <vt:lpstr>PowerPoint 演示文稿</vt:lpstr>
      <vt:lpstr>PowerPoint 演示文稿</vt:lpstr>
      <vt:lpstr>甲流预防措施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root</dc:creator>
  <cp:lastModifiedBy>Administrator</cp:lastModifiedBy>
  <cp:revision>11</cp:revision>
  <dcterms:created xsi:type="dcterms:W3CDTF">2023-02-26T03:15:00Z</dcterms:created>
  <dcterms:modified xsi:type="dcterms:W3CDTF">2023-03-10T03:55:24Z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/>
  </property>
</Properties>
</file>