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 id="2147483705" r:id="rId5"/>
    <p:sldMasterId id="2147483724" r:id="rId6"/>
  </p:sldMasterIdLst>
  <p:notesMasterIdLst>
    <p:notesMasterId r:id="rId8"/>
  </p:notesMasterIdLst>
  <p:sldIdLst>
    <p:sldId id="347" r:id="rId7"/>
    <p:sldId id="256" r:id="rId9"/>
    <p:sldId id="261" r:id="rId10"/>
    <p:sldId id="262" r:id="rId11"/>
    <p:sldId id="263" r:id="rId12"/>
    <p:sldId id="265" r:id="rId13"/>
    <p:sldId id="266" r:id="rId14"/>
    <p:sldId id="267" r:id="rId15"/>
    <p:sldId id="268" r:id="rId16"/>
    <p:sldId id="269" r:id="rId17"/>
    <p:sldId id="270" r:id="rId18"/>
    <p:sldId id="273" r:id="rId19"/>
    <p:sldId id="274" r:id="rId20"/>
    <p:sldId id="275" r:id="rId21"/>
    <p:sldId id="276" r:id="rId22"/>
    <p:sldId id="277" r:id="rId23"/>
    <p:sldId id="278" r:id="rId24"/>
    <p:sldId id="279" r:id="rId25"/>
    <p:sldId id="280" r:id="rId26"/>
    <p:sldId id="284" r:id="rId27"/>
    <p:sldId id="285" r:id="rId28"/>
    <p:sldId id="286" r:id="rId29"/>
    <p:sldId id="287" r:id="rId30"/>
    <p:sldId id="295" r:id="rId31"/>
    <p:sldId id="288" r:id="rId32"/>
    <p:sldId id="289" r:id="rId33"/>
    <p:sldId id="290" r:id="rId34"/>
    <p:sldId id="291" r:id="rId35"/>
    <p:sldId id="292" r:id="rId36"/>
    <p:sldId id="293" r:id="rId37"/>
    <p:sldId id="294" r:id="rId38"/>
    <p:sldId id="296" r:id="rId39"/>
    <p:sldId id="297" r:id="rId40"/>
    <p:sldId id="298" r:id="rId41"/>
    <p:sldId id="299" r:id="rId42"/>
    <p:sldId id="308" r:id="rId43"/>
    <p:sldId id="309" r:id="rId44"/>
    <p:sldId id="310" r:id="rId45"/>
    <p:sldId id="311" r:id="rId46"/>
    <p:sldId id="314" r:id="rId47"/>
    <p:sldId id="312" r:id="rId48"/>
    <p:sldId id="313" r:id="rId49"/>
    <p:sldId id="315" r:id="rId50"/>
    <p:sldId id="31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4" r:id="rId65"/>
    <p:sldId id="340" r:id="rId66"/>
    <p:sldId id="341" r:id="rId67"/>
    <p:sldId id="410" r:id="rId68"/>
    <p:sldId id="342" r:id="rId69"/>
    <p:sldId id="409" r:id="rId70"/>
    <p:sldId id="345" r:id="rId71"/>
  </p:sldIdLst>
  <p:sldSz cx="9144000" cy="6858000" type="screen4x3"/>
  <p:notesSz cx="6858000" cy="9144000"/>
  <p:custDataLst>
    <p:tags r:id="rId7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0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朱 秋艳" initials="朱"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3016"/>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6" Type="http://schemas.openxmlformats.org/officeDocument/2006/relationships/tags" Target="tags/tag995.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939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939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D8CFA2-7650-45E9-A174-6915E317DD9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
          <p:cNvSpPr>
            <a:spLocks noGrp="1" noRot="1" noChangeAspect="1"/>
          </p:cNvSpPr>
          <p:nvPr>
            <p:ph type="sldImg"/>
          </p:nvPr>
        </p:nvSpPr>
        <p:spPr/>
      </p:sp>
      <p:sp>
        <p:nvSpPr>
          <p:cNvPr id="87042" name="备注占位符 2"/>
          <p:cNvSpPr>
            <a:spLocks noGrp="1"/>
          </p:cNvSpPr>
          <p:nvPr>
            <p:ph type="body"/>
          </p:nvPr>
        </p:nvSpPr>
        <p:spPr/>
        <p:txBody>
          <a:bodyPr lIns="91440" tIns="45720" rIns="91440" bIns="45720" anchor="t" anchorCtr="0"/>
          <a:p>
            <a:pPr lvl="0"/>
            <a:endParaRPr lang="zh-CN" altLang="en-US"/>
          </a:p>
        </p:txBody>
      </p:sp>
      <p:sp>
        <p:nvSpPr>
          <p:cNvPr id="8704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ChangeAspect="1"/>
          </p:cNvSpPr>
          <p:nvPr>
            <p:ph type="sldImg"/>
          </p:nvPr>
        </p:nvSpPr>
        <p:spPr/>
      </p:sp>
      <p:sp>
        <p:nvSpPr>
          <p:cNvPr id="89090" name="备注占位符 2"/>
          <p:cNvSpPr>
            <a:spLocks noGrp="1"/>
          </p:cNvSpPr>
          <p:nvPr>
            <p:ph type="body"/>
          </p:nvPr>
        </p:nvSpPr>
        <p:spPr/>
        <p:txBody>
          <a:bodyPr lIns="91440" tIns="45720" rIns="91440" bIns="45720" anchor="t" anchorCtr="0"/>
          <a:p>
            <a:pPr lvl="0"/>
            <a:endParaRPr lang="zh-CN" altLang="en-US"/>
          </a:p>
        </p:txBody>
      </p:sp>
      <p:sp>
        <p:nvSpPr>
          <p:cNvPr id="890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
          <p:cNvSpPr>
            <a:spLocks noGrp="1" noRot="1" noChangeAspect="1"/>
          </p:cNvSpPr>
          <p:nvPr>
            <p:ph type="sldImg"/>
          </p:nvPr>
        </p:nvSpPr>
        <p:spPr/>
      </p:sp>
      <p:sp>
        <p:nvSpPr>
          <p:cNvPr id="91138" name="备注占位符 2"/>
          <p:cNvSpPr>
            <a:spLocks noGrp="1"/>
          </p:cNvSpPr>
          <p:nvPr>
            <p:ph type="body"/>
          </p:nvPr>
        </p:nvSpPr>
        <p:spPr/>
        <p:txBody>
          <a:bodyPr lIns="91440" tIns="45720" rIns="91440" bIns="45720" anchor="t" anchorCtr="0"/>
          <a:p>
            <a:pPr lvl="0"/>
            <a:endParaRPr lang="zh-CN" altLang="en-US"/>
          </a:p>
        </p:txBody>
      </p:sp>
      <p:sp>
        <p:nvSpPr>
          <p:cNvPr id="911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
          <p:cNvSpPr>
            <a:spLocks noGrp="1" noRot="1" noChangeAspect="1"/>
          </p:cNvSpPr>
          <p:nvPr>
            <p:ph type="sldImg"/>
          </p:nvPr>
        </p:nvSpPr>
        <p:spPr/>
      </p:sp>
      <p:sp>
        <p:nvSpPr>
          <p:cNvPr id="93186" name="备注占位符 2"/>
          <p:cNvSpPr>
            <a:spLocks noGrp="1"/>
          </p:cNvSpPr>
          <p:nvPr>
            <p:ph type="body"/>
          </p:nvPr>
        </p:nvSpPr>
        <p:spPr/>
        <p:txBody>
          <a:bodyPr lIns="91440" tIns="45720" rIns="91440" bIns="45720" anchor="t" anchorCtr="0"/>
          <a:p>
            <a:pPr lvl="0"/>
            <a:endParaRPr lang="zh-CN" altLang="en-US"/>
          </a:p>
        </p:txBody>
      </p:sp>
      <p:sp>
        <p:nvSpPr>
          <p:cNvPr id="931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
          <p:cNvSpPr>
            <a:spLocks noGrp="1" noRot="1" noChangeAspect="1"/>
          </p:cNvSpPr>
          <p:nvPr>
            <p:ph type="sldImg"/>
          </p:nvPr>
        </p:nvSpPr>
        <p:spPr/>
      </p:sp>
      <p:sp>
        <p:nvSpPr>
          <p:cNvPr id="95234" name="备注占位符 2"/>
          <p:cNvSpPr>
            <a:spLocks noGrp="1"/>
          </p:cNvSpPr>
          <p:nvPr>
            <p:ph type="body"/>
          </p:nvPr>
        </p:nvSpPr>
        <p:spPr/>
        <p:txBody>
          <a:bodyPr lIns="91440" tIns="45720" rIns="91440" bIns="45720" anchor="t" anchorCtr="0"/>
          <a:p>
            <a:pPr lvl="0"/>
            <a:endParaRPr lang="zh-CN" altLang="en-US"/>
          </a:p>
        </p:txBody>
      </p:sp>
      <p:sp>
        <p:nvSpPr>
          <p:cNvPr id="952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
          <p:cNvSpPr>
            <a:spLocks noGrp="1" noRot="1" noChangeAspect="1"/>
          </p:cNvSpPr>
          <p:nvPr>
            <p:ph type="sldImg"/>
          </p:nvPr>
        </p:nvSpPr>
        <p:spPr/>
      </p:sp>
      <p:sp>
        <p:nvSpPr>
          <p:cNvPr id="97282" name="文本占位符 2"/>
          <p:cNvSpPr>
            <a:spLocks noGrp="1"/>
          </p:cNvSpPr>
          <p:nvPr>
            <p:ph type="body"/>
          </p:nvPr>
        </p:nvSpPr>
        <p:spPr/>
        <p:txBody>
          <a:bodyPr lIns="91440" tIns="45720" rIns="91440" bIns="45720" anchor="t" anchorCtr="0"/>
          <a:p>
            <a:pPr lvl="0"/>
            <a:endParaRPr lang="en-US" altLang="zh-CN">
              <a:sym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
          <p:cNvSpPr>
            <a:spLocks noGrp="1" noRot="1" noChangeAspect="1"/>
          </p:cNvSpPr>
          <p:nvPr>
            <p:ph type="sldImg"/>
          </p:nvPr>
        </p:nvSpPr>
        <p:spPr/>
      </p:sp>
      <p:sp>
        <p:nvSpPr>
          <p:cNvPr id="99330" name="备注占位符 2"/>
          <p:cNvSpPr>
            <a:spLocks noGrp="1"/>
          </p:cNvSpPr>
          <p:nvPr>
            <p:ph type="body"/>
          </p:nvPr>
        </p:nvSpPr>
        <p:spPr/>
        <p:txBody>
          <a:bodyPr lIns="91440" tIns="45720" rIns="91440" bIns="45720" anchor="t" anchorCtr="0"/>
          <a:p>
            <a:pPr lvl="0"/>
            <a:endParaRPr lang="zh-CN" altLang="en-US"/>
          </a:p>
        </p:txBody>
      </p:sp>
      <p:sp>
        <p:nvSpPr>
          <p:cNvPr id="993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
          <p:cNvSpPr>
            <a:spLocks noGrp="1" noRot="1" noChangeAspect="1"/>
          </p:cNvSpPr>
          <p:nvPr>
            <p:ph type="sldImg"/>
          </p:nvPr>
        </p:nvSpPr>
        <p:spPr/>
      </p:sp>
      <p:sp>
        <p:nvSpPr>
          <p:cNvPr id="101378" name="备注占位符 2"/>
          <p:cNvSpPr>
            <a:spLocks noGrp="1"/>
          </p:cNvSpPr>
          <p:nvPr>
            <p:ph type="body"/>
          </p:nvPr>
        </p:nvSpPr>
        <p:spPr/>
        <p:txBody>
          <a:bodyPr lIns="91440" tIns="45720" rIns="91440" bIns="45720" anchor="t" anchorCtr="0"/>
          <a:p>
            <a:pPr lvl="0"/>
            <a:endParaRPr lang="zh-CN" altLang="en-US"/>
          </a:p>
        </p:txBody>
      </p:sp>
      <p:sp>
        <p:nvSpPr>
          <p:cNvPr id="1013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幻灯片图像占位符 1"/>
          <p:cNvSpPr>
            <a:spLocks noGrp="1" noRot="1" noChangeAspect="1"/>
          </p:cNvSpPr>
          <p:nvPr>
            <p:ph type="sldImg"/>
          </p:nvPr>
        </p:nvSpPr>
        <p:spPr/>
      </p:sp>
      <p:sp>
        <p:nvSpPr>
          <p:cNvPr id="103426" name="备注占位符 2"/>
          <p:cNvSpPr>
            <a:spLocks noGrp="1"/>
          </p:cNvSpPr>
          <p:nvPr>
            <p:ph type="body"/>
          </p:nvPr>
        </p:nvSpPr>
        <p:spPr/>
        <p:txBody>
          <a:bodyPr lIns="91440" tIns="45720" rIns="91440" bIns="45720" anchor="t" anchorCtr="0"/>
          <a:p>
            <a:pPr lvl="0"/>
            <a:endParaRPr lang="zh-CN" altLang="en-US"/>
          </a:p>
        </p:txBody>
      </p:sp>
      <p:sp>
        <p:nvSpPr>
          <p:cNvPr id="1034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ChangeAspect="1"/>
          </p:cNvSpPr>
          <p:nvPr>
            <p:ph type="sldImg"/>
          </p:nvPr>
        </p:nvSpPr>
        <p:spPr/>
      </p:sp>
      <p:sp>
        <p:nvSpPr>
          <p:cNvPr id="105474" name="备注占位符 2"/>
          <p:cNvSpPr>
            <a:spLocks noGrp="1"/>
          </p:cNvSpPr>
          <p:nvPr>
            <p:ph type="body"/>
          </p:nvPr>
        </p:nvSpPr>
        <p:spPr/>
        <p:txBody>
          <a:bodyPr lIns="91440" tIns="45720" rIns="91440" bIns="45720" anchor="t" anchorCtr="0"/>
          <a:p>
            <a:pPr lvl="0"/>
            <a:endParaRPr lang="zh-CN" altLang="en-US"/>
          </a:p>
        </p:txBody>
      </p:sp>
      <p:sp>
        <p:nvSpPr>
          <p:cNvPr id="10547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nvPr>
        </p:nvSpPr>
        <p:spPr/>
      </p:sp>
      <p:sp>
        <p:nvSpPr>
          <p:cNvPr id="70658" name="备注占位符 2"/>
          <p:cNvSpPr>
            <a:spLocks noGrp="1"/>
          </p:cNvSpPr>
          <p:nvPr>
            <p:ph type="body"/>
          </p:nvPr>
        </p:nvSpPr>
        <p:spPr/>
        <p:txBody>
          <a:bodyPr lIns="91440" tIns="45720" rIns="91440" bIns="45720" anchor="t" anchorCtr="0"/>
          <a:p>
            <a:pPr lvl="0"/>
            <a:endParaRPr lang="zh-CN" altLang="en-US"/>
          </a:p>
        </p:txBody>
      </p:sp>
      <p:sp>
        <p:nvSpPr>
          <p:cNvPr id="706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幻灯片图像占位符 1"/>
          <p:cNvSpPr>
            <a:spLocks noGrp="1" noRot="1" noChangeAspect="1"/>
          </p:cNvSpPr>
          <p:nvPr>
            <p:ph type="sldImg"/>
          </p:nvPr>
        </p:nvSpPr>
        <p:spPr/>
      </p:sp>
      <p:sp>
        <p:nvSpPr>
          <p:cNvPr id="107522" name="备注占位符 2"/>
          <p:cNvSpPr>
            <a:spLocks noGrp="1"/>
          </p:cNvSpPr>
          <p:nvPr>
            <p:ph type="body"/>
          </p:nvPr>
        </p:nvSpPr>
        <p:spPr/>
        <p:txBody>
          <a:bodyPr lIns="91440" tIns="45720" rIns="91440" bIns="45720" anchor="t" anchorCtr="0"/>
          <a:p>
            <a:pPr lvl="0"/>
            <a:endParaRPr lang="zh-CN" altLang="en-US"/>
          </a:p>
        </p:txBody>
      </p:sp>
      <p:sp>
        <p:nvSpPr>
          <p:cNvPr id="1075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幻灯片图像占位符 1"/>
          <p:cNvSpPr>
            <a:spLocks noGrp="1" noRot="1" noChangeAspect="1"/>
          </p:cNvSpPr>
          <p:nvPr>
            <p:ph type="sldImg"/>
          </p:nvPr>
        </p:nvSpPr>
        <p:spPr/>
      </p:sp>
      <p:sp>
        <p:nvSpPr>
          <p:cNvPr id="109570" name="备注占位符 2"/>
          <p:cNvSpPr>
            <a:spLocks noGrp="1"/>
          </p:cNvSpPr>
          <p:nvPr>
            <p:ph type="body"/>
          </p:nvPr>
        </p:nvSpPr>
        <p:spPr/>
        <p:txBody>
          <a:bodyPr lIns="91440" tIns="45720" rIns="91440" bIns="45720" anchor="t" anchorCtr="0"/>
          <a:p>
            <a:pPr lvl="0"/>
            <a:endParaRPr lang="zh-CN" altLang="en-US"/>
          </a:p>
        </p:txBody>
      </p:sp>
      <p:sp>
        <p:nvSpPr>
          <p:cNvPr id="1095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幻灯片图像占位符 1"/>
          <p:cNvSpPr>
            <a:spLocks noGrp="1" noRot="1" noChangeAspect="1"/>
          </p:cNvSpPr>
          <p:nvPr>
            <p:ph type="sldImg"/>
          </p:nvPr>
        </p:nvSpPr>
        <p:spPr/>
      </p:sp>
      <p:sp>
        <p:nvSpPr>
          <p:cNvPr id="111618" name="备注占位符 2"/>
          <p:cNvSpPr>
            <a:spLocks noGrp="1"/>
          </p:cNvSpPr>
          <p:nvPr>
            <p:ph type="body"/>
          </p:nvPr>
        </p:nvSpPr>
        <p:spPr/>
        <p:txBody>
          <a:bodyPr lIns="91440" tIns="45720" rIns="91440" bIns="45720" anchor="t" anchorCtr="0"/>
          <a:p>
            <a:pPr lvl="0"/>
            <a:endParaRPr lang="zh-CN" altLang="en-US"/>
          </a:p>
        </p:txBody>
      </p:sp>
      <p:sp>
        <p:nvSpPr>
          <p:cNvPr id="1116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幻灯片图像占位符 1"/>
          <p:cNvSpPr>
            <a:spLocks noGrp="1" noRot="1" noChangeAspect="1"/>
          </p:cNvSpPr>
          <p:nvPr>
            <p:ph type="sldImg"/>
          </p:nvPr>
        </p:nvSpPr>
        <p:spPr/>
      </p:sp>
      <p:sp>
        <p:nvSpPr>
          <p:cNvPr id="113666" name="备注占位符 2"/>
          <p:cNvSpPr>
            <a:spLocks noGrp="1"/>
          </p:cNvSpPr>
          <p:nvPr>
            <p:ph type="body"/>
          </p:nvPr>
        </p:nvSpPr>
        <p:spPr/>
        <p:txBody>
          <a:bodyPr lIns="91440" tIns="45720" rIns="91440" bIns="45720" anchor="t" anchorCtr="0"/>
          <a:p>
            <a:pPr lvl="0"/>
            <a:endParaRPr lang="zh-CN" altLang="en-US"/>
          </a:p>
        </p:txBody>
      </p:sp>
      <p:sp>
        <p:nvSpPr>
          <p:cNvPr id="1136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幻灯片图像占位符 1"/>
          <p:cNvSpPr>
            <a:spLocks noGrp="1" noRot="1" noChangeAspect="1"/>
          </p:cNvSpPr>
          <p:nvPr>
            <p:ph type="sldImg"/>
          </p:nvPr>
        </p:nvSpPr>
        <p:spPr/>
      </p:sp>
      <p:sp>
        <p:nvSpPr>
          <p:cNvPr id="115714" name="备注占位符 2"/>
          <p:cNvSpPr>
            <a:spLocks noGrp="1"/>
          </p:cNvSpPr>
          <p:nvPr>
            <p:ph type="body"/>
          </p:nvPr>
        </p:nvSpPr>
        <p:spPr/>
        <p:txBody>
          <a:bodyPr lIns="91440" tIns="45720" rIns="91440" bIns="45720" anchor="t" anchorCtr="0"/>
          <a:p>
            <a:pPr lvl="0"/>
            <a:endParaRPr lang="zh-CN" altLang="en-US"/>
          </a:p>
        </p:txBody>
      </p:sp>
      <p:sp>
        <p:nvSpPr>
          <p:cNvPr id="1157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幻灯片图像占位符 1"/>
          <p:cNvSpPr>
            <a:spLocks noGrp="1" noRot="1" noChangeAspect="1"/>
          </p:cNvSpPr>
          <p:nvPr>
            <p:ph type="sldImg"/>
          </p:nvPr>
        </p:nvSpPr>
        <p:spPr/>
      </p:sp>
      <p:sp>
        <p:nvSpPr>
          <p:cNvPr id="117762" name="备注占位符 2"/>
          <p:cNvSpPr>
            <a:spLocks noGrp="1"/>
          </p:cNvSpPr>
          <p:nvPr>
            <p:ph type="body"/>
          </p:nvPr>
        </p:nvSpPr>
        <p:spPr/>
        <p:txBody>
          <a:bodyPr lIns="91440" tIns="45720" rIns="91440" bIns="45720" anchor="t" anchorCtr="0"/>
          <a:p>
            <a:pPr lvl="0"/>
            <a:endParaRPr lang="zh-CN" altLang="en-US"/>
          </a:p>
        </p:txBody>
      </p:sp>
      <p:sp>
        <p:nvSpPr>
          <p:cNvPr id="1177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幻灯片图像占位符 1"/>
          <p:cNvSpPr>
            <a:spLocks noGrp="1" noRot="1" noChangeAspect="1"/>
          </p:cNvSpPr>
          <p:nvPr>
            <p:ph type="sldImg"/>
          </p:nvPr>
        </p:nvSpPr>
        <p:spPr/>
      </p:sp>
      <p:sp>
        <p:nvSpPr>
          <p:cNvPr id="119810" name="备注占位符 2"/>
          <p:cNvSpPr>
            <a:spLocks noGrp="1"/>
          </p:cNvSpPr>
          <p:nvPr>
            <p:ph type="body"/>
          </p:nvPr>
        </p:nvSpPr>
        <p:spPr/>
        <p:txBody>
          <a:bodyPr lIns="91440" tIns="45720" rIns="91440" bIns="45720" anchor="t" anchorCtr="0"/>
          <a:p>
            <a:pPr lvl="0"/>
            <a:endParaRPr lang="zh-CN" altLang="en-US"/>
          </a:p>
        </p:txBody>
      </p:sp>
      <p:sp>
        <p:nvSpPr>
          <p:cNvPr id="1198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248305" y="1279525"/>
            <a:ext cx="4605867"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8305" y="1279525"/>
            <a:ext cx="4605867"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4C6E5-B999-4098-B18C-1F8CE78BEF6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ChangeAspect="1"/>
          </p:cNvSpPr>
          <p:nvPr>
            <p:ph type="sldImg"/>
          </p:nvPr>
        </p:nvSpPr>
        <p:spPr/>
      </p:sp>
      <p:sp>
        <p:nvSpPr>
          <p:cNvPr id="72706" name="备注占位符 2"/>
          <p:cNvSpPr>
            <a:spLocks noGrp="1"/>
          </p:cNvSpPr>
          <p:nvPr>
            <p:ph type="body"/>
          </p:nvPr>
        </p:nvSpPr>
        <p:spPr/>
        <p:txBody>
          <a:bodyPr lIns="91440" tIns="45720" rIns="91440" bIns="45720" anchor="t" anchorCtr="0"/>
          <a:p>
            <a:pPr lvl="0"/>
            <a:endParaRPr lang="zh-CN" altLang="en-US"/>
          </a:p>
        </p:txBody>
      </p:sp>
      <p:sp>
        <p:nvSpPr>
          <p:cNvPr id="727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8305" y="1279525"/>
            <a:ext cx="4605867"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4C6E5-B999-4098-B18C-1F8CE78BEF6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8305" y="1279525"/>
            <a:ext cx="4605867"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4C6E5-B999-4098-B18C-1F8CE78BEF6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8305" y="1279525"/>
            <a:ext cx="4605867"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4C6E5-B999-4098-B18C-1F8CE78BEF6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a:miter lim="800000"/>
          </a:ln>
        </p:spPr>
      </p:sp>
      <p:sp>
        <p:nvSpPr>
          <p:cNvPr id="5632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5632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a:miter lim="800000"/>
          </a:ln>
        </p:spPr>
      </p:sp>
      <p:sp>
        <p:nvSpPr>
          <p:cNvPr id="61443"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61444"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a:miter lim="800000"/>
          </a:ln>
        </p:spPr>
      </p:sp>
      <p:sp>
        <p:nvSpPr>
          <p:cNvPr id="62467"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62468"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a:miter lim="800000"/>
          </a:ln>
        </p:spPr>
      </p:sp>
      <p:sp>
        <p:nvSpPr>
          <p:cNvPr id="63491"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63492"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p:cNvSpPr>
          <p:nvPr>
            <p:ph type="sldImg"/>
          </p:nvPr>
        </p:nvSpPr>
        <p:spPr/>
      </p:sp>
      <p:sp>
        <p:nvSpPr>
          <p:cNvPr id="74754" name="备注占位符 2"/>
          <p:cNvSpPr>
            <a:spLocks noGrp="1"/>
          </p:cNvSpPr>
          <p:nvPr>
            <p:ph type="body"/>
          </p:nvPr>
        </p:nvSpPr>
        <p:spPr/>
        <p:txBody>
          <a:bodyPr lIns="91440" tIns="45720" rIns="91440" bIns="45720" anchor="t" anchorCtr="0"/>
          <a:p>
            <a:pPr lvl="0"/>
            <a:endParaRPr lang="zh-CN" altLang="en-US"/>
          </a:p>
        </p:txBody>
      </p:sp>
      <p:sp>
        <p:nvSpPr>
          <p:cNvPr id="747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a:miter lim="800000"/>
          </a:ln>
        </p:spPr>
      </p:sp>
      <p:sp>
        <p:nvSpPr>
          <p:cNvPr id="64515"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64516" name="灯片编号占位符 3"/>
          <p:cNvSpPr txBox="1">
            <a:spLocks noGrp="1"/>
          </p:cNvSpPr>
          <p:nvPr>
            <p:ph type="sldNum" sz="quarter"/>
          </p:nvPr>
        </p:nvSpPr>
        <p:spPr>
          <a:xfrm>
            <a:off x="4024313" y="9720263"/>
            <a:ext cx="3078162" cy="51435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目前照片血压值和系统录入血压值不一致，没有关系，暂时就这样</a:t>
            </a:r>
            <a:endParaRPr lang="zh-CN" altLang="en-US" dirty="0"/>
          </a:p>
        </p:txBody>
      </p:sp>
      <p:sp>
        <p:nvSpPr>
          <p:cNvPr id="4" name="灯片编号占位符 3"/>
          <p:cNvSpPr>
            <a:spLocks noGrp="1"/>
          </p:cNvSpPr>
          <p:nvPr>
            <p:ph type="sldNum" sz="quarter" idx="5"/>
          </p:nvPr>
        </p:nvSpPr>
        <p:spPr/>
        <p:txBody>
          <a:bodyPr/>
          <a:lstStyle/>
          <a:p>
            <a:fld id="{43647687-5D35-40CF-A7C5-64BEABF86BF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248305" y="1279525"/>
            <a:ext cx="4605867"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
          <p:cNvSpPr>
            <a:spLocks noGrp="1" noRot="1" noChangeAspect="1"/>
          </p:cNvSpPr>
          <p:nvPr>
            <p:ph type="sldImg"/>
          </p:nvPr>
        </p:nvSpPr>
        <p:spPr/>
      </p:sp>
      <p:sp>
        <p:nvSpPr>
          <p:cNvPr id="76802" name="备注占位符 2"/>
          <p:cNvSpPr>
            <a:spLocks noGrp="1"/>
          </p:cNvSpPr>
          <p:nvPr>
            <p:ph type="body"/>
          </p:nvPr>
        </p:nvSpPr>
        <p:spPr/>
        <p:txBody>
          <a:bodyPr lIns="91440" tIns="45720" rIns="91440" bIns="45720" anchor="t" anchorCtr="0"/>
          <a:p>
            <a:pPr lvl="0"/>
            <a:endParaRPr lang="zh-CN" altLang="en-US"/>
          </a:p>
        </p:txBody>
      </p:sp>
      <p:sp>
        <p:nvSpPr>
          <p:cNvPr id="768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
          <p:cNvSpPr>
            <a:spLocks noGrp="1" noRot="1" noChangeAspect="1"/>
          </p:cNvSpPr>
          <p:nvPr>
            <p:ph type="sldImg"/>
          </p:nvPr>
        </p:nvSpPr>
        <p:spPr/>
      </p:sp>
      <p:sp>
        <p:nvSpPr>
          <p:cNvPr id="78850" name="备注占位符 2"/>
          <p:cNvSpPr>
            <a:spLocks noGrp="1"/>
          </p:cNvSpPr>
          <p:nvPr>
            <p:ph type="body"/>
          </p:nvPr>
        </p:nvSpPr>
        <p:spPr/>
        <p:txBody>
          <a:bodyPr lIns="91440" tIns="45720" rIns="91440" bIns="45720" anchor="t" anchorCtr="0"/>
          <a:p>
            <a:pPr lvl="0"/>
            <a:endParaRPr lang="zh-CN" altLang="en-US"/>
          </a:p>
        </p:txBody>
      </p:sp>
      <p:sp>
        <p:nvSpPr>
          <p:cNvPr id="788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
          <p:cNvSpPr>
            <a:spLocks noGrp="1" noRot="1" noChangeAspect="1"/>
          </p:cNvSpPr>
          <p:nvPr>
            <p:ph type="sldImg"/>
          </p:nvPr>
        </p:nvSpPr>
        <p:spPr/>
      </p:sp>
      <p:sp>
        <p:nvSpPr>
          <p:cNvPr id="80898" name="备注占位符 2"/>
          <p:cNvSpPr>
            <a:spLocks noGrp="1"/>
          </p:cNvSpPr>
          <p:nvPr>
            <p:ph type="body"/>
          </p:nvPr>
        </p:nvSpPr>
        <p:spPr/>
        <p:txBody>
          <a:bodyPr lIns="91440" tIns="45720" rIns="91440" bIns="45720" anchor="t" anchorCtr="0"/>
          <a:p>
            <a:pPr lvl="0"/>
            <a:endParaRPr lang="zh-CN" altLang="en-US" dirty="0"/>
          </a:p>
        </p:txBody>
      </p:sp>
      <p:sp>
        <p:nvSpPr>
          <p:cNvPr id="808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p:cNvSpPr>
          <p:nvPr>
            <p:ph type="sldImg"/>
          </p:nvPr>
        </p:nvSpPr>
        <p:spPr/>
      </p:sp>
      <p:sp>
        <p:nvSpPr>
          <p:cNvPr id="82946" name="备注占位符 2"/>
          <p:cNvSpPr>
            <a:spLocks noGrp="1"/>
          </p:cNvSpPr>
          <p:nvPr>
            <p:ph type="body"/>
          </p:nvPr>
        </p:nvSpPr>
        <p:spPr/>
        <p:txBody>
          <a:bodyPr lIns="91440" tIns="45720" rIns="91440" bIns="45720" anchor="t" anchorCtr="0"/>
          <a:p>
            <a:pPr lvl="0"/>
            <a:endParaRPr lang="zh-CN" altLang="en-US"/>
          </a:p>
        </p:txBody>
      </p:sp>
      <p:sp>
        <p:nvSpPr>
          <p:cNvPr id="829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
          <p:cNvSpPr>
            <a:spLocks noGrp="1" noRot="1" noChangeAspect="1"/>
          </p:cNvSpPr>
          <p:nvPr>
            <p:ph type="sldImg"/>
          </p:nvPr>
        </p:nvSpPr>
        <p:spPr/>
      </p:sp>
      <p:sp>
        <p:nvSpPr>
          <p:cNvPr id="84994"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2.png"/><Relationship Id="rId4" Type="http://schemas.openxmlformats.org/officeDocument/2006/relationships/tags" Target="../tags/tag38.xml"/><Relationship Id="rId3" Type="http://schemas.openxmlformats.org/officeDocument/2006/relationships/image" Target="../media/image1.png"/><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1.png"/><Relationship Id="rId4" Type="http://schemas.openxmlformats.org/officeDocument/2006/relationships/tags" Target="../tags/tag43.xml"/><Relationship Id="rId3" Type="http://schemas.openxmlformats.org/officeDocument/2006/relationships/image" Target="../media/image2.png"/><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image" Target="../media/image1.png"/><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6.png"/><Relationship Id="rId5" Type="http://schemas.openxmlformats.org/officeDocument/2006/relationships/tags" Target="../tags/tag54.xml"/><Relationship Id="rId4" Type="http://schemas.openxmlformats.org/officeDocument/2006/relationships/image" Target="../media/image5.png"/><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8.png"/><Relationship Id="rId5" Type="http://schemas.openxmlformats.org/officeDocument/2006/relationships/tags" Target="../tags/tag60.xml"/><Relationship Id="rId4" Type="http://schemas.openxmlformats.org/officeDocument/2006/relationships/image" Target="../media/image7.png"/><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media/image9.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1.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media/image10.png"/><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11.png"/><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12.png"/><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14.png"/><Relationship Id="rId5" Type="http://schemas.openxmlformats.org/officeDocument/2006/relationships/tags" Target="../tags/tag104.xml"/><Relationship Id="rId4" Type="http://schemas.openxmlformats.org/officeDocument/2006/relationships/image" Target="../media/image13.png"/><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image" Target="../media/image16.png"/><Relationship Id="rId4" Type="http://schemas.openxmlformats.org/officeDocument/2006/relationships/tags" Target="../tags/tag121.xml"/><Relationship Id="rId3" Type="http://schemas.openxmlformats.org/officeDocument/2006/relationships/image" Target="../media/image15.png"/><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image" Target="../media/image3.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17.pn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image" Target="../media/image19.png"/><Relationship Id="rId5" Type="http://schemas.openxmlformats.org/officeDocument/2006/relationships/tags" Target="../tags/tag131.xml"/><Relationship Id="rId4" Type="http://schemas.openxmlformats.org/officeDocument/2006/relationships/image" Target="../media/image18.png"/><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image" Target="../media/image21.png"/><Relationship Id="rId5" Type="http://schemas.openxmlformats.org/officeDocument/2006/relationships/tags" Target="../tags/tag137.xml"/><Relationship Id="rId4" Type="http://schemas.openxmlformats.org/officeDocument/2006/relationships/image" Target="../media/image20.png"/><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23.png"/><Relationship Id="rId5" Type="http://schemas.openxmlformats.org/officeDocument/2006/relationships/tags" Target="../tags/tag143.xml"/><Relationship Id="rId4" Type="http://schemas.openxmlformats.org/officeDocument/2006/relationships/image" Target="../media/image22.png"/><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image" Target="../media/image25.png"/><Relationship Id="rId5" Type="http://schemas.openxmlformats.org/officeDocument/2006/relationships/tags" Target="../tags/tag149.xml"/><Relationship Id="rId4" Type="http://schemas.openxmlformats.org/officeDocument/2006/relationships/image" Target="../media/image24.png"/><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image" Target="../media/image26.png"/><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image" Target="../media/image27.png"/><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image" Target="../media/image29.png"/><Relationship Id="rId5" Type="http://schemas.openxmlformats.org/officeDocument/2006/relationships/tags" Target="../tags/tag170.xml"/><Relationship Id="rId4" Type="http://schemas.openxmlformats.org/officeDocument/2006/relationships/image" Target="NULL" TargetMode="External"/><Relationship Id="rId3" Type="http://schemas.openxmlformats.org/officeDocument/2006/relationships/image" Target="../media/image28.png"/><Relationship Id="rId2" Type="http://schemas.openxmlformats.org/officeDocument/2006/relationships/tags" Target="../tags/tag169.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image" Target="../media/image30.png"/><Relationship Id="rId5" Type="http://schemas.openxmlformats.org/officeDocument/2006/relationships/tags" Target="../tags/tag175.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17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image" Target="NULL" TargetMode="External"/><Relationship Id="rId3" Type="http://schemas.openxmlformats.org/officeDocument/2006/relationships/image" Target="../media/image31.png"/><Relationship Id="rId2" Type="http://schemas.openxmlformats.org/officeDocument/2006/relationships/tags" Target="../tags/tag17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image" Target="../media/image30.png"/><Relationship Id="rId5" Type="http://schemas.openxmlformats.org/officeDocument/2006/relationships/tags" Target="../tags/tag185.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184.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image" Target="../media/image30.png"/><Relationship Id="rId5" Type="http://schemas.openxmlformats.org/officeDocument/2006/relationships/tags" Target="../tags/tag190.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189.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image" Target="NULL" TargetMode="External"/><Relationship Id="rId3" Type="http://schemas.openxmlformats.org/officeDocument/2006/relationships/image" Target="../media/image28.png"/><Relationship Id="rId2" Type="http://schemas.openxmlformats.org/officeDocument/2006/relationships/tags" Target="../tags/tag19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image" Target="../media/image30.png"/><Relationship Id="rId5" Type="http://schemas.openxmlformats.org/officeDocument/2006/relationships/tags" Target="../tags/tag203.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20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image" Target="../media/image30.png"/><Relationship Id="rId5" Type="http://schemas.openxmlformats.org/officeDocument/2006/relationships/tags" Target="../tags/tag208.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image" Target="../media/image30.png"/><Relationship Id="rId5" Type="http://schemas.openxmlformats.org/officeDocument/2006/relationships/tags" Target="../tags/tag213.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image" Target="../media/image30.png"/><Relationship Id="rId5" Type="http://schemas.openxmlformats.org/officeDocument/2006/relationships/tags" Target="../tags/tag218.xml"/><Relationship Id="rId4" Type="http://schemas.openxmlformats.org/officeDocument/2006/relationships/image" Target="NULL" TargetMode="External"/><Relationship Id="rId3" Type="http://schemas.openxmlformats.org/officeDocument/2006/relationships/image" Target="../media/image28.png"/><Relationship Id="rId2" Type="http://schemas.openxmlformats.org/officeDocument/2006/relationships/tags" Target="../tags/tag217.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image" Target="../media/image30.png"/><Relationship Id="rId5" Type="http://schemas.openxmlformats.org/officeDocument/2006/relationships/tags" Target="../tags/tag223.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222.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image" Target="../media/image30.png"/><Relationship Id="rId6" Type="http://schemas.openxmlformats.org/officeDocument/2006/relationships/tags" Target="../tags/tag229.xml"/><Relationship Id="rId5" Type="http://schemas.openxmlformats.org/officeDocument/2006/relationships/image" Target="NULL" TargetMode="External"/><Relationship Id="rId4" Type="http://schemas.openxmlformats.org/officeDocument/2006/relationships/image" Target="../media/image29.png"/><Relationship Id="rId3" Type="http://schemas.openxmlformats.org/officeDocument/2006/relationships/tags" Target="../tags/tag228.xml"/><Relationship Id="rId2" Type="http://schemas.openxmlformats.org/officeDocument/2006/relationships/tags" Target="../tags/tag227.xml"/><Relationship Id="rId10" Type="http://schemas.openxmlformats.org/officeDocument/2006/relationships/tags" Target="../tags/tag23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image" Target="NULL" TargetMode="External"/><Relationship Id="rId4" Type="http://schemas.openxmlformats.org/officeDocument/2006/relationships/image" Target="../media/image29.png"/><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image" Target="../media/image30.png"/><Relationship Id="rId6" Type="http://schemas.openxmlformats.org/officeDocument/2006/relationships/tags" Target="../tags/tag240.xml"/><Relationship Id="rId5" Type="http://schemas.openxmlformats.org/officeDocument/2006/relationships/image" Target="NULL" TargetMode="External"/><Relationship Id="rId4" Type="http://schemas.openxmlformats.org/officeDocument/2006/relationships/image" Target="../media/image29.png"/><Relationship Id="rId3" Type="http://schemas.openxmlformats.org/officeDocument/2006/relationships/tags" Target="../tags/tag239.xml"/><Relationship Id="rId2" Type="http://schemas.openxmlformats.org/officeDocument/2006/relationships/tags" Target="../tags/tag238.xml"/><Relationship Id="rId10" Type="http://schemas.openxmlformats.org/officeDocument/2006/relationships/tags" Target="../tags/tag243.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image" Target="../media/image30.png"/><Relationship Id="rId6" Type="http://schemas.openxmlformats.org/officeDocument/2006/relationships/tags" Target="../tags/tag246.xml"/><Relationship Id="rId5" Type="http://schemas.openxmlformats.org/officeDocument/2006/relationships/image" Target="NULL" TargetMode="External"/><Relationship Id="rId4" Type="http://schemas.openxmlformats.org/officeDocument/2006/relationships/image" Target="../media/image29.png"/><Relationship Id="rId3" Type="http://schemas.openxmlformats.org/officeDocument/2006/relationships/tags" Target="../tags/tag245.xml"/><Relationship Id="rId2" Type="http://schemas.openxmlformats.org/officeDocument/2006/relationships/tags" Target="../tags/tag244.xml"/><Relationship Id="rId10" Type="http://schemas.openxmlformats.org/officeDocument/2006/relationships/tags" Target="../tags/tag249.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image" Target="../media/image30.png"/><Relationship Id="rId6" Type="http://schemas.openxmlformats.org/officeDocument/2006/relationships/tags" Target="../tags/tag252.xml"/><Relationship Id="rId5" Type="http://schemas.openxmlformats.org/officeDocument/2006/relationships/image" Target="NULL" TargetMode="External"/><Relationship Id="rId4" Type="http://schemas.openxmlformats.org/officeDocument/2006/relationships/image" Target="../media/image29.png"/><Relationship Id="rId3" Type="http://schemas.openxmlformats.org/officeDocument/2006/relationships/tags" Target="../tags/tag251.xml"/><Relationship Id="rId2" Type="http://schemas.openxmlformats.org/officeDocument/2006/relationships/tags" Target="../tags/tag250.xml"/><Relationship Id="rId10" Type="http://schemas.openxmlformats.org/officeDocument/2006/relationships/tags" Target="../tags/tag255.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image" Target="../media/image32.png"/><Relationship Id="rId6" Type="http://schemas.openxmlformats.org/officeDocument/2006/relationships/tags" Target="../tags/tag258.xml"/><Relationship Id="rId5" Type="http://schemas.openxmlformats.org/officeDocument/2006/relationships/image" Target="NULL" TargetMode="External"/><Relationship Id="rId4" Type="http://schemas.openxmlformats.org/officeDocument/2006/relationships/image" Target="../media/image29.png"/><Relationship Id="rId3" Type="http://schemas.openxmlformats.org/officeDocument/2006/relationships/tags" Target="../tags/tag257.xml"/><Relationship Id="rId2" Type="http://schemas.openxmlformats.org/officeDocument/2006/relationships/tags" Target="../tags/tag256.xml"/><Relationship Id="rId10" Type="http://schemas.openxmlformats.org/officeDocument/2006/relationships/tags" Target="../tags/tag261.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image" Target="../media/image34.png"/><Relationship Id="rId5" Type="http://schemas.openxmlformats.org/officeDocument/2006/relationships/tags" Target="../tags/tag270.xml"/><Relationship Id="rId4" Type="http://schemas.openxmlformats.org/officeDocument/2006/relationships/image" Target="../media/image33.png"/><Relationship Id="rId3" Type="http://schemas.openxmlformats.org/officeDocument/2006/relationships/tags" Target="../tags/tag269.xml"/><Relationship Id="rId25" Type="http://schemas.openxmlformats.org/officeDocument/2006/relationships/tags" Target="../tags/tag284.xml"/><Relationship Id="rId24" Type="http://schemas.openxmlformats.org/officeDocument/2006/relationships/tags" Target="../tags/tag283.xml"/><Relationship Id="rId23" Type="http://schemas.openxmlformats.org/officeDocument/2006/relationships/tags" Target="../tags/tag282.xml"/><Relationship Id="rId22" Type="http://schemas.openxmlformats.org/officeDocument/2006/relationships/tags" Target="../tags/tag281.xml"/><Relationship Id="rId21" Type="http://schemas.openxmlformats.org/officeDocument/2006/relationships/tags" Target="../tags/tag280.xml"/><Relationship Id="rId20" Type="http://schemas.openxmlformats.org/officeDocument/2006/relationships/image" Target="../media/image39.png"/><Relationship Id="rId2" Type="http://schemas.openxmlformats.org/officeDocument/2006/relationships/tags" Target="../tags/tag268.xml"/><Relationship Id="rId19" Type="http://schemas.openxmlformats.org/officeDocument/2006/relationships/tags" Target="../tags/tag279.xml"/><Relationship Id="rId18" Type="http://schemas.openxmlformats.org/officeDocument/2006/relationships/image" Target="../media/image38.png"/><Relationship Id="rId17" Type="http://schemas.openxmlformats.org/officeDocument/2006/relationships/tags" Target="../tags/tag278.xml"/><Relationship Id="rId16" Type="http://schemas.openxmlformats.org/officeDocument/2006/relationships/image" Target="../media/image37.png"/><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image" Target="../media/image36.png"/><Relationship Id="rId11" Type="http://schemas.openxmlformats.org/officeDocument/2006/relationships/tags" Target="../tags/tag274.xml"/><Relationship Id="rId10" Type="http://schemas.openxmlformats.org/officeDocument/2006/relationships/tags" Target="../tags/tag273.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image" Target="../media/image40.png"/><Relationship Id="rId2" Type="http://schemas.openxmlformats.org/officeDocument/2006/relationships/tags" Target="../tags/tag285.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image" Target="../media/image42.png"/><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image" Target="../media/image41.png"/><Relationship Id="rId3" Type="http://schemas.openxmlformats.org/officeDocument/2006/relationships/tags" Target="../tags/tag292.xml"/><Relationship Id="rId2" Type="http://schemas.openxmlformats.org/officeDocument/2006/relationships/tags" Target="../tags/tag291.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image" Target="../media/image40.png"/><Relationship Id="rId2" Type="http://schemas.openxmlformats.org/officeDocument/2006/relationships/tags" Target="../tags/tag304.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image" Target="../media/image40.png"/><Relationship Id="rId2" Type="http://schemas.openxmlformats.org/officeDocument/2006/relationships/tags" Target="../tags/tag311.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4.png"/><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25.xml"/><Relationship Id="rId7" Type="http://schemas.openxmlformats.org/officeDocument/2006/relationships/tags" Target="../tags/tag324.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image" Target="../media/image43.png"/><Relationship Id="rId2" Type="http://schemas.openxmlformats.org/officeDocument/2006/relationships/tags" Target="../tags/tag320.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image" Target="../media/image40.png"/><Relationship Id="rId2" Type="http://schemas.openxmlformats.org/officeDocument/2006/relationships/tags" Target="../tags/tag329.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image" Target="../media/image40.png"/><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0" Type="http://schemas.openxmlformats.org/officeDocument/2006/relationships/tags" Target="../tags/tag343.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50.xml"/><Relationship Id="rId8" Type="http://schemas.openxmlformats.org/officeDocument/2006/relationships/tags" Target="../tags/tag349.xml"/><Relationship Id="rId7" Type="http://schemas.openxmlformats.org/officeDocument/2006/relationships/tags" Target="../tags/tag348.xml"/><Relationship Id="rId6" Type="http://schemas.openxmlformats.org/officeDocument/2006/relationships/tags" Target="../tags/tag347.xml"/><Relationship Id="rId5" Type="http://schemas.openxmlformats.org/officeDocument/2006/relationships/image" Target="../media/image40.png"/><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image" Target="../media/image34.png"/><Relationship Id="rId5" Type="http://schemas.openxmlformats.org/officeDocument/2006/relationships/tags" Target="../tags/tag353.xml"/><Relationship Id="rId4" Type="http://schemas.openxmlformats.org/officeDocument/2006/relationships/image" Target="../media/image33.png"/><Relationship Id="rId3" Type="http://schemas.openxmlformats.org/officeDocument/2006/relationships/tags" Target="../tags/tag352.xml"/><Relationship Id="rId25" Type="http://schemas.openxmlformats.org/officeDocument/2006/relationships/tags" Target="../tags/tag367.xml"/><Relationship Id="rId24" Type="http://schemas.openxmlformats.org/officeDocument/2006/relationships/tags" Target="../tags/tag366.xml"/><Relationship Id="rId23" Type="http://schemas.openxmlformats.org/officeDocument/2006/relationships/tags" Target="../tags/tag365.xml"/><Relationship Id="rId22" Type="http://schemas.openxmlformats.org/officeDocument/2006/relationships/tags" Target="../tags/tag364.xml"/><Relationship Id="rId21" Type="http://schemas.openxmlformats.org/officeDocument/2006/relationships/tags" Target="../tags/tag363.xml"/><Relationship Id="rId20" Type="http://schemas.openxmlformats.org/officeDocument/2006/relationships/image" Target="../media/image39.png"/><Relationship Id="rId2" Type="http://schemas.openxmlformats.org/officeDocument/2006/relationships/tags" Target="../tags/tag351.xml"/><Relationship Id="rId19" Type="http://schemas.openxmlformats.org/officeDocument/2006/relationships/tags" Target="../tags/tag362.xml"/><Relationship Id="rId18" Type="http://schemas.openxmlformats.org/officeDocument/2006/relationships/image" Target="../media/image38.png"/><Relationship Id="rId17" Type="http://schemas.openxmlformats.org/officeDocument/2006/relationships/tags" Target="../tags/tag361.xml"/><Relationship Id="rId16" Type="http://schemas.openxmlformats.org/officeDocument/2006/relationships/image" Target="../media/image37.png"/><Relationship Id="rId15" Type="http://schemas.openxmlformats.org/officeDocument/2006/relationships/tags" Target="../tags/tag360.xml"/><Relationship Id="rId14" Type="http://schemas.openxmlformats.org/officeDocument/2006/relationships/tags" Target="../tags/tag359.xml"/><Relationship Id="rId13" Type="http://schemas.openxmlformats.org/officeDocument/2006/relationships/tags" Target="../tags/tag358.xml"/><Relationship Id="rId12" Type="http://schemas.openxmlformats.org/officeDocument/2006/relationships/image" Target="../media/image36.png"/><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image" Target="../media/image40.png"/><Relationship Id="rId2" Type="http://schemas.openxmlformats.org/officeDocument/2006/relationships/tags" Target="../tags/tag368.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image" Target="../media/image40.png"/><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image" Target="../media/image40.png"/><Relationship Id="rId2" Type="http://schemas.openxmlformats.org/officeDocument/2006/relationships/tags" Target="../tags/tag380.xml"/><Relationship Id="rId10" Type="http://schemas.openxmlformats.org/officeDocument/2006/relationships/tags" Target="../tags/tag387.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394.xml"/><Relationship Id="rId8" Type="http://schemas.openxmlformats.org/officeDocument/2006/relationships/tags" Target="../tags/tag393.xml"/><Relationship Id="rId7" Type="http://schemas.openxmlformats.org/officeDocument/2006/relationships/tags" Target="../tags/tag392.xml"/><Relationship Id="rId6" Type="http://schemas.openxmlformats.org/officeDocument/2006/relationships/tags" Target="../tags/tag391.xml"/><Relationship Id="rId5" Type="http://schemas.openxmlformats.org/officeDocument/2006/relationships/tags" Target="../tags/tag390.xml"/><Relationship Id="rId4" Type="http://schemas.openxmlformats.org/officeDocument/2006/relationships/tags" Target="../tags/tag389.xml"/><Relationship Id="rId3" Type="http://schemas.openxmlformats.org/officeDocument/2006/relationships/image" Target="../media/image40.png"/><Relationship Id="rId2" Type="http://schemas.openxmlformats.org/officeDocument/2006/relationships/tags" Target="../tags/tag388.xml"/><Relationship Id="rId10" Type="http://schemas.openxmlformats.org/officeDocument/2006/relationships/tags" Target="../tags/tag395.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02.xml"/><Relationship Id="rId8" Type="http://schemas.openxmlformats.org/officeDocument/2006/relationships/tags" Target="../tags/tag401.xml"/><Relationship Id="rId7" Type="http://schemas.openxmlformats.org/officeDocument/2006/relationships/tags" Target="../tags/tag400.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image" Target="../media/image40.png"/><Relationship Id="rId3" Type="http://schemas.openxmlformats.org/officeDocument/2006/relationships/tags" Target="../tags/tag397.xml"/><Relationship Id="rId2" Type="http://schemas.openxmlformats.org/officeDocument/2006/relationships/tags" Target="../tags/tag396.xml"/><Relationship Id="rId10" Type="http://schemas.openxmlformats.org/officeDocument/2006/relationships/tags" Target="../tags/tag403.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 Id="rId3" Type="http://schemas.openxmlformats.org/officeDocument/2006/relationships/image" Target="../media/image40.png"/><Relationship Id="rId2" Type="http://schemas.openxmlformats.org/officeDocument/2006/relationships/tags" Target="../tags/tag404.xml"/><Relationship Id="rId12" Type="http://schemas.openxmlformats.org/officeDocument/2006/relationships/tags" Target="../tags/tag413.xml"/><Relationship Id="rId11" Type="http://schemas.openxmlformats.org/officeDocument/2006/relationships/tags" Target="../tags/tag412.xml"/><Relationship Id="rId10" Type="http://schemas.openxmlformats.org/officeDocument/2006/relationships/tags" Target="../tags/tag411.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tags" Target="../tags/tag417.xml"/><Relationship Id="rId6" Type="http://schemas.openxmlformats.org/officeDocument/2006/relationships/image" Target="../media/image45.png"/><Relationship Id="rId5" Type="http://schemas.openxmlformats.org/officeDocument/2006/relationships/tags" Target="../tags/tag416.xml"/><Relationship Id="rId4" Type="http://schemas.openxmlformats.org/officeDocument/2006/relationships/image" Target="../media/image44.png"/><Relationship Id="rId3" Type="http://schemas.openxmlformats.org/officeDocument/2006/relationships/tags" Target="../tags/tag415.xml"/><Relationship Id="rId2" Type="http://schemas.openxmlformats.org/officeDocument/2006/relationships/tags" Target="../tags/tag414.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image" Target="../media/image46.jpeg"/><Relationship Id="rId2" Type="http://schemas.openxmlformats.org/officeDocument/2006/relationships/tags" Target="../tags/tag428.xml"/><Relationship Id="rId12" Type="http://schemas.openxmlformats.org/officeDocument/2006/relationships/tags" Target="../tags/tag437.xml"/><Relationship Id="rId11" Type="http://schemas.openxmlformats.org/officeDocument/2006/relationships/tags" Target="../tags/tag436.xml"/><Relationship Id="rId10" Type="http://schemas.openxmlformats.org/officeDocument/2006/relationships/tags" Target="../tags/tag435.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444.xml"/><Relationship Id="rId8" Type="http://schemas.openxmlformats.org/officeDocument/2006/relationships/tags" Target="../tags/tag443.xml"/><Relationship Id="rId7" Type="http://schemas.openxmlformats.org/officeDocument/2006/relationships/tags" Target="../tags/tag442.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image" Target="../media/image47.png"/><Relationship Id="rId11" Type="http://schemas.openxmlformats.org/officeDocument/2006/relationships/tags" Target="../tags/tag446.xml"/><Relationship Id="rId10" Type="http://schemas.openxmlformats.org/officeDocument/2006/relationships/tags" Target="../tags/tag445.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451.xml"/><Relationship Id="rId8" Type="http://schemas.openxmlformats.org/officeDocument/2006/relationships/tags" Target="../tags/tag450.xml"/><Relationship Id="rId7" Type="http://schemas.openxmlformats.org/officeDocument/2006/relationships/image" Target="../media/image50.png"/><Relationship Id="rId6" Type="http://schemas.openxmlformats.org/officeDocument/2006/relationships/tags" Target="../tags/tag449.xml"/><Relationship Id="rId5" Type="http://schemas.openxmlformats.org/officeDocument/2006/relationships/image" Target="../media/image49.png"/><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image" Target="../media/image48.jpeg"/><Relationship Id="rId12" Type="http://schemas.openxmlformats.org/officeDocument/2006/relationships/tags" Target="../tags/tag454.xml"/><Relationship Id="rId11" Type="http://schemas.openxmlformats.org/officeDocument/2006/relationships/tags" Target="../tags/tag453.xml"/><Relationship Id="rId10" Type="http://schemas.openxmlformats.org/officeDocument/2006/relationships/tags" Target="../tags/tag452.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461.xml"/><Relationship Id="rId8" Type="http://schemas.openxmlformats.org/officeDocument/2006/relationships/tags" Target="../tags/tag460.xml"/><Relationship Id="rId7" Type="http://schemas.openxmlformats.org/officeDocument/2006/relationships/tags" Target="../tags/tag459.xml"/><Relationship Id="rId6" Type="http://schemas.openxmlformats.org/officeDocument/2006/relationships/tags" Target="../tags/tag458.xml"/><Relationship Id="rId5" Type="http://schemas.openxmlformats.org/officeDocument/2006/relationships/tags" Target="../tags/tag457.xml"/><Relationship Id="rId4" Type="http://schemas.openxmlformats.org/officeDocument/2006/relationships/tags" Target="../tags/tag456.xml"/><Relationship Id="rId3" Type="http://schemas.openxmlformats.org/officeDocument/2006/relationships/tags" Target="../tags/tag455.xml"/><Relationship Id="rId2" Type="http://schemas.openxmlformats.org/officeDocument/2006/relationships/image" Target="../media/image47.png"/><Relationship Id="rId12" Type="http://schemas.openxmlformats.org/officeDocument/2006/relationships/tags" Target="../tags/tag464.xml"/><Relationship Id="rId11" Type="http://schemas.openxmlformats.org/officeDocument/2006/relationships/tags" Target="../tags/tag463.xml"/><Relationship Id="rId10" Type="http://schemas.openxmlformats.org/officeDocument/2006/relationships/tags" Target="../tags/tag462.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471.xml"/><Relationship Id="rId8" Type="http://schemas.openxmlformats.org/officeDocument/2006/relationships/tags" Target="../tags/tag470.xml"/><Relationship Id="rId7" Type="http://schemas.openxmlformats.org/officeDocument/2006/relationships/tags" Target="../tags/tag469.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 Id="rId3" Type="http://schemas.openxmlformats.org/officeDocument/2006/relationships/tags" Target="../tags/tag465.xml"/><Relationship Id="rId2" Type="http://schemas.openxmlformats.org/officeDocument/2006/relationships/image" Target="../media/image47.png"/><Relationship Id="rId14" Type="http://schemas.openxmlformats.org/officeDocument/2006/relationships/tags" Target="../tags/tag476.xml"/><Relationship Id="rId13" Type="http://schemas.openxmlformats.org/officeDocument/2006/relationships/tags" Target="../tags/tag475.xml"/><Relationship Id="rId12" Type="http://schemas.openxmlformats.org/officeDocument/2006/relationships/tags" Target="../tags/tag474.xml"/><Relationship Id="rId11" Type="http://schemas.openxmlformats.org/officeDocument/2006/relationships/tags" Target="../tags/tag473.xml"/><Relationship Id="rId10" Type="http://schemas.openxmlformats.org/officeDocument/2006/relationships/tags" Target="../tags/tag472.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483.xml"/><Relationship Id="rId8" Type="http://schemas.openxmlformats.org/officeDocument/2006/relationships/tags" Target="../tags/tag482.xml"/><Relationship Id="rId7" Type="http://schemas.openxmlformats.org/officeDocument/2006/relationships/tags" Target="../tags/tag481.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image" Target="../media/image47.png"/><Relationship Id="rId10" Type="http://schemas.openxmlformats.org/officeDocument/2006/relationships/tags" Target="../tags/tag484.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image" Target="../media/image47.png"/><Relationship Id="rId12" Type="http://schemas.openxmlformats.org/officeDocument/2006/relationships/tags" Target="../tags/tag497.xml"/><Relationship Id="rId11" Type="http://schemas.openxmlformats.org/officeDocument/2006/relationships/tags" Target="../tags/tag496.xml"/><Relationship Id="rId10" Type="http://schemas.openxmlformats.org/officeDocument/2006/relationships/tags" Target="../tags/tag495.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9" Type="http://schemas.openxmlformats.org/officeDocument/2006/relationships/tags" Target="../tags/tag504.xml"/><Relationship Id="rId8" Type="http://schemas.openxmlformats.org/officeDocument/2006/relationships/tags" Target="../tags/tag503.xml"/><Relationship Id="rId7" Type="http://schemas.openxmlformats.org/officeDocument/2006/relationships/tags" Target="../tags/tag502.xml"/><Relationship Id="rId6" Type="http://schemas.openxmlformats.org/officeDocument/2006/relationships/tags" Target="../tags/tag501.xml"/><Relationship Id="rId5" Type="http://schemas.openxmlformats.org/officeDocument/2006/relationships/tags" Target="../tags/tag500.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image" Target="../media/image47.png"/><Relationship Id="rId13" Type="http://schemas.openxmlformats.org/officeDocument/2006/relationships/tags" Target="../tags/tag508.xml"/><Relationship Id="rId12" Type="http://schemas.openxmlformats.org/officeDocument/2006/relationships/tags" Target="../tags/tag507.xml"/><Relationship Id="rId11" Type="http://schemas.openxmlformats.org/officeDocument/2006/relationships/tags" Target="../tags/tag506.xml"/><Relationship Id="rId10" Type="http://schemas.openxmlformats.org/officeDocument/2006/relationships/tags" Target="../tags/tag505.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tags" Target="../tags/tag513.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tags" Target="../tags/tag510.xml"/><Relationship Id="rId3" Type="http://schemas.openxmlformats.org/officeDocument/2006/relationships/tags" Target="../tags/tag509.xml"/><Relationship Id="rId2" Type="http://schemas.openxmlformats.org/officeDocument/2006/relationships/image" Target="../media/image47.png"/><Relationship Id="rId12" Type="http://schemas.openxmlformats.org/officeDocument/2006/relationships/tags" Target="../tags/tag518.xml"/><Relationship Id="rId11" Type="http://schemas.openxmlformats.org/officeDocument/2006/relationships/tags" Target="../tags/tag517.xml"/><Relationship Id="rId10" Type="http://schemas.openxmlformats.org/officeDocument/2006/relationships/tags" Target="../tags/tag516.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525.xml"/><Relationship Id="rId8" Type="http://schemas.openxmlformats.org/officeDocument/2006/relationships/tags" Target="../tags/tag524.xml"/><Relationship Id="rId7" Type="http://schemas.openxmlformats.org/officeDocument/2006/relationships/tags" Target="../tags/tag523.xml"/><Relationship Id="rId6" Type="http://schemas.openxmlformats.org/officeDocument/2006/relationships/tags" Target="../tags/tag522.xml"/><Relationship Id="rId5" Type="http://schemas.openxmlformats.org/officeDocument/2006/relationships/tags" Target="../tags/tag521.xml"/><Relationship Id="rId4" Type="http://schemas.openxmlformats.org/officeDocument/2006/relationships/tags" Target="../tags/tag520.xml"/><Relationship Id="rId3" Type="http://schemas.openxmlformats.org/officeDocument/2006/relationships/image" Target="../media/image46.jpeg"/><Relationship Id="rId2" Type="http://schemas.openxmlformats.org/officeDocument/2006/relationships/tags" Target="../tags/tag519.xml"/><Relationship Id="rId12" Type="http://schemas.openxmlformats.org/officeDocument/2006/relationships/tags" Target="../tags/tag528.xml"/><Relationship Id="rId11" Type="http://schemas.openxmlformats.org/officeDocument/2006/relationships/tags" Target="../tags/tag527.xml"/><Relationship Id="rId10" Type="http://schemas.openxmlformats.org/officeDocument/2006/relationships/tags" Target="../tags/tag526.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9" Type="http://schemas.openxmlformats.org/officeDocument/2006/relationships/tags" Target="../tags/tag535.xml"/><Relationship Id="rId8" Type="http://schemas.openxmlformats.org/officeDocument/2006/relationships/tags" Target="../tags/tag534.xml"/><Relationship Id="rId7" Type="http://schemas.openxmlformats.org/officeDocument/2006/relationships/tags" Target="../tags/tag533.xml"/><Relationship Id="rId6" Type="http://schemas.openxmlformats.org/officeDocument/2006/relationships/tags" Target="../tags/tag532.xml"/><Relationship Id="rId5" Type="http://schemas.openxmlformats.org/officeDocument/2006/relationships/tags" Target="../tags/tag531.xml"/><Relationship Id="rId4" Type="http://schemas.openxmlformats.org/officeDocument/2006/relationships/tags" Target="../tags/tag530.xml"/><Relationship Id="rId3" Type="http://schemas.openxmlformats.org/officeDocument/2006/relationships/tags" Target="../tags/tag529.xml"/><Relationship Id="rId2" Type="http://schemas.openxmlformats.org/officeDocument/2006/relationships/image" Target="../media/image47.png"/><Relationship Id="rId10" Type="http://schemas.openxmlformats.org/officeDocument/2006/relationships/tags" Target="../tags/tag536.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543.xml"/><Relationship Id="rId8" Type="http://schemas.openxmlformats.org/officeDocument/2006/relationships/tags" Target="../tags/tag542.xml"/><Relationship Id="rId7" Type="http://schemas.openxmlformats.org/officeDocument/2006/relationships/tags" Target="../tags/tag541.xml"/><Relationship Id="rId6" Type="http://schemas.openxmlformats.org/officeDocument/2006/relationships/tags" Target="../tags/tag540.xml"/><Relationship Id="rId5" Type="http://schemas.openxmlformats.org/officeDocument/2006/relationships/tags" Target="../tags/tag539.xml"/><Relationship Id="rId4" Type="http://schemas.openxmlformats.org/officeDocument/2006/relationships/tags" Target="../tags/tag538.xml"/><Relationship Id="rId3" Type="http://schemas.openxmlformats.org/officeDocument/2006/relationships/tags" Target="../tags/tag537.xml"/><Relationship Id="rId2" Type="http://schemas.openxmlformats.org/officeDocument/2006/relationships/image" Target="../media/image47.png"/><Relationship Id="rId12" Type="http://schemas.openxmlformats.org/officeDocument/2006/relationships/tags" Target="../tags/tag546.xml"/><Relationship Id="rId11" Type="http://schemas.openxmlformats.org/officeDocument/2006/relationships/tags" Target="../tags/tag545.xml"/><Relationship Id="rId10" Type="http://schemas.openxmlformats.org/officeDocument/2006/relationships/tags" Target="../tags/tag544.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553.xml"/><Relationship Id="rId8" Type="http://schemas.openxmlformats.org/officeDocument/2006/relationships/tags" Target="../tags/tag552.xml"/><Relationship Id="rId7" Type="http://schemas.openxmlformats.org/officeDocument/2006/relationships/tags" Target="../tags/tag551.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image" Target="../media/image47.png"/><Relationship Id="rId13" Type="http://schemas.openxmlformats.org/officeDocument/2006/relationships/tags" Target="../tags/tag557.xml"/><Relationship Id="rId12" Type="http://schemas.openxmlformats.org/officeDocument/2006/relationships/tags" Target="../tags/tag556.xml"/><Relationship Id="rId11" Type="http://schemas.openxmlformats.org/officeDocument/2006/relationships/tags" Target="../tags/tag555.xml"/><Relationship Id="rId10" Type="http://schemas.openxmlformats.org/officeDocument/2006/relationships/tags" Target="../tags/tag554.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9" Type="http://schemas.openxmlformats.org/officeDocument/2006/relationships/tags" Target="../tags/tag564.xml"/><Relationship Id="rId8" Type="http://schemas.openxmlformats.org/officeDocument/2006/relationships/tags" Target="../tags/tag563.xml"/><Relationship Id="rId7" Type="http://schemas.openxmlformats.org/officeDocument/2006/relationships/tags" Target="../tags/tag562.xml"/><Relationship Id="rId6" Type="http://schemas.openxmlformats.org/officeDocument/2006/relationships/tags" Target="../tags/tag561.xml"/><Relationship Id="rId5" Type="http://schemas.openxmlformats.org/officeDocument/2006/relationships/tags" Target="../tags/tag560.xml"/><Relationship Id="rId4" Type="http://schemas.openxmlformats.org/officeDocument/2006/relationships/tags" Target="../tags/tag559.xml"/><Relationship Id="rId3" Type="http://schemas.openxmlformats.org/officeDocument/2006/relationships/tags" Target="../tags/tag558.xml"/><Relationship Id="rId2" Type="http://schemas.openxmlformats.org/officeDocument/2006/relationships/image" Target="../media/image47.png"/><Relationship Id="rId13" Type="http://schemas.openxmlformats.org/officeDocument/2006/relationships/tags" Target="../tags/tag568.xml"/><Relationship Id="rId12" Type="http://schemas.openxmlformats.org/officeDocument/2006/relationships/tags" Target="../tags/tag567.xml"/><Relationship Id="rId11" Type="http://schemas.openxmlformats.org/officeDocument/2006/relationships/tags" Target="../tags/tag566.xml"/><Relationship Id="rId10" Type="http://schemas.openxmlformats.org/officeDocument/2006/relationships/tags" Target="../tags/tag565.xml"/><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9" Type="http://schemas.openxmlformats.org/officeDocument/2006/relationships/tags" Target="../tags/tag575.xml"/><Relationship Id="rId8" Type="http://schemas.openxmlformats.org/officeDocument/2006/relationships/tags" Target="../tags/tag574.xml"/><Relationship Id="rId7" Type="http://schemas.openxmlformats.org/officeDocument/2006/relationships/tags" Target="../tags/tag573.xml"/><Relationship Id="rId6" Type="http://schemas.openxmlformats.org/officeDocument/2006/relationships/tags" Target="../tags/tag572.xml"/><Relationship Id="rId5" Type="http://schemas.openxmlformats.org/officeDocument/2006/relationships/tags" Target="../tags/tag571.xml"/><Relationship Id="rId4" Type="http://schemas.openxmlformats.org/officeDocument/2006/relationships/tags" Target="../tags/tag570.xml"/><Relationship Id="rId3" Type="http://schemas.openxmlformats.org/officeDocument/2006/relationships/tags" Target="../tags/tag569.xml"/><Relationship Id="rId2" Type="http://schemas.openxmlformats.org/officeDocument/2006/relationships/image" Target="../media/image47.png"/><Relationship Id="rId13" Type="http://schemas.openxmlformats.org/officeDocument/2006/relationships/tags" Target="../tags/tag579.xml"/><Relationship Id="rId12" Type="http://schemas.openxmlformats.org/officeDocument/2006/relationships/tags" Target="../tags/tag578.xml"/><Relationship Id="rId11" Type="http://schemas.openxmlformats.org/officeDocument/2006/relationships/tags" Target="../tags/tag577.xml"/><Relationship Id="rId10" Type="http://schemas.openxmlformats.org/officeDocument/2006/relationships/tags" Target="../tags/tag576.xm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9" Type="http://schemas.openxmlformats.org/officeDocument/2006/relationships/tags" Target="../tags/tag586.xml"/><Relationship Id="rId8" Type="http://schemas.openxmlformats.org/officeDocument/2006/relationships/tags" Target="../tags/tag585.xml"/><Relationship Id="rId7" Type="http://schemas.openxmlformats.org/officeDocument/2006/relationships/tags" Target="../tags/tag584.xml"/><Relationship Id="rId6" Type="http://schemas.openxmlformats.org/officeDocument/2006/relationships/tags" Target="../tags/tag583.xml"/><Relationship Id="rId5" Type="http://schemas.openxmlformats.org/officeDocument/2006/relationships/tags" Target="../tags/tag582.xml"/><Relationship Id="rId4" Type="http://schemas.openxmlformats.org/officeDocument/2006/relationships/tags" Target="../tags/tag581.xml"/><Relationship Id="rId3" Type="http://schemas.openxmlformats.org/officeDocument/2006/relationships/tags" Target="../tags/tag580.xml"/><Relationship Id="rId2" Type="http://schemas.openxmlformats.org/officeDocument/2006/relationships/image" Target="../media/image47.png"/><Relationship Id="rId11" Type="http://schemas.openxmlformats.org/officeDocument/2006/relationships/tags" Target="../tags/tag588.xml"/><Relationship Id="rId10" Type="http://schemas.openxmlformats.org/officeDocument/2006/relationships/tags" Target="../tags/tag587.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tags" Target="../tags/tag594.xml"/><Relationship Id="rId7" Type="http://schemas.openxmlformats.org/officeDocument/2006/relationships/tags" Target="../tags/tag593.xml"/><Relationship Id="rId6" Type="http://schemas.openxmlformats.org/officeDocument/2006/relationships/tags" Target="../tags/tag592.xml"/><Relationship Id="rId5" Type="http://schemas.openxmlformats.org/officeDocument/2006/relationships/tags" Target="../tags/tag591.xml"/><Relationship Id="rId4" Type="http://schemas.openxmlformats.org/officeDocument/2006/relationships/tags" Target="../tags/tag590.xml"/><Relationship Id="rId3" Type="http://schemas.openxmlformats.org/officeDocument/2006/relationships/tags" Target="../tags/tag589.xml"/><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4099" name="图片 12"/>
          <p:cNvPicPr>
            <a:picLocks noChangeAspect="1"/>
          </p:cNvPicPr>
          <p:nvPr userDrawn="1">
            <p:custDataLst>
              <p:tags r:id="rId2"/>
            </p:custDataLst>
          </p:nvPr>
        </p:nvPicPr>
        <p:blipFill>
          <a:blip r:embed="rId3"/>
          <a:srcRect r="50000" b="55328"/>
          <a:stretch>
            <a:fillRect/>
          </a:stretch>
        </p:blipFill>
        <p:spPr>
          <a:xfrm>
            <a:off x="4706938" y="2290763"/>
            <a:ext cx="4437062" cy="3709987"/>
          </a:xfrm>
          <a:prstGeom prst="rect">
            <a:avLst/>
          </a:prstGeom>
          <a:noFill/>
          <a:ln w="9525">
            <a:noFill/>
          </a:ln>
        </p:spPr>
      </p:pic>
      <p:pic>
        <p:nvPicPr>
          <p:cNvPr id="4100" name="图片 13"/>
          <p:cNvPicPr>
            <a:picLocks noChangeAspect="1"/>
          </p:cNvPicPr>
          <p:nvPr userDrawn="1">
            <p:custDataLst>
              <p:tags r:id="rId4"/>
            </p:custDataLst>
          </p:nvPr>
        </p:nvPicPr>
        <p:blipFill>
          <a:blip r:embed="rId5"/>
          <a:srcRect l="17833" t="21880" b="8781"/>
          <a:stretch>
            <a:fillRect/>
          </a:stretch>
        </p:blipFill>
        <p:spPr>
          <a:xfrm>
            <a:off x="0" y="857250"/>
            <a:ext cx="5430838" cy="5143500"/>
          </a:xfrm>
          <a:prstGeom prst="rect">
            <a:avLst/>
          </a:prstGeom>
          <a:noFill/>
          <a:ln w="9525">
            <a:noFill/>
          </a:ln>
        </p:spPr>
      </p:pic>
      <p:sp>
        <p:nvSpPr>
          <p:cNvPr id="2" name="标题 1"/>
          <p:cNvSpPr>
            <a:spLocks noGrp="1"/>
          </p:cNvSpPr>
          <p:nvPr>
            <p:ph type="ctrTitle" hasCustomPrompt="1"/>
          </p:nvPr>
        </p:nvSpPr>
        <p:spPr>
          <a:xfrm>
            <a:off x="3798292" y="2798461"/>
            <a:ext cx="4758662" cy="900247"/>
          </a:xfrm>
        </p:spPr>
        <p:txBody>
          <a:bodyPr lIns="90000" tIns="46800" rIns="90000" bIns="46800" anchor="b" anchorCtr="0">
            <a:normAutofit/>
          </a:bodyPr>
          <a:lstStyle>
            <a:lvl1pPr algn="ctr">
              <a:defRPr sz="6800" spc="300" baseline="0">
                <a:solidFill>
                  <a:schemeClr val="accent1"/>
                </a:solidFill>
                <a:latin typeface="Arial" panose="020B0604020202020204" pitchFamily="34" charset="0"/>
              </a:defRPr>
            </a:lvl1pPr>
          </a:lstStyle>
          <a:p>
            <a:pPr fontAlgn="auto"/>
            <a:r>
              <a:rPr lang="zh-CN" altLang="en-US" strike="noStrike" noProof="1" dirty="0"/>
              <a:t>单击编辑标题</a:t>
            </a:r>
            <a:endParaRPr lang="zh-CN" altLang="en-US" strike="noStrike" noProof="1" dirty="0"/>
          </a:p>
        </p:txBody>
      </p:sp>
      <p:sp>
        <p:nvSpPr>
          <p:cNvPr id="3" name="副标题 2"/>
          <p:cNvSpPr>
            <a:spLocks noGrp="1"/>
          </p:cNvSpPr>
          <p:nvPr>
            <p:ph type="subTitle" idx="1" hasCustomPrompt="1"/>
          </p:nvPr>
        </p:nvSpPr>
        <p:spPr>
          <a:xfrm>
            <a:off x="3798292" y="3738510"/>
            <a:ext cx="4758662" cy="360116"/>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accent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5234925" y="5133793"/>
            <a:ext cx="1794818" cy="431145"/>
          </a:xfrm>
        </p:spPr>
        <p:txBody>
          <a:bodyPr lIns="90000" tIns="46800" rIns="90000" bIns="46800" anchor="ctr">
            <a:normAutofit/>
          </a:bodyPr>
          <a:lstStyle>
            <a:lvl1pPr marL="0" indent="0" algn="ctr">
              <a:buNone/>
              <a:defRPr sz="2000" spc="0" baseline="0">
                <a:solidFill>
                  <a:schemeClr val="accent1"/>
                </a:solidFill>
                <a:latin typeface="Arial" panose="020B0604020202020204" pitchFamily="34" charset="0"/>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1571631"/>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4339" name="图片 9"/>
          <p:cNvPicPr>
            <a:picLocks noChangeAspect="1"/>
          </p:cNvPicPr>
          <p:nvPr userDrawn="1">
            <p:custDataLst>
              <p:tags r:id="rId2"/>
            </p:custDataLst>
          </p:nvPr>
        </p:nvPicPr>
        <p:blipFill>
          <a:blip r:embed="rId3"/>
          <a:srcRect r="50000" b="55328"/>
          <a:stretch>
            <a:fillRect/>
          </a:stretch>
        </p:blipFill>
        <p:spPr>
          <a:xfrm>
            <a:off x="4706938" y="2290763"/>
            <a:ext cx="4437062" cy="3709987"/>
          </a:xfrm>
          <a:prstGeom prst="rect">
            <a:avLst/>
          </a:prstGeom>
          <a:noFill/>
          <a:ln w="9525">
            <a:noFill/>
          </a:ln>
        </p:spPr>
      </p:pic>
      <p:pic>
        <p:nvPicPr>
          <p:cNvPr id="14340" name="图片 10"/>
          <p:cNvPicPr>
            <a:picLocks noChangeAspect="1"/>
          </p:cNvPicPr>
          <p:nvPr userDrawn="1">
            <p:custDataLst>
              <p:tags r:id="rId4"/>
            </p:custDataLst>
          </p:nvPr>
        </p:nvPicPr>
        <p:blipFill>
          <a:blip r:embed="rId5"/>
          <a:srcRect l="17833" t="21880" b="8781"/>
          <a:stretch>
            <a:fillRect/>
          </a:stretch>
        </p:blipFill>
        <p:spPr>
          <a:xfrm>
            <a:off x="0" y="857250"/>
            <a:ext cx="5430838" cy="5143500"/>
          </a:xfrm>
          <a:prstGeom prst="rect">
            <a:avLst/>
          </a:prstGeom>
          <a:noFill/>
          <a:ln w="9525">
            <a:noFill/>
          </a:ln>
        </p:spPr>
      </p:pic>
      <p:sp>
        <p:nvSpPr>
          <p:cNvPr id="2" name="标题 1"/>
          <p:cNvSpPr>
            <a:spLocks noGrp="1"/>
          </p:cNvSpPr>
          <p:nvPr>
            <p:ph type="title" hasCustomPrompt="1"/>
          </p:nvPr>
        </p:nvSpPr>
        <p:spPr>
          <a:xfrm>
            <a:off x="4071013" y="2798461"/>
            <a:ext cx="4119159" cy="900247"/>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6800" b="1" i="0" u="none" strike="noStrike" kern="1200" cap="none" spc="1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9" name="文本占位符 8"/>
          <p:cNvSpPr>
            <a:spLocks noGrp="1"/>
          </p:cNvSpPr>
          <p:nvPr>
            <p:ph type="body" sz="quarter" idx="13" hasCustomPrompt="1"/>
          </p:nvPr>
        </p:nvSpPr>
        <p:spPr>
          <a:xfrm>
            <a:off x="4071013" y="3733800"/>
            <a:ext cx="4119159" cy="472442"/>
          </a:xfrm>
        </p:spPr>
        <p:txBody>
          <a:bodyPr lIns="90000" tIns="46800" rIns="90000" bIns="46800">
            <a:normAutofit/>
          </a:bodyPr>
          <a:lstStyle>
            <a:lvl1pPr marL="0" indent="0" algn="ctr">
              <a:lnSpc>
                <a:spcPct val="100000"/>
              </a:lnSpc>
              <a:buNone/>
              <a:defRPr sz="2400" spc="200" baseline="0">
                <a:solidFill>
                  <a:schemeClr val="accent1"/>
                </a:solidFill>
                <a:latin typeface="Arial" panose="020B0604020202020204" pitchFamily="34" charset="0"/>
              </a:defRPr>
            </a:lvl1pPr>
          </a:lstStyle>
          <a:p>
            <a:pPr lvl="0" fontAlgn="auto"/>
            <a:r>
              <a:rPr lang="zh-CN" altLang="en-US" strike="noStrike" noProof="1" dirty="0"/>
              <a:t>单击此处编辑副标题</a:t>
            </a:r>
            <a:endParaRPr lang="zh-CN" altLang="en-US" strike="noStrike" noProof="1" dirty="0"/>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5363" name="组合 5"/>
          <p:cNvGrpSpPr/>
          <p:nvPr userDrawn="1"/>
        </p:nvGrpSpPr>
        <p:grpSpPr>
          <a:xfrm flipH="1">
            <a:off x="0" y="857250"/>
            <a:ext cx="9144000" cy="5143500"/>
            <a:chOff x="0" y="0"/>
            <a:chExt cx="12192000" cy="6858000"/>
          </a:xfrm>
        </p:grpSpPr>
        <p:pic>
          <p:nvPicPr>
            <p:cNvPr id="15364" name="图片 6"/>
            <p:cNvPicPr>
              <a:picLocks noChangeAspect="1"/>
            </p:cNvPicPr>
            <p:nvPr>
              <p:custDataLst>
                <p:tags r:id="rId2"/>
              </p:custDataLst>
            </p:nvPr>
          </p:nvPicPr>
          <p:blipFill>
            <a:blip r:embed="rId3"/>
            <a:srcRect l="17833" t="21880" b="8781"/>
            <a:stretch>
              <a:fillRect/>
            </a:stretch>
          </p:blipFill>
          <p:spPr>
            <a:xfrm>
              <a:off x="0" y="0"/>
              <a:ext cx="7240158" cy="6858000"/>
            </a:xfrm>
            <a:prstGeom prst="rect">
              <a:avLst/>
            </a:prstGeom>
            <a:noFill/>
            <a:ln w="9525">
              <a:noFill/>
            </a:ln>
          </p:spPr>
        </p:pic>
        <p:pic>
          <p:nvPicPr>
            <p:cNvPr id="15365" name="图片 7"/>
            <p:cNvPicPr>
              <a:picLocks noChangeAspect="1"/>
            </p:cNvPicPr>
            <p:nvPr>
              <p:custDataLst>
                <p:tags r:id="rId4"/>
              </p:custDataLst>
            </p:nvPr>
          </p:nvPicPr>
          <p:blipFill>
            <a:blip r:embed="rId5"/>
            <a:srcRect r="50000" b="55328"/>
            <a:stretch>
              <a:fillRect/>
            </a:stretch>
          </p:blipFill>
          <p:spPr>
            <a:xfrm>
              <a:off x="6275007" y="1911569"/>
              <a:ext cx="5916993" cy="4946431"/>
            </a:xfrm>
            <a:prstGeom prst="rect">
              <a:avLst/>
            </a:prstGeom>
            <a:noFill/>
            <a:ln w="9525">
              <a:noFill/>
            </a:ln>
          </p:spPr>
        </p:pic>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108585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6388" name="图片 8"/>
          <p:cNvPicPr>
            <a:picLocks noChangeAspect="1"/>
          </p:cNvPicPr>
          <p:nvPr userDrawn="1">
            <p:custDataLst>
              <p:tags r:id="rId3"/>
            </p:custDataLst>
          </p:nvPr>
        </p:nvPicPr>
        <p:blipFill>
          <a:blip r:embed="rId4"/>
          <a:srcRect r="50000" b="55328"/>
          <a:stretch>
            <a:fillRect/>
          </a:stretch>
        </p:blipFill>
        <p:spPr>
          <a:xfrm flipH="1">
            <a:off x="0" y="2290763"/>
            <a:ext cx="4437063" cy="3709987"/>
          </a:xfrm>
          <a:prstGeom prst="rect">
            <a:avLst/>
          </a:prstGeom>
          <a:noFill/>
          <a:ln w="9525">
            <a:noFill/>
          </a:ln>
        </p:spPr>
      </p:pic>
      <p:sp>
        <p:nvSpPr>
          <p:cNvPr id="2" name="标题 1"/>
          <p:cNvSpPr>
            <a:spLocks noGrp="1"/>
          </p:cNvSpPr>
          <p:nvPr>
            <p:ph type="title" hasCustomPrompt="1"/>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3617913"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pic>
        <p:nvPicPr>
          <p:cNvPr id="17412" name="图片 11"/>
          <p:cNvPicPr>
            <a:picLocks noChangeAspect="1"/>
          </p:cNvPicPr>
          <p:nvPr userDrawn="1">
            <p:custDataLst>
              <p:tags r:id="rId3"/>
            </p:custDataLst>
          </p:nvPr>
        </p:nvPicPr>
        <p:blipFill>
          <a:blip r:embed="rId4"/>
          <a:stretch>
            <a:fillRect/>
          </a:stretch>
        </p:blipFill>
        <p:spPr>
          <a:xfrm rot="-5400000">
            <a:off x="165100" y="692150"/>
            <a:ext cx="1692275" cy="2022475"/>
          </a:xfrm>
          <a:prstGeom prst="rect">
            <a:avLst/>
          </a:prstGeom>
          <a:noFill/>
          <a:ln w="9525">
            <a:noFill/>
          </a:ln>
        </p:spPr>
      </p:pic>
      <p:pic>
        <p:nvPicPr>
          <p:cNvPr id="17413" name="图片 15"/>
          <p:cNvPicPr>
            <a:picLocks noChangeAspect="1"/>
          </p:cNvPicPr>
          <p:nvPr userDrawn="1">
            <p:custDataLst>
              <p:tags r:id="rId5"/>
            </p:custDataLst>
          </p:nvPr>
        </p:nvPicPr>
        <p:blipFill>
          <a:blip r:embed="rId6"/>
          <a:srcRect r="-4779"/>
          <a:stretch>
            <a:fillRect/>
          </a:stretch>
        </p:blipFill>
        <p:spPr>
          <a:xfrm>
            <a:off x="0" y="2674938"/>
            <a:ext cx="1039813" cy="3325812"/>
          </a:xfrm>
          <a:prstGeom prst="rect">
            <a:avLst/>
          </a:prstGeom>
          <a:noFill/>
          <a:ln w="9525">
            <a:noFill/>
          </a:ln>
        </p:spPr>
      </p:pic>
      <p:sp>
        <p:nvSpPr>
          <p:cNvPr id="2" name="标题 1"/>
          <p:cNvSpPr>
            <a:spLocks noGrp="1"/>
          </p:cNvSpPr>
          <p:nvPr>
            <p:ph type="title" hasCustomPrompt="1"/>
          </p:nvPr>
        </p:nvSpPr>
        <p:spPr>
          <a:xfrm>
            <a:off x="437400" y="1435050"/>
            <a:ext cx="2970000" cy="6615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8436" name="图片 11"/>
          <p:cNvPicPr>
            <a:picLocks noChangeAspect="1"/>
          </p:cNvPicPr>
          <p:nvPr userDrawn="1">
            <p:custDataLst>
              <p:tags r:id="rId3"/>
            </p:custDataLst>
          </p:nvPr>
        </p:nvPicPr>
        <p:blipFill>
          <a:blip r:embed="rId4"/>
          <a:srcRect t="-10612"/>
          <a:stretch>
            <a:fillRect/>
          </a:stretch>
        </p:blipFill>
        <p:spPr>
          <a:xfrm>
            <a:off x="8413750" y="857250"/>
            <a:ext cx="736600" cy="1998663"/>
          </a:xfrm>
          <a:prstGeom prst="rect">
            <a:avLst/>
          </a:prstGeom>
          <a:noFill/>
          <a:ln w="9525">
            <a:noFill/>
          </a:ln>
        </p:spPr>
      </p:pic>
      <p:pic>
        <p:nvPicPr>
          <p:cNvPr id="18437" name="图片 12"/>
          <p:cNvPicPr>
            <a:picLocks noChangeAspect="1"/>
          </p:cNvPicPr>
          <p:nvPr userDrawn="1">
            <p:custDataLst>
              <p:tags r:id="rId5"/>
            </p:custDataLst>
          </p:nvPr>
        </p:nvPicPr>
        <p:blipFill>
          <a:blip r:embed="rId6"/>
          <a:stretch>
            <a:fillRect/>
          </a:stretch>
        </p:blipFill>
        <p:spPr>
          <a:xfrm>
            <a:off x="0" y="857250"/>
            <a:ext cx="1254125" cy="1998663"/>
          </a:xfrm>
          <a:prstGeom prst="rect">
            <a:avLst/>
          </a:prstGeom>
          <a:noFill/>
          <a:ln w="9525">
            <a:noFill/>
          </a:ln>
        </p:spPr>
      </p:pic>
      <p:sp>
        <p:nvSpPr>
          <p:cNvPr id="2" name="标题 1"/>
          <p:cNvSpPr>
            <a:spLocks noGrp="1"/>
          </p:cNvSpPr>
          <p:nvPr>
            <p:ph type="title"/>
          </p:nvPr>
        </p:nvSpPr>
        <p:spPr>
          <a:xfrm>
            <a:off x="459000" y="1443150"/>
            <a:ext cx="8232300" cy="4698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9460" name="图片 9"/>
          <p:cNvPicPr>
            <a:picLocks noChangeAspect="1"/>
          </p:cNvPicPr>
          <p:nvPr userDrawn="1">
            <p:custDataLst>
              <p:tags r:id="rId3"/>
            </p:custDataLst>
          </p:nvPr>
        </p:nvPicPr>
        <p:blipFill>
          <a:blip r:embed="rId4"/>
          <a:stretch>
            <a:fillRect/>
          </a:stretch>
        </p:blipFill>
        <p:spPr>
          <a:xfrm flipH="1">
            <a:off x="7646988" y="3554413"/>
            <a:ext cx="1495425" cy="2446337"/>
          </a:xfrm>
          <a:prstGeom prst="rect">
            <a:avLst/>
          </a:prstGeom>
          <a:noFill/>
          <a:ln w="9525">
            <a:noFill/>
          </a:ln>
        </p:spPr>
      </p:pic>
      <p:sp>
        <p:nvSpPr>
          <p:cNvPr id="2" name="标题 1"/>
          <p:cNvSpPr>
            <a:spLocks noGrp="1"/>
          </p:cNvSpPr>
          <p:nvPr>
            <p:ph type="title"/>
          </p:nvPr>
        </p:nvSpPr>
        <p:spPr>
          <a:xfrm>
            <a:off x="453600" y="1359450"/>
            <a:ext cx="8232300" cy="4239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20484" name="图片 14"/>
          <p:cNvPicPr>
            <a:picLocks noChangeAspect="1"/>
          </p:cNvPicPr>
          <p:nvPr userDrawn="1">
            <p:custDataLst>
              <p:tags r:id="rId3"/>
            </p:custDataLst>
          </p:nvPr>
        </p:nvPicPr>
        <p:blipFill>
          <a:blip r:embed="rId4"/>
          <a:srcRect r="50000" b="55328"/>
          <a:stretch>
            <a:fillRect/>
          </a:stretch>
        </p:blipFill>
        <p:spPr>
          <a:xfrm flipH="1">
            <a:off x="0" y="2290763"/>
            <a:ext cx="4437063" cy="3709987"/>
          </a:xfrm>
          <a:prstGeom prst="rect">
            <a:avLst/>
          </a:prstGeom>
          <a:noFill/>
          <a:ln w="9525">
            <a:noFill/>
          </a:ln>
        </p:spPr>
      </p:pic>
      <p:sp>
        <p:nvSpPr>
          <p:cNvPr id="2" name="标题 1"/>
          <p:cNvSpPr>
            <a:spLocks noGrp="1"/>
          </p:cNvSpPr>
          <p:nvPr>
            <p:ph type="title"/>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38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pic>
        <p:nvPicPr>
          <p:cNvPr id="21508" name="图片 10"/>
          <p:cNvPicPr>
            <a:picLocks noChangeAspect="1"/>
          </p:cNvPicPr>
          <p:nvPr userDrawn="1">
            <p:custDataLst>
              <p:tags r:id="rId3"/>
            </p:custDataLst>
          </p:nvPr>
        </p:nvPicPr>
        <p:blipFill>
          <a:blip r:embed="rId4"/>
          <a:stretch>
            <a:fillRect/>
          </a:stretch>
        </p:blipFill>
        <p:spPr>
          <a:xfrm>
            <a:off x="-409575" y="857250"/>
            <a:ext cx="2025650" cy="5143500"/>
          </a:xfrm>
          <a:prstGeom prst="rect">
            <a:avLst/>
          </a:prstGeom>
          <a:noFill/>
          <a:ln w="9525">
            <a:noFill/>
          </a:ln>
        </p:spPr>
      </p:pic>
      <p:sp>
        <p:nvSpPr>
          <p:cNvPr id="2" name="标题 1"/>
          <p:cNvSpPr>
            <a:spLocks noGrp="1"/>
          </p:cNvSpPr>
          <p:nvPr>
            <p:ph type="title" hasCustomPrompt="1"/>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22531" name="图片 11"/>
          <p:cNvPicPr>
            <a:picLocks noChangeAspect="1"/>
          </p:cNvPicPr>
          <p:nvPr userDrawn="1">
            <p:custDataLst>
              <p:tags r:id="rId2"/>
            </p:custDataLst>
          </p:nvPr>
        </p:nvPicPr>
        <p:blipFill>
          <a:blip r:embed="rId3"/>
          <a:stretch>
            <a:fillRect/>
          </a:stretch>
        </p:blipFill>
        <p:spPr>
          <a:xfrm>
            <a:off x="0" y="857250"/>
            <a:ext cx="9144000" cy="5143500"/>
          </a:xfrm>
          <a:prstGeom prst="rect">
            <a:avLst/>
          </a:prstGeom>
          <a:noFill/>
          <a:ln w="9525">
            <a:noFill/>
          </a:ln>
        </p:spPr>
      </p:pic>
      <p:sp>
        <p:nvSpPr>
          <p:cNvPr id="2" name="标题 1"/>
          <p:cNvSpPr>
            <a:spLocks noGrp="1"/>
          </p:cNvSpPr>
          <p:nvPr>
            <p:ph type="ctrTitle" hasCustomPrompt="1"/>
          </p:nvPr>
        </p:nvSpPr>
        <p:spPr>
          <a:xfrm>
            <a:off x="1690208" y="2830950"/>
            <a:ext cx="5763578" cy="1074600"/>
          </a:xfrm>
        </p:spPr>
        <p:txBody>
          <a:bodyPr lIns="91440" tIns="45720" rIns="91440" bIns="45720" anchor="b" anchorCtr="0">
            <a:normAutofit/>
          </a:bodyPr>
          <a:lstStyle>
            <a:lvl1pPr algn="ctr">
              <a:defRPr sz="8000" spc="600">
                <a:solidFill>
                  <a:schemeClr val="tx1">
                    <a:lumMod val="75000"/>
                    <a:lumOff val="25000"/>
                  </a:schemeClr>
                </a:solidFill>
              </a:defRPr>
            </a:lvl1pPr>
          </a:lstStyle>
          <a:p>
            <a:pPr fontAlgn="auto"/>
            <a:r>
              <a:rPr lang="zh-CN" altLang="en-US"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1690208" y="3905550"/>
            <a:ext cx="5763578" cy="391500"/>
          </a:xfrm>
        </p:spPr>
        <p:txBody>
          <a:bodyPr lIns="91440" tIns="45720" rIns="91440" bIns="45720">
            <a:normAutofit/>
          </a:bodyPr>
          <a:lstStyle>
            <a:lvl1pPr marL="0" indent="0" algn="ctr" eaLnBrk="1" fontAlgn="auto" latinLnBrk="0" hangingPunct="1">
              <a:lnSpc>
                <a:spcPct val="130000"/>
              </a:lnSpc>
              <a:spcAft>
                <a:spcPts val="0"/>
              </a:spcAft>
              <a:buNone/>
              <a:defRPr sz="2000" u="none" strike="noStrike" kern="1200" cap="none" spc="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16" name="日期占位符 15"/>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1571631"/>
            <a:ext cx="8139178" cy="404168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1571631"/>
            <a:ext cx="8139178" cy="404168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24579" name="图片 6"/>
          <p:cNvPicPr>
            <a:picLocks noChangeAspect="1"/>
          </p:cNvPicPr>
          <p:nvPr userDrawn="1">
            <p:custDataLst>
              <p:tags r:id="rId2"/>
            </p:custDataLst>
          </p:nvPr>
        </p:nvPicPr>
        <p:blipFill>
          <a:blip r:embed="rId3"/>
          <a:srcRect r="-2"/>
          <a:stretch>
            <a:fillRect/>
          </a:stretch>
        </p:blipFill>
        <p:spPr>
          <a:xfrm>
            <a:off x="0" y="857250"/>
            <a:ext cx="4495800" cy="5143500"/>
          </a:xfrm>
          <a:prstGeom prst="rect">
            <a:avLst/>
          </a:prstGeom>
          <a:noFill/>
          <a:ln w="9525">
            <a:noFill/>
          </a:ln>
        </p:spPr>
      </p:pic>
      <p:sp>
        <p:nvSpPr>
          <p:cNvPr id="2" name="标题 1"/>
          <p:cNvSpPr>
            <a:spLocks noGrp="1"/>
          </p:cNvSpPr>
          <p:nvPr>
            <p:ph type="title" hasCustomPrompt="1"/>
          </p:nvPr>
        </p:nvSpPr>
        <p:spPr>
          <a:xfrm>
            <a:off x="5271086" y="1645650"/>
            <a:ext cx="2783974" cy="845100"/>
          </a:xfrm>
        </p:spPr>
        <p:txBody>
          <a:bodyPr lIns="91440" tIns="45720" rIns="91440" bIns="45720" anchor="b" anchorCtr="0">
            <a:normAutofit/>
          </a:bodyPr>
          <a:lstStyle>
            <a:lvl1pPr algn="ctr">
              <a:defRPr sz="6000" u="none" strike="noStrike" kern="1200" cap="none" spc="300" normalizeH="0" baseline="0">
                <a:solidFill>
                  <a:schemeClr val="tx1">
                    <a:lumMod val="75000"/>
                    <a:lumOff val="25000"/>
                  </a:schemeClr>
                </a:solidFill>
                <a:uFillTx/>
                <a:latin typeface="微软雅黑" panose="020B0503020204020204" charset="-122"/>
                <a:ea typeface="微软雅黑" panose="020B0503020204020204" charset="-122"/>
              </a:defRPr>
            </a:lvl1pPr>
          </a:lstStyle>
          <a:p>
            <a:pPr fontAlgn="auto"/>
            <a:r>
              <a:rPr lang="zh-CN" altLang="en-US" strike="noStrike" noProof="1" dirty="0"/>
              <a:t>编辑标题</a:t>
            </a:r>
            <a:endParaRPr lang="zh-CN" altLang="en-US" strike="noStrike" noProof="1" dirty="0"/>
          </a:p>
        </p:txBody>
      </p:sp>
      <p:sp>
        <p:nvSpPr>
          <p:cNvPr id="3" name="文本占位符 2"/>
          <p:cNvSpPr>
            <a:spLocks noGrp="1"/>
          </p:cNvSpPr>
          <p:nvPr>
            <p:ph type="body" idx="1" hasCustomPrompt="1"/>
          </p:nvPr>
        </p:nvSpPr>
        <p:spPr>
          <a:xfrm>
            <a:off x="5558309" y="2631150"/>
            <a:ext cx="2208600" cy="372600"/>
          </a:xfrm>
        </p:spPr>
        <p:txBody>
          <a:bodyPr lIns="91440" tIns="45720" rIns="91440" bIns="45720">
            <a:normAutofit/>
          </a:bodyPr>
          <a:lstStyle>
            <a:lvl1pPr marL="0" indent="0" algn="ctr" eaLnBrk="1" fontAlgn="auto" latinLnBrk="0" hangingPunct="1">
              <a:lnSpc>
                <a:spcPct val="100000"/>
              </a:lnSpc>
              <a:spcAft>
                <a:spcPts val="0"/>
              </a:spcAft>
              <a:buNone/>
              <a:defRPr kumimoji="0" lang="zh-CN" altLang="en-US" sz="2400" b="0" i="0" u="none" strike="noStrike" kern="1200" cap="none" spc="100" normalizeH="0" baseline="0" noProof="1">
                <a:solidFill>
                  <a:schemeClr val="tx1">
                    <a:lumMod val="75000"/>
                    <a:lumOff val="2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1571631"/>
            <a:ext cx="3962432" cy="404168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571631"/>
            <a:ext cx="3962432" cy="4041680"/>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157163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912144"/>
            <a:ext cx="3962400"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912144"/>
            <a:ext cx="3962432"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184150" y="1047750"/>
            <a:ext cx="8775700" cy="4762500"/>
          </a:xfrm>
          <a:prstGeom prst="rect">
            <a:avLst/>
          </a:prstGeom>
          <a:noFill/>
          <a:ln w="57150">
            <a:solidFill>
              <a:srgbClr val="3E64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pic>
        <p:nvPicPr>
          <p:cNvPr id="27652" name="图片 6"/>
          <p:cNvPicPr>
            <a:picLocks noChangeAspect="1"/>
          </p:cNvPicPr>
          <p:nvPr userDrawn="1">
            <p:custDataLst>
              <p:tags r:id="rId3"/>
            </p:custDataLst>
          </p:nvPr>
        </p:nvPicPr>
        <p:blipFill>
          <a:blip r:embed="rId4"/>
          <a:stretch>
            <a:fillRect/>
          </a:stretch>
        </p:blipFill>
        <p:spPr>
          <a:xfrm>
            <a:off x="5022850" y="1473200"/>
            <a:ext cx="4121150" cy="4527550"/>
          </a:xfrm>
          <a:prstGeom prst="rect">
            <a:avLst/>
          </a:prstGeom>
          <a:noFill/>
          <a:ln w="9525">
            <a:noFill/>
          </a:ln>
        </p:spPr>
      </p:pic>
      <p:pic>
        <p:nvPicPr>
          <p:cNvPr id="27653" name="图片 7"/>
          <p:cNvPicPr>
            <a:picLocks noChangeAspect="1"/>
          </p:cNvPicPr>
          <p:nvPr userDrawn="1">
            <p:custDataLst>
              <p:tags r:id="rId5"/>
            </p:custDataLst>
          </p:nvPr>
        </p:nvPicPr>
        <p:blipFill>
          <a:blip r:embed="rId6"/>
          <a:stretch>
            <a:fillRect/>
          </a:stretch>
        </p:blipFill>
        <p:spPr>
          <a:xfrm>
            <a:off x="0" y="857250"/>
            <a:ext cx="3490913" cy="3578225"/>
          </a:xfrm>
          <a:prstGeom prst="rect">
            <a:avLst/>
          </a:prstGeom>
          <a:noFill/>
          <a:ln w="9525">
            <a:noFill/>
          </a:ln>
        </p:spPr>
      </p:pic>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157163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571625"/>
            <a:ext cx="7371076" cy="4041680"/>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502448" y="1571631"/>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32771" name="图片 9"/>
          <p:cNvPicPr>
            <a:picLocks noChangeAspect="1"/>
          </p:cNvPicPr>
          <p:nvPr userDrawn="1">
            <p:custDataLst>
              <p:tags r:id="rId2"/>
            </p:custDataLst>
          </p:nvPr>
        </p:nvPicPr>
        <p:blipFill>
          <a:blip r:embed="rId3"/>
          <a:stretch>
            <a:fillRect/>
          </a:stretch>
        </p:blipFill>
        <p:spPr>
          <a:xfrm>
            <a:off x="3151188" y="4745038"/>
            <a:ext cx="2644775" cy="1255712"/>
          </a:xfrm>
          <a:prstGeom prst="rect">
            <a:avLst/>
          </a:prstGeom>
          <a:noFill/>
          <a:ln w="9525">
            <a:noFill/>
          </a:ln>
        </p:spPr>
      </p:pic>
      <p:pic>
        <p:nvPicPr>
          <p:cNvPr id="32772" name="图片 10"/>
          <p:cNvPicPr>
            <a:picLocks noChangeAspect="1"/>
          </p:cNvPicPr>
          <p:nvPr userDrawn="1">
            <p:custDataLst>
              <p:tags r:id="rId4"/>
            </p:custDataLst>
          </p:nvPr>
        </p:nvPicPr>
        <p:blipFill>
          <a:blip r:embed="rId5"/>
          <a:stretch>
            <a:fillRect/>
          </a:stretch>
        </p:blipFill>
        <p:spPr>
          <a:xfrm>
            <a:off x="0" y="857250"/>
            <a:ext cx="9144000" cy="5143500"/>
          </a:xfrm>
          <a:prstGeom prst="rect">
            <a:avLst/>
          </a:prstGeom>
          <a:noFill/>
          <a:ln w="9525">
            <a:noFill/>
          </a:ln>
        </p:spPr>
      </p:pic>
      <p:sp>
        <p:nvSpPr>
          <p:cNvPr id="2" name="标题 1"/>
          <p:cNvSpPr>
            <a:spLocks noGrp="1"/>
          </p:cNvSpPr>
          <p:nvPr>
            <p:ph type="title" hasCustomPrompt="1"/>
          </p:nvPr>
        </p:nvSpPr>
        <p:spPr>
          <a:xfrm>
            <a:off x="1952149" y="2568893"/>
            <a:ext cx="5239703" cy="1261110"/>
          </a:xfrm>
        </p:spPr>
        <p:txBody>
          <a:bodyPr vert="horz" lIns="91440" tIns="45720" rIns="91440" bIns="45720" rtlCol="0" anchor="b" anchorCtr="0">
            <a:normAutofit/>
          </a:bodyPr>
          <a:lstStyle>
            <a:lvl1pPr marL="0" marR="0" algn="ctr" defTabSz="914400" rtl="0" eaLnBrk="1" fontAlgn="auto" latinLnBrk="0" hangingPunct="1">
              <a:lnSpc>
                <a:spcPct val="100000"/>
              </a:lnSpc>
              <a:buNone/>
              <a:defRPr kumimoji="0" lang="zh-CN" altLang="en-US" sz="9600" b="1" i="0" u="none" strike="noStrike" kern="1200" cap="none" spc="300" normalizeH="0" baseline="0" noProof="1" dirty="0">
                <a:solidFill>
                  <a:schemeClr val="tx1">
                    <a:lumMod val="75000"/>
                    <a:lumOff val="25000"/>
                  </a:schemeClr>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9" name="文本占位符 8"/>
          <p:cNvSpPr>
            <a:spLocks noGrp="1"/>
          </p:cNvSpPr>
          <p:nvPr>
            <p:ph type="body" sz="quarter" idx="13" hasCustomPrompt="1"/>
          </p:nvPr>
        </p:nvSpPr>
        <p:spPr>
          <a:xfrm>
            <a:off x="3657097" y="3829950"/>
            <a:ext cx="1829805" cy="596700"/>
          </a:xfrm>
        </p:spPr>
        <p:txBody>
          <a:bodyPr lIns="91440" tIns="45720" rIns="91440" bIns="45720" anchor="ctr" anchorCtr="0">
            <a:normAutofit/>
          </a:bodyPr>
          <a:lstStyle>
            <a:lvl1pPr marL="0" indent="0" algn="ctr">
              <a:lnSpc>
                <a:spcPct val="100000"/>
              </a:lnSpc>
              <a:spcAft>
                <a:spcPts val="0"/>
              </a:spcAft>
              <a:buNone/>
              <a:defRPr sz="4000" spc="300" baseline="0">
                <a:solidFill>
                  <a:schemeClr val="tx1">
                    <a:lumMod val="75000"/>
                    <a:lumOff val="25000"/>
                  </a:schemeClr>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6147" name="组合 8"/>
          <p:cNvGrpSpPr/>
          <p:nvPr userDrawn="1"/>
        </p:nvGrpSpPr>
        <p:grpSpPr>
          <a:xfrm>
            <a:off x="1384300" y="1430338"/>
            <a:ext cx="3952875" cy="3717925"/>
            <a:chOff x="7128606" y="1369643"/>
            <a:chExt cx="4057650" cy="3817406"/>
          </a:xfrm>
        </p:grpSpPr>
        <p:sp>
          <p:nvSpPr>
            <p:cNvPr id="10" name="椭圆 9"/>
            <p:cNvSpPr/>
            <p:nvPr>
              <p:custDataLst>
                <p:tags r:id="rId2"/>
              </p:custDataLst>
            </p:nvPr>
          </p:nvSpPr>
          <p:spPr>
            <a:xfrm>
              <a:off x="7128606" y="2045618"/>
              <a:ext cx="4057650" cy="280035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6149" name="图片 10"/>
            <p:cNvPicPr>
              <a:picLocks noChangeAspect="1"/>
            </p:cNvPicPr>
            <p:nvPr>
              <p:custDataLst>
                <p:tags r:id="rId3"/>
              </p:custDataLst>
            </p:nvPr>
          </p:nvPicPr>
          <p:blipFill>
            <a:blip r:embed="rId4"/>
            <a:stretch>
              <a:fillRect/>
            </a:stretch>
          </p:blipFill>
          <p:spPr>
            <a:xfrm>
              <a:off x="7361481" y="1369643"/>
              <a:ext cx="2647950" cy="3817406"/>
            </a:xfrm>
            <a:prstGeom prst="rect">
              <a:avLst/>
            </a:prstGeom>
            <a:noFill/>
            <a:ln w="9525">
              <a:noFill/>
            </a:ln>
          </p:spPr>
        </p:pic>
      </p:grpSp>
      <p:sp>
        <p:nvSpPr>
          <p:cNvPr id="2" name="标题 1"/>
          <p:cNvSpPr>
            <a:spLocks noGrp="1"/>
          </p:cNvSpPr>
          <p:nvPr>
            <p:ph type="title" hasCustomPrompt="1"/>
          </p:nvPr>
        </p:nvSpPr>
        <p:spPr>
          <a:xfrm>
            <a:off x="5415637" y="3029031"/>
            <a:ext cx="2421320" cy="625984"/>
          </a:xfrm>
        </p:spPr>
        <p:txBody>
          <a:bodyPr lIns="90000" tIns="46800" rIns="90000" bIns="46800" anchor="t" anchorCtr="0">
            <a:normAutofit/>
          </a:bodyPr>
          <a:lstStyle>
            <a:lvl1pPr>
              <a:lnSpc>
                <a:spcPct val="120000"/>
              </a:lnSpc>
              <a:defRPr sz="4400" u="none" strike="noStrike" kern="1200" cap="none" spc="300" normalizeH="0" baseline="0">
                <a:solidFill>
                  <a:schemeClr val="tx1"/>
                </a:solidFill>
                <a:uFillTx/>
                <a:latin typeface="Arial" panose="020B0604020202020204" pitchFamily="34" charset="0"/>
                <a:ea typeface="微软雅黑" panose="020B0503020204020204" charset="-122"/>
              </a:defRPr>
            </a:lvl1pPr>
          </a:lstStyle>
          <a:p>
            <a:pPr fontAlgn="auto"/>
            <a:r>
              <a:rPr lang="zh-CN" altLang="en-US" strike="noStrike" noProof="1" dirty="0"/>
              <a:t>编辑标题</a:t>
            </a:r>
            <a:endParaRPr lang="zh-CN" altLang="en-US" strike="noStrike" noProof="1" dirty="0"/>
          </a:p>
        </p:txBody>
      </p:sp>
      <p:sp>
        <p:nvSpPr>
          <p:cNvPr id="3" name="文本占位符 2"/>
          <p:cNvSpPr>
            <a:spLocks noGrp="1"/>
          </p:cNvSpPr>
          <p:nvPr>
            <p:ph type="body" idx="1"/>
          </p:nvPr>
        </p:nvSpPr>
        <p:spPr>
          <a:xfrm>
            <a:off x="5415636" y="3698081"/>
            <a:ext cx="2421320" cy="397669"/>
          </a:xfrm>
        </p:spPr>
        <p:txBody>
          <a:bodyPr lIns="90000" tIns="46800" rIns="90000" bIns="46800">
            <a:normAutofit/>
          </a:bodyPr>
          <a:lstStyle>
            <a:lvl1pPr marL="0" indent="0" eaLnBrk="1" fontAlgn="auto" latinLnBrk="0" hangingPunct="1">
              <a:lnSpc>
                <a:spcPct val="100000"/>
              </a:lnSpc>
              <a:buNone/>
              <a:defRPr kumimoji="0" lang="zh-CN" altLang="en-US" sz="1600" b="0" i="0" u="none" strike="noStrike" kern="1200" cap="none" spc="100" normalizeH="0" baseline="0" noProof="1">
                <a:solidFill>
                  <a:schemeClr val="bg1">
                    <a:lumMod val="50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a:blip r:embed="rId3" cstate="email"/>
          <a:srcRect/>
          <a:stretch>
            <a:fillRect/>
          </a:stretch>
        </p:blipFill>
        <p:spPr>
          <a:xfrm flipH="1">
            <a:off x="5033193" y="857250"/>
            <a:ext cx="4110807" cy="4030307"/>
          </a:xfrm>
          <a:custGeom>
            <a:avLst/>
            <a:gdLst>
              <a:gd name="connsiteX0" fmla="*/ 5481076 w 5481076"/>
              <a:gd name="connsiteY0" fmla="*/ 0 h 5373742"/>
              <a:gd name="connsiteX1" fmla="*/ 0 w 5481076"/>
              <a:gd name="connsiteY1" fmla="*/ 0 h 5373742"/>
              <a:gd name="connsiteX2" fmla="*/ 0 w 5481076"/>
              <a:gd name="connsiteY2" fmla="*/ 5373742 h 5373742"/>
              <a:gd name="connsiteX3" fmla="*/ 5481076 w 5481076"/>
              <a:gd name="connsiteY3" fmla="*/ 5373742 h 5373742"/>
            </a:gdLst>
            <a:ahLst/>
            <a:cxnLst>
              <a:cxn ang="0">
                <a:pos x="connsiteX0" y="connsiteY0"/>
              </a:cxn>
              <a:cxn ang="0">
                <a:pos x="connsiteX1" y="connsiteY1"/>
              </a:cxn>
              <a:cxn ang="0">
                <a:pos x="connsiteX2" y="connsiteY2"/>
              </a:cxn>
              <a:cxn ang="0">
                <a:pos x="connsiteX3" y="connsiteY3"/>
              </a:cxn>
            </a:cxnLst>
            <a:rect l="l" t="t" r="r" b="b"/>
            <a:pathLst>
              <a:path w="5481076" h="5373742">
                <a:moveTo>
                  <a:pt x="5481076" y="0"/>
                </a:moveTo>
                <a:lnTo>
                  <a:pt x="0" y="0"/>
                </a:lnTo>
                <a:lnTo>
                  <a:pt x="0" y="5373742"/>
                </a:lnTo>
                <a:lnTo>
                  <a:pt x="5481076" y="5373742"/>
                </a:lnTo>
                <a:close/>
              </a:path>
            </a:pathLst>
          </a:custGeom>
        </p:spPr>
      </p:pic>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1085850"/>
            <a:ext cx="8705850" cy="4686300"/>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7" name="图片 16"/>
          <p:cNvPicPr>
            <a:picLocks noChangeAspect="1"/>
          </p:cNvPicPr>
          <p:nvPr userDrawn="1">
            <p:custDataLst>
              <p:tags r:id="rId3"/>
            </p:custDataLst>
          </p:nvPr>
        </p:nvPicPr>
        <p:blipFill>
          <a:blip r:embed="rId4" cstate="email"/>
          <a:srcRect/>
          <a:stretch>
            <a:fillRect/>
          </a:stretch>
        </p:blipFill>
        <p:spPr>
          <a:xfrm rot="21195161">
            <a:off x="-122301" y="779017"/>
            <a:ext cx="1683970" cy="1982610"/>
          </a:xfrm>
          <a:custGeom>
            <a:avLst/>
            <a:gdLst>
              <a:gd name="connsiteX0" fmla="*/ 312751 w 2245294"/>
              <a:gd name="connsiteY0" fmla="*/ 0 h 2643480"/>
              <a:gd name="connsiteX1" fmla="*/ 2245294 w 2245294"/>
              <a:gd name="connsiteY1" fmla="*/ 228640 h 2643480"/>
              <a:gd name="connsiteX2" fmla="*/ 2245294 w 2245294"/>
              <a:gd name="connsiteY2" fmla="*/ 2643480 h 2643480"/>
              <a:gd name="connsiteX3" fmla="*/ 0 w 2245294"/>
              <a:gd name="connsiteY3" fmla="*/ 2643480 h 2643480"/>
            </a:gdLst>
            <a:ahLst/>
            <a:cxnLst>
              <a:cxn ang="0">
                <a:pos x="connsiteX0" y="connsiteY0"/>
              </a:cxn>
              <a:cxn ang="0">
                <a:pos x="connsiteX1" y="connsiteY1"/>
              </a:cxn>
              <a:cxn ang="0">
                <a:pos x="connsiteX2" y="connsiteY2"/>
              </a:cxn>
              <a:cxn ang="0">
                <a:pos x="connsiteX3" y="connsiteY3"/>
              </a:cxn>
            </a:cxnLst>
            <a:rect l="l" t="t" r="r" b="b"/>
            <a:pathLst>
              <a:path w="2245294" h="2643480">
                <a:moveTo>
                  <a:pt x="312751" y="0"/>
                </a:moveTo>
                <a:lnTo>
                  <a:pt x="2245294" y="228640"/>
                </a:lnTo>
                <a:lnTo>
                  <a:pt x="2245294" y="2643480"/>
                </a:lnTo>
                <a:lnTo>
                  <a:pt x="0" y="2643480"/>
                </a:lnTo>
                <a:close/>
              </a:path>
            </a:pathLst>
          </a:custGeom>
        </p:spPr>
      </p:pic>
      <p:pic>
        <p:nvPicPr>
          <p:cNvPr id="14" name="图片 13"/>
          <p:cNvPicPr>
            <a:picLocks noChangeAspect="1"/>
          </p:cNvPicPr>
          <p:nvPr userDrawn="1">
            <p:custDataLst>
              <p:tags r:id="rId5"/>
            </p:custDataLst>
          </p:nvPr>
        </p:nvPicPr>
        <p:blipFill>
          <a:blip r:embed="rId6" cstate="email"/>
          <a:srcRect/>
          <a:stretch>
            <a:fillRect/>
          </a:stretch>
        </p:blipFill>
        <p:spPr>
          <a:xfrm rot="20394001">
            <a:off x="7337141" y="4271060"/>
            <a:ext cx="2204785" cy="1925063"/>
          </a:xfrm>
          <a:custGeom>
            <a:avLst/>
            <a:gdLst>
              <a:gd name="connsiteX0" fmla="*/ 2939713 w 2939713"/>
              <a:gd name="connsiteY0" fmla="*/ 0 h 2566751"/>
              <a:gd name="connsiteX1" fmla="*/ 2000415 w 2939713"/>
              <a:gd name="connsiteY1" fmla="*/ 2566751 h 2566751"/>
              <a:gd name="connsiteX2" fmla="*/ 0 w 2939713"/>
              <a:gd name="connsiteY2" fmla="*/ 1834704 h 2566751"/>
              <a:gd name="connsiteX3" fmla="*/ 0 w 2939713"/>
              <a:gd name="connsiteY3" fmla="*/ 0 h 2566751"/>
            </a:gdLst>
            <a:ahLst/>
            <a:cxnLst>
              <a:cxn ang="0">
                <a:pos x="connsiteX0" y="connsiteY0"/>
              </a:cxn>
              <a:cxn ang="0">
                <a:pos x="connsiteX1" y="connsiteY1"/>
              </a:cxn>
              <a:cxn ang="0">
                <a:pos x="connsiteX2" y="connsiteY2"/>
              </a:cxn>
              <a:cxn ang="0">
                <a:pos x="connsiteX3" y="connsiteY3"/>
              </a:cxn>
            </a:cxnLst>
            <a:rect l="l" t="t" r="r" b="b"/>
            <a:pathLst>
              <a:path w="2939713" h="2566751">
                <a:moveTo>
                  <a:pt x="2939713" y="0"/>
                </a:moveTo>
                <a:lnTo>
                  <a:pt x="2000415" y="2566751"/>
                </a:lnTo>
                <a:lnTo>
                  <a:pt x="0" y="1834704"/>
                </a:lnTo>
                <a:lnTo>
                  <a:pt x="0" y="0"/>
                </a:lnTo>
                <a:close/>
              </a:path>
            </a:pathLst>
          </a:custGeom>
        </p:spPr>
      </p:pic>
      <p:sp>
        <p:nvSpPr>
          <p:cNvPr id="2" name="标题 1"/>
          <p:cNvSpPr>
            <a:spLocks noGrp="1"/>
          </p:cNvSpPr>
          <p:nvPr>
            <p:ph type="title" hasCustomPrompt="1"/>
          </p:nvPr>
        </p:nvSpPr>
        <p:spPr>
          <a:xfrm>
            <a:off x="961200" y="1794150"/>
            <a:ext cx="7219800" cy="5427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3617913" cy="5149850"/>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pic>
        <p:nvPicPr>
          <p:cNvPr id="14" name="图片 13"/>
          <p:cNvPicPr>
            <a:picLocks noChangeAspect="1"/>
          </p:cNvPicPr>
          <p:nvPr userDrawn="1">
            <p:custDataLst>
              <p:tags r:id="rId3"/>
            </p:custDataLst>
          </p:nvPr>
        </p:nvPicPr>
        <p:blipFill>
          <a:blip r:embed="rId4" cstate="email"/>
          <a:srcRect/>
          <a:stretch>
            <a:fillRect/>
          </a:stretch>
        </p:blipFill>
        <p:spPr>
          <a:xfrm rot="19576555">
            <a:off x="-522901" y="604319"/>
            <a:ext cx="2174765" cy="1224500"/>
          </a:xfrm>
          <a:custGeom>
            <a:avLst/>
            <a:gdLst>
              <a:gd name="connsiteX0" fmla="*/ 2899688 w 2899688"/>
              <a:gd name="connsiteY0" fmla="*/ 1208114 h 1632666"/>
              <a:gd name="connsiteX1" fmla="*/ 2899688 w 2899688"/>
              <a:gd name="connsiteY1" fmla="*/ 1632666 h 1632666"/>
              <a:gd name="connsiteX2" fmla="*/ 0 w 2899688"/>
              <a:gd name="connsiteY2" fmla="*/ 1632666 h 1632666"/>
              <a:gd name="connsiteX3" fmla="*/ 1089845 w 2899688"/>
              <a:gd name="connsiteY3" fmla="*/ 0 h 1632666"/>
            </a:gdLst>
            <a:ahLst/>
            <a:cxnLst>
              <a:cxn ang="0">
                <a:pos x="connsiteX0" y="connsiteY0"/>
              </a:cxn>
              <a:cxn ang="0">
                <a:pos x="connsiteX1" y="connsiteY1"/>
              </a:cxn>
              <a:cxn ang="0">
                <a:pos x="connsiteX2" y="connsiteY2"/>
              </a:cxn>
              <a:cxn ang="0">
                <a:pos x="connsiteX3" y="connsiteY3"/>
              </a:cxn>
            </a:cxnLst>
            <a:rect l="l" t="t" r="r" b="b"/>
            <a:pathLst>
              <a:path w="2899688" h="1632666">
                <a:moveTo>
                  <a:pt x="2899688" y="1208114"/>
                </a:moveTo>
                <a:lnTo>
                  <a:pt x="2899688" y="1632666"/>
                </a:lnTo>
                <a:lnTo>
                  <a:pt x="0" y="1632666"/>
                </a:lnTo>
                <a:lnTo>
                  <a:pt x="1089845" y="0"/>
                </a:lnTo>
                <a:close/>
              </a:path>
            </a:pathLst>
          </a:custGeom>
        </p:spPr>
      </p:pic>
      <p:pic>
        <p:nvPicPr>
          <p:cNvPr id="16" name="图片 15"/>
          <p:cNvPicPr>
            <a:picLocks noChangeAspect="1"/>
          </p:cNvPicPr>
          <p:nvPr userDrawn="1">
            <p:custDataLst>
              <p:tags r:id="rId5"/>
            </p:custDataLst>
          </p:nvPr>
        </p:nvPicPr>
        <p:blipFill>
          <a:blip r:embed="rId6" cstate="email"/>
          <a:srcRect/>
          <a:stretch>
            <a:fillRect/>
          </a:stretch>
        </p:blipFill>
        <p:spPr>
          <a:xfrm rot="845468">
            <a:off x="2068371" y="3793693"/>
            <a:ext cx="2644365" cy="2567593"/>
          </a:xfrm>
          <a:custGeom>
            <a:avLst/>
            <a:gdLst>
              <a:gd name="connsiteX0" fmla="*/ 0 w 3525820"/>
              <a:gd name="connsiteY0" fmla="*/ 0 h 3423456"/>
              <a:gd name="connsiteX1" fmla="*/ 3525820 w 3525820"/>
              <a:gd name="connsiteY1" fmla="*/ 0 h 3423456"/>
              <a:gd name="connsiteX2" fmla="*/ 3525820 w 3525820"/>
              <a:gd name="connsiteY2" fmla="*/ 2538411 h 3423456"/>
              <a:gd name="connsiteX3" fmla="*/ 0 w 3525820"/>
              <a:gd name="connsiteY3" fmla="*/ 3423456 h 3423456"/>
            </a:gdLst>
            <a:ahLst/>
            <a:cxnLst>
              <a:cxn ang="0">
                <a:pos x="connsiteX0" y="connsiteY0"/>
              </a:cxn>
              <a:cxn ang="0">
                <a:pos x="connsiteX1" y="connsiteY1"/>
              </a:cxn>
              <a:cxn ang="0">
                <a:pos x="connsiteX2" y="connsiteY2"/>
              </a:cxn>
              <a:cxn ang="0">
                <a:pos x="connsiteX3" y="connsiteY3"/>
              </a:cxn>
            </a:cxnLst>
            <a:rect l="l" t="t" r="r" b="b"/>
            <a:pathLst>
              <a:path w="3525820" h="3423456">
                <a:moveTo>
                  <a:pt x="0" y="0"/>
                </a:moveTo>
                <a:lnTo>
                  <a:pt x="3525820" y="0"/>
                </a:lnTo>
                <a:lnTo>
                  <a:pt x="3525820" y="2538411"/>
                </a:lnTo>
                <a:lnTo>
                  <a:pt x="0" y="3423456"/>
                </a:lnTo>
                <a:close/>
              </a:path>
            </a:pathLst>
          </a:custGeom>
        </p:spPr>
      </p:pic>
      <p:sp>
        <p:nvSpPr>
          <p:cNvPr id="2" name="标题 1"/>
          <p:cNvSpPr>
            <a:spLocks noGrp="1"/>
          </p:cNvSpPr>
          <p:nvPr>
            <p:ph type="title" hasCustomPrompt="1"/>
          </p:nvPr>
        </p:nvSpPr>
        <p:spPr>
          <a:xfrm>
            <a:off x="437400" y="1435050"/>
            <a:ext cx="2970000" cy="6615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663"/>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5" name="图片 14"/>
          <p:cNvPicPr>
            <a:picLocks noChangeAspect="1"/>
          </p:cNvPicPr>
          <p:nvPr userDrawn="1">
            <p:custDataLst>
              <p:tags r:id="rId3"/>
            </p:custDataLst>
          </p:nvPr>
        </p:nvPicPr>
        <p:blipFill>
          <a:blip r:embed="rId4" cstate="email"/>
          <a:srcRect/>
          <a:stretch>
            <a:fillRect/>
          </a:stretch>
        </p:blipFill>
        <p:spPr>
          <a:xfrm rot="16200000">
            <a:off x="6174320" y="739929"/>
            <a:ext cx="2858342" cy="3092982"/>
          </a:xfrm>
          <a:custGeom>
            <a:avLst/>
            <a:gdLst>
              <a:gd name="connsiteX0" fmla="*/ 3811123 w 3811123"/>
              <a:gd name="connsiteY0" fmla="*/ 0 h 4123976"/>
              <a:gd name="connsiteX1" fmla="*/ 3811123 w 3811123"/>
              <a:gd name="connsiteY1" fmla="*/ 4123976 h 4123976"/>
              <a:gd name="connsiteX2" fmla="*/ 0 w 3811123"/>
              <a:gd name="connsiteY2" fmla="*/ 4123976 h 4123976"/>
              <a:gd name="connsiteX3" fmla="*/ 0 w 3811123"/>
              <a:gd name="connsiteY3" fmla="*/ 0 h 4123976"/>
            </a:gdLst>
            <a:ahLst/>
            <a:cxnLst>
              <a:cxn ang="0">
                <a:pos x="connsiteX0" y="connsiteY0"/>
              </a:cxn>
              <a:cxn ang="0">
                <a:pos x="connsiteX1" y="connsiteY1"/>
              </a:cxn>
              <a:cxn ang="0">
                <a:pos x="connsiteX2" y="connsiteY2"/>
              </a:cxn>
              <a:cxn ang="0">
                <a:pos x="connsiteX3" y="connsiteY3"/>
              </a:cxn>
            </a:cxnLst>
            <a:rect l="l" t="t" r="r" b="b"/>
            <a:pathLst>
              <a:path w="3811123" h="4123976">
                <a:moveTo>
                  <a:pt x="3811123" y="0"/>
                </a:moveTo>
                <a:lnTo>
                  <a:pt x="3811123" y="4123976"/>
                </a:lnTo>
                <a:lnTo>
                  <a:pt x="0" y="4123976"/>
                </a:lnTo>
                <a:lnTo>
                  <a:pt x="0" y="0"/>
                </a:lnTo>
                <a:close/>
              </a:path>
            </a:pathLst>
          </a:custGeom>
        </p:spPr>
      </p:pic>
      <p:pic>
        <p:nvPicPr>
          <p:cNvPr id="18" name="图片 17"/>
          <p:cNvPicPr>
            <a:picLocks noChangeAspect="1"/>
          </p:cNvPicPr>
          <p:nvPr userDrawn="1">
            <p:custDataLst>
              <p:tags r:id="rId5"/>
            </p:custDataLst>
          </p:nvPr>
        </p:nvPicPr>
        <p:blipFill>
          <a:blip r:embed="rId6" cstate="email"/>
          <a:srcRect/>
          <a:stretch>
            <a:fillRect/>
          </a:stretch>
        </p:blipFill>
        <p:spPr>
          <a:xfrm>
            <a:off x="-7201" y="857250"/>
            <a:ext cx="2549917" cy="2650742"/>
          </a:xfrm>
          <a:custGeom>
            <a:avLst/>
            <a:gdLst>
              <a:gd name="connsiteX0" fmla="*/ 0 w 3399889"/>
              <a:gd name="connsiteY0" fmla="*/ 0 h 3534322"/>
              <a:gd name="connsiteX1" fmla="*/ 3399889 w 3399889"/>
              <a:gd name="connsiteY1" fmla="*/ 0 h 3534322"/>
              <a:gd name="connsiteX2" fmla="*/ 3399889 w 3399889"/>
              <a:gd name="connsiteY2" fmla="*/ 3534322 h 3534322"/>
              <a:gd name="connsiteX3" fmla="*/ 0 w 3399889"/>
              <a:gd name="connsiteY3" fmla="*/ 3534322 h 3534322"/>
            </a:gdLst>
            <a:ahLst/>
            <a:cxnLst>
              <a:cxn ang="0">
                <a:pos x="connsiteX0" y="connsiteY0"/>
              </a:cxn>
              <a:cxn ang="0">
                <a:pos x="connsiteX1" y="connsiteY1"/>
              </a:cxn>
              <a:cxn ang="0">
                <a:pos x="connsiteX2" y="connsiteY2"/>
              </a:cxn>
              <a:cxn ang="0">
                <a:pos x="connsiteX3" y="connsiteY3"/>
              </a:cxn>
            </a:cxnLst>
            <a:rect l="l" t="t" r="r" b="b"/>
            <a:pathLst>
              <a:path w="3399889" h="3534322">
                <a:moveTo>
                  <a:pt x="0" y="0"/>
                </a:moveTo>
                <a:lnTo>
                  <a:pt x="3399889" y="0"/>
                </a:lnTo>
                <a:lnTo>
                  <a:pt x="3399889" y="3534322"/>
                </a:lnTo>
                <a:lnTo>
                  <a:pt x="0" y="3534322"/>
                </a:lnTo>
                <a:close/>
              </a:path>
            </a:pathLst>
          </a:custGeom>
        </p:spPr>
      </p:pic>
      <p:sp>
        <p:nvSpPr>
          <p:cNvPr id="2" name="标题 1"/>
          <p:cNvSpPr>
            <a:spLocks noGrp="1"/>
          </p:cNvSpPr>
          <p:nvPr>
            <p:ph type="title"/>
          </p:nvPr>
        </p:nvSpPr>
        <p:spPr>
          <a:xfrm>
            <a:off x="459000" y="1443150"/>
            <a:ext cx="8232300" cy="4698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29150"/>
            <a:ext cx="9144000" cy="1371600"/>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6" name="图片 15"/>
          <p:cNvPicPr>
            <a:picLocks noChangeAspect="1"/>
          </p:cNvPicPr>
          <p:nvPr userDrawn="1">
            <p:custDataLst>
              <p:tags r:id="rId3"/>
            </p:custDataLst>
          </p:nvPr>
        </p:nvPicPr>
        <p:blipFill>
          <a:blip r:embed="rId4" cstate="email"/>
          <a:srcRect/>
          <a:stretch>
            <a:fillRect/>
          </a:stretch>
        </p:blipFill>
        <p:spPr>
          <a:xfrm flipH="1">
            <a:off x="6457950" y="857250"/>
            <a:ext cx="2686050" cy="2637476"/>
          </a:xfrm>
          <a:custGeom>
            <a:avLst/>
            <a:gdLst>
              <a:gd name="connsiteX0" fmla="*/ 3581400 w 3581400"/>
              <a:gd name="connsiteY0" fmla="*/ 0 h 3516636"/>
              <a:gd name="connsiteX1" fmla="*/ 0 w 3581400"/>
              <a:gd name="connsiteY1" fmla="*/ 0 h 3516636"/>
              <a:gd name="connsiteX2" fmla="*/ 0 w 3581400"/>
              <a:gd name="connsiteY2" fmla="*/ 3516636 h 3516636"/>
              <a:gd name="connsiteX3" fmla="*/ 3581400 w 3581400"/>
              <a:gd name="connsiteY3" fmla="*/ 3516636 h 3516636"/>
            </a:gdLst>
            <a:ahLst/>
            <a:cxnLst>
              <a:cxn ang="0">
                <a:pos x="connsiteX0" y="connsiteY0"/>
              </a:cxn>
              <a:cxn ang="0">
                <a:pos x="connsiteX1" y="connsiteY1"/>
              </a:cxn>
              <a:cxn ang="0">
                <a:pos x="connsiteX2" y="connsiteY2"/>
              </a:cxn>
              <a:cxn ang="0">
                <a:pos x="connsiteX3" y="connsiteY3"/>
              </a:cxn>
            </a:cxnLst>
            <a:rect l="l" t="t" r="r" b="b"/>
            <a:pathLst>
              <a:path w="3581400" h="3516636">
                <a:moveTo>
                  <a:pt x="3581400" y="0"/>
                </a:moveTo>
                <a:lnTo>
                  <a:pt x="0" y="0"/>
                </a:lnTo>
                <a:lnTo>
                  <a:pt x="0" y="3516636"/>
                </a:lnTo>
                <a:lnTo>
                  <a:pt x="3581400" y="3516636"/>
                </a:lnTo>
                <a:close/>
              </a:path>
            </a:pathLst>
          </a:custGeom>
        </p:spPr>
      </p:pic>
      <p:pic>
        <p:nvPicPr>
          <p:cNvPr id="19" name="图片 18"/>
          <p:cNvPicPr>
            <a:picLocks noChangeAspect="1"/>
          </p:cNvPicPr>
          <p:nvPr userDrawn="1">
            <p:custDataLst>
              <p:tags r:id="rId5"/>
            </p:custDataLst>
          </p:nvPr>
        </p:nvPicPr>
        <p:blipFill>
          <a:blip r:embed="rId6" cstate="email"/>
          <a:srcRect/>
          <a:stretch>
            <a:fillRect/>
          </a:stretch>
        </p:blipFill>
        <p:spPr>
          <a:xfrm rot="5400000" flipH="1">
            <a:off x="22622" y="830129"/>
            <a:ext cx="2627506" cy="2681749"/>
          </a:xfrm>
          <a:custGeom>
            <a:avLst/>
            <a:gdLst>
              <a:gd name="connsiteX0" fmla="*/ 3503341 w 3503341"/>
              <a:gd name="connsiteY0" fmla="*/ 3575667 h 3575667"/>
              <a:gd name="connsiteX1" fmla="*/ 3503341 w 3503341"/>
              <a:gd name="connsiteY1" fmla="*/ 0 h 3575667"/>
              <a:gd name="connsiteX2" fmla="*/ 0 w 3503341"/>
              <a:gd name="connsiteY2" fmla="*/ 0 h 3575667"/>
              <a:gd name="connsiteX3" fmla="*/ 0 w 3503341"/>
              <a:gd name="connsiteY3" fmla="*/ 3575667 h 3575667"/>
            </a:gdLst>
            <a:ahLst/>
            <a:cxnLst>
              <a:cxn ang="0">
                <a:pos x="connsiteX0" y="connsiteY0"/>
              </a:cxn>
              <a:cxn ang="0">
                <a:pos x="connsiteX1" y="connsiteY1"/>
              </a:cxn>
              <a:cxn ang="0">
                <a:pos x="connsiteX2" y="connsiteY2"/>
              </a:cxn>
              <a:cxn ang="0">
                <a:pos x="connsiteX3" y="connsiteY3"/>
              </a:cxn>
            </a:cxnLst>
            <a:rect l="l" t="t" r="r" b="b"/>
            <a:pathLst>
              <a:path w="3503341" h="3575667">
                <a:moveTo>
                  <a:pt x="3503341" y="3575667"/>
                </a:moveTo>
                <a:lnTo>
                  <a:pt x="3503341" y="0"/>
                </a:lnTo>
                <a:lnTo>
                  <a:pt x="0" y="0"/>
                </a:lnTo>
                <a:lnTo>
                  <a:pt x="0" y="3575667"/>
                </a:lnTo>
                <a:close/>
              </a:path>
            </a:pathLst>
          </a:custGeom>
        </p:spPr>
      </p:pic>
      <p:sp>
        <p:nvSpPr>
          <p:cNvPr id="2" name="标题 1"/>
          <p:cNvSpPr>
            <a:spLocks noGrp="1"/>
          </p:cNvSpPr>
          <p:nvPr>
            <p:ph type="title"/>
          </p:nvPr>
        </p:nvSpPr>
        <p:spPr>
          <a:xfrm>
            <a:off x="453600" y="1359450"/>
            <a:ext cx="8232300" cy="4239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685800"/>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15" name="图片 14"/>
          <p:cNvPicPr>
            <a:picLocks noChangeAspect="1"/>
          </p:cNvPicPr>
          <p:nvPr userDrawn="1">
            <p:custDataLst>
              <p:tags r:id="rId3"/>
            </p:custDataLst>
          </p:nvPr>
        </p:nvPicPr>
        <p:blipFill>
          <a:blip r:embed="rId4" cstate="email"/>
          <a:srcRect/>
          <a:stretch>
            <a:fillRect/>
          </a:stretch>
        </p:blipFill>
        <p:spPr>
          <a:xfrm rot="1301705" flipH="1">
            <a:off x="7557573" y="680086"/>
            <a:ext cx="1963460" cy="1663610"/>
          </a:xfrm>
          <a:custGeom>
            <a:avLst/>
            <a:gdLst>
              <a:gd name="connsiteX0" fmla="*/ 2617947 w 2617947"/>
              <a:gd name="connsiteY0" fmla="*/ 690450 h 2218146"/>
              <a:gd name="connsiteX1" fmla="*/ 882488 w 2617947"/>
              <a:gd name="connsiteY1" fmla="*/ 0 h 2218146"/>
              <a:gd name="connsiteX2" fmla="*/ 0 w 2617947"/>
              <a:gd name="connsiteY2" fmla="*/ 2218146 h 2218146"/>
              <a:gd name="connsiteX3" fmla="*/ 2617947 w 2617947"/>
              <a:gd name="connsiteY3" fmla="*/ 2218146 h 2218146"/>
            </a:gdLst>
            <a:ahLst/>
            <a:cxnLst>
              <a:cxn ang="0">
                <a:pos x="connsiteX0" y="connsiteY0"/>
              </a:cxn>
              <a:cxn ang="0">
                <a:pos x="connsiteX1" y="connsiteY1"/>
              </a:cxn>
              <a:cxn ang="0">
                <a:pos x="connsiteX2" y="connsiteY2"/>
              </a:cxn>
              <a:cxn ang="0">
                <a:pos x="connsiteX3" y="connsiteY3"/>
              </a:cxn>
            </a:cxnLst>
            <a:rect l="l" t="t" r="r" b="b"/>
            <a:pathLst>
              <a:path w="2617947" h="2218146">
                <a:moveTo>
                  <a:pt x="2617947" y="690450"/>
                </a:moveTo>
                <a:lnTo>
                  <a:pt x="882488" y="0"/>
                </a:lnTo>
                <a:lnTo>
                  <a:pt x="0" y="2218146"/>
                </a:lnTo>
                <a:lnTo>
                  <a:pt x="2617947" y="2218146"/>
                </a:lnTo>
                <a:close/>
              </a:path>
            </a:pathLst>
          </a:custGeom>
        </p:spPr>
      </p:pic>
      <p:sp>
        <p:nvSpPr>
          <p:cNvPr id="2" name="标题 1"/>
          <p:cNvSpPr>
            <a:spLocks noGrp="1"/>
          </p:cNvSpPr>
          <p:nvPr>
            <p:ph type="title"/>
          </p:nvPr>
        </p:nvSpPr>
        <p:spPr>
          <a:xfrm>
            <a:off x="434700" y="1035450"/>
            <a:ext cx="8278200" cy="331473"/>
          </a:xfrm>
        </p:spPr>
        <p:txBody>
          <a:bodyPr/>
          <a:lstStyle>
            <a:lvl1pPr>
              <a:defRPr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388"/>
            <a:ext cx="9144000" cy="3705225"/>
          </a:xfrm>
          <a:prstGeom prst="rect">
            <a:avLst/>
          </a:prstGeom>
          <a:solidFill>
            <a:schemeClr val="tx2">
              <a:lumMod val="5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39940" name="图片 7"/>
          <p:cNvPicPr>
            <a:picLocks noChangeAspect="1"/>
          </p:cNvPicPr>
          <p:nvPr userDrawn="1">
            <p:custDataLst>
              <p:tags r:id="rId3"/>
            </p:custDataLst>
          </p:nvPr>
        </p:nvPicPr>
        <p:blipFill>
          <a:blip r:embed="rId4"/>
          <a:stretch>
            <a:fillRect/>
          </a:stretch>
        </p:blipFill>
        <p:spPr>
          <a:xfrm rot="-1676315">
            <a:off x="6454775" y="2971800"/>
            <a:ext cx="2495550" cy="2316163"/>
          </a:xfrm>
          <a:prstGeom prst="rect">
            <a:avLst/>
          </a:prstGeom>
          <a:noFill/>
          <a:ln w="9525">
            <a:noFill/>
          </a:ln>
        </p:spPr>
      </p:pic>
      <p:sp>
        <p:nvSpPr>
          <p:cNvPr id="2" name="标题 1"/>
          <p:cNvSpPr>
            <a:spLocks noGrp="1"/>
          </p:cNvSpPr>
          <p:nvPr>
            <p:ph type="title" hasCustomPrompt="1"/>
          </p:nvPr>
        </p:nvSpPr>
        <p:spPr>
          <a:xfrm>
            <a:off x="1142100" y="1861650"/>
            <a:ext cx="6858000" cy="17901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40963" name="图片 6" descr="F:/360MoveData/Users/1V994W2/Documents/Tencent%20Files/574576071/FileRecv/拼装素材/中国风-64/29/subject_holdleft_27,23,23_0_staid_full_0.png"/>
          <p:cNvPicPr/>
          <p:nvPr userDrawn="1">
            <p:custDataLst>
              <p:tags r:id="rId2"/>
            </p:custDataLst>
          </p:nvPr>
        </p:nvPicPr>
        <p:blipFill>
          <a:blip r:embed="rId3" r:link="rId4"/>
          <a:stretch>
            <a:fillRect/>
          </a:stretch>
        </p:blipFill>
        <p:spPr>
          <a:xfrm>
            <a:off x="457200" y="1371600"/>
            <a:ext cx="4006850" cy="4114800"/>
          </a:xfrm>
          <a:prstGeom prst="rect">
            <a:avLst/>
          </a:prstGeom>
          <a:noFill/>
          <a:ln w="9525">
            <a:noFill/>
          </a:ln>
        </p:spPr>
      </p:pic>
      <p:pic>
        <p:nvPicPr>
          <p:cNvPr id="40964" name="图片 11" descr="F:/360MoveData/Users/1V994W2/PycharmProjects/PPT_Background_Generation/pic_temp/0_pic_quater_right_up.png"/>
          <p:cNvPicPr/>
          <p:nvPr userDrawn="1">
            <p:custDataLst>
              <p:tags r:id="rId5"/>
            </p:custDataLst>
          </p:nvPr>
        </p:nvPicPr>
        <p:blipFill>
          <a:blip r:embed="rId6" r:link="rId4"/>
          <a:stretch>
            <a:fillRect/>
          </a:stretch>
        </p:blipFill>
        <p:spPr>
          <a:xfrm>
            <a:off x="8604250" y="857250"/>
            <a:ext cx="539750" cy="401638"/>
          </a:xfrm>
          <a:prstGeom prst="rect">
            <a:avLst/>
          </a:prstGeom>
          <a:noFill/>
          <a:ln w="9525">
            <a:noFill/>
          </a:ln>
        </p:spPr>
      </p:pic>
      <p:sp>
        <p:nvSpPr>
          <p:cNvPr id="2" name="标题 1"/>
          <p:cNvSpPr>
            <a:spLocks noGrp="1"/>
          </p:cNvSpPr>
          <p:nvPr>
            <p:ph type="ctrTitle" hasCustomPrompt="1"/>
          </p:nvPr>
        </p:nvSpPr>
        <p:spPr>
          <a:xfrm>
            <a:off x="6927574" y="1111637"/>
            <a:ext cx="1260885" cy="4507988"/>
          </a:xfrm>
        </p:spPr>
        <p:txBody>
          <a:bodyPr vert="eaVert" lIns="101600" tIns="38100" rIns="25400" bIns="38100" anchor="t" anchorCtr="0">
            <a:noAutofit/>
          </a:bodyPr>
          <a:lstStyle>
            <a:lvl1pPr algn="ctr">
              <a:defRPr sz="6000" spc="600">
                <a:solidFill>
                  <a:schemeClr val="tx1">
                    <a:lumMod val="85000"/>
                    <a:lumOff val="15000"/>
                  </a:schemeClr>
                </a:solidFill>
              </a:defRPr>
            </a:lvl1pPr>
          </a:lstStyle>
          <a:p>
            <a:pPr fontAlgn="auto"/>
            <a:r>
              <a:rPr lang="zh-CN" altLang="en-US"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6241774" y="1111637"/>
            <a:ext cx="569384" cy="4507987"/>
          </a:xfrm>
        </p:spPr>
        <p:txBody>
          <a:bodyPr vert="eaVert"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5" name="竖排文字占位符 4"/>
          <p:cNvSpPr>
            <a:spLocks noGrp="1"/>
          </p:cNvSpPr>
          <p:nvPr>
            <p:ph type="body" orient="vert" sz="quarter" idx="13" hasCustomPrompt="1"/>
          </p:nvPr>
        </p:nvSpPr>
        <p:spPr>
          <a:xfrm>
            <a:off x="5661839" y="1482462"/>
            <a:ext cx="347819" cy="1354207"/>
          </a:xfrm>
        </p:spPr>
        <p:txBody>
          <a:bodyPr vert="eaVert" anchor="b">
            <a:noAutofit/>
          </a:bodyPr>
          <a:lstStyle>
            <a:lvl1pPr marL="0" indent="0" algn="dist">
              <a:buNone/>
              <a:defRPr sz="18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zh-CN" altLang="en-US" strike="noStrike" noProof="1" dirty="0"/>
          </a:p>
        </p:txBody>
      </p:sp>
      <p:sp>
        <p:nvSpPr>
          <p:cNvPr id="8" name="竖排文字占位符 7"/>
          <p:cNvSpPr>
            <a:spLocks noGrp="1"/>
          </p:cNvSpPr>
          <p:nvPr>
            <p:ph type="body" orient="vert" sz="quarter" idx="14" hasCustomPrompt="1"/>
          </p:nvPr>
        </p:nvSpPr>
        <p:spPr>
          <a:xfrm>
            <a:off x="5661839" y="3633263"/>
            <a:ext cx="347819" cy="1353741"/>
          </a:xfrm>
        </p:spPr>
        <p:txBody>
          <a:bodyPr vert="eaVert" anchor="b">
            <a:noAutofit/>
          </a:bodyPr>
          <a:lstStyle>
            <a:lvl1pPr marL="0" indent="0" algn="dist">
              <a:buNone/>
              <a:defRPr sz="18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17" name="页脚占位符 16"/>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1987" name="图片 7" descr="F:/360MoveData/Users/1V994W2/PycharmProjects/PPT_Background_Generation/pic_temp/0_pic_quater_right_up.png"/>
          <p:cNvPicPr/>
          <p:nvPr userDrawn="1">
            <p:custDataLst>
              <p:tags r:id="rId2"/>
            </p:custDataLst>
          </p:nvPr>
        </p:nvPicPr>
        <p:blipFill>
          <a:blip r:embed="rId3" r:link="rId4"/>
          <a:stretch>
            <a:fillRect/>
          </a:stretch>
        </p:blipFill>
        <p:spPr>
          <a:xfrm>
            <a:off x="0" y="857250"/>
            <a:ext cx="539750" cy="401638"/>
          </a:xfrm>
          <a:prstGeom prst="rect">
            <a:avLst/>
          </a:prstGeom>
          <a:noFill/>
          <a:ln w="9525">
            <a:noFill/>
          </a:ln>
        </p:spPr>
      </p:pic>
      <p:pic>
        <p:nvPicPr>
          <p:cNvPr id="41988" name="图片 6" descr="F:/360MoveData/Users/1V994W2/PycharmProjects/PPT_Background_Generation/pic_temp/1_pic_quater_right_up.png"/>
          <p:cNvPicPr/>
          <p:nvPr userDrawn="1">
            <p:custDataLst>
              <p:tags r:id="rId5"/>
            </p:custDataLst>
          </p:nvPr>
        </p:nvPicPr>
        <p:blipFill>
          <a:blip r:embed="rId6" r:link="rId4"/>
          <a:stretch>
            <a:fillRect/>
          </a:stretch>
        </p:blipFill>
        <p:spPr>
          <a:xfrm>
            <a:off x="8604250" y="857250"/>
            <a:ext cx="539750" cy="331788"/>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尚巍手书W" pitchFamily="18"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1571631"/>
            <a:ext cx="8139178"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43011" name="图片 6" descr="F:/360MoveData/Users/1V994W2/PycharmProjects/PPT_Background_Generation/pic_temp/pic_half_left.png"/>
          <p:cNvPicPr/>
          <p:nvPr userDrawn="1">
            <p:custDataLst>
              <p:tags r:id="rId2"/>
            </p:custDataLst>
          </p:nvPr>
        </p:nvPicPr>
        <p:blipFill>
          <a:blip r:embed="rId3" r:link="rId4"/>
          <a:stretch>
            <a:fillRect/>
          </a:stretch>
        </p:blipFill>
        <p:spPr>
          <a:xfrm>
            <a:off x="0" y="1905000"/>
            <a:ext cx="1484313" cy="3048000"/>
          </a:xfrm>
          <a:prstGeom prst="rect">
            <a:avLst/>
          </a:prstGeom>
          <a:noFill/>
          <a:ln w="9525">
            <a:noFill/>
          </a:ln>
        </p:spPr>
      </p:pic>
      <p:cxnSp>
        <p:nvCxnSpPr>
          <p:cNvPr id="8" name="直接连接符 7"/>
          <p:cNvCxnSpPr/>
          <p:nvPr userDrawn="1">
            <p:custDataLst>
              <p:tags r:id="rId5"/>
            </p:custDataLst>
          </p:nvPr>
        </p:nvCxnSpPr>
        <p:spPr>
          <a:xfrm>
            <a:off x="2301875" y="3629025"/>
            <a:ext cx="482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2301716" y="2454822"/>
            <a:ext cx="4826318" cy="1076222"/>
          </a:xfrm>
        </p:spPr>
        <p:txBody>
          <a:bodyPr anchor="b"/>
          <a:lstStyle>
            <a:lvl1pPr algn="ctr">
              <a:defRPr sz="5400">
                <a:solidFill>
                  <a:schemeClr val="tx1">
                    <a:lumMod val="85000"/>
                    <a:lumOff val="15000"/>
                  </a:schemeClr>
                </a:solidFill>
              </a:defRPr>
            </a:lvl1pPr>
          </a:lstStyle>
          <a:p>
            <a:pPr fontAlgn="auto"/>
            <a:r>
              <a:rPr lang="zh-CN" altLang="en-US" strike="noStrike" noProof="1" dirty="0"/>
              <a:t>编辑标题</a:t>
            </a:r>
            <a:endParaRPr lang="zh-CN" altLang="en-US" strike="noStrike" noProof="1" dirty="0"/>
          </a:p>
        </p:txBody>
      </p:sp>
      <p:sp>
        <p:nvSpPr>
          <p:cNvPr id="9" name="文本占位符 8"/>
          <p:cNvSpPr>
            <a:spLocks noGrp="1"/>
          </p:cNvSpPr>
          <p:nvPr>
            <p:ph type="body" sz="quarter" idx="13" hasCustomPrompt="1"/>
          </p:nvPr>
        </p:nvSpPr>
        <p:spPr>
          <a:xfrm>
            <a:off x="2301479" y="3730229"/>
            <a:ext cx="4826794" cy="853678"/>
          </a:xfrm>
        </p:spPr>
        <p:txBody>
          <a:bodyPr>
            <a:normAutofit/>
          </a:bodyPr>
          <a:lstStyle>
            <a:lvl1pPr marL="0" indent="0" algn="dist">
              <a:buNone/>
              <a:defRPr sz="2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1571631"/>
            <a:ext cx="3962432" cy="404168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571631"/>
            <a:ext cx="3962432" cy="4041680"/>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44035" name="图片 8" descr="F:/360MoveData/Users/1V994W2/PycharmProjects/PPT_Background_Generation/pic_temp/0_pic_quater_right_up.png"/>
          <p:cNvPicPr/>
          <p:nvPr userDrawn="1">
            <p:custDataLst>
              <p:tags r:id="rId2"/>
            </p:custDataLst>
          </p:nvPr>
        </p:nvPicPr>
        <p:blipFill>
          <a:blip r:embed="rId3" r:link="rId4"/>
          <a:stretch>
            <a:fillRect/>
          </a:stretch>
        </p:blipFill>
        <p:spPr>
          <a:xfrm>
            <a:off x="0" y="857250"/>
            <a:ext cx="539750" cy="401638"/>
          </a:xfrm>
          <a:prstGeom prst="rect">
            <a:avLst/>
          </a:prstGeom>
          <a:noFill/>
          <a:ln w="9525">
            <a:noFill/>
          </a:ln>
        </p:spPr>
      </p:pic>
      <p:pic>
        <p:nvPicPr>
          <p:cNvPr id="44036" name="图片 7" descr="F:/360MoveData/Users/1V994W2/PycharmProjects/PPT_Background_Generation/pic_temp/1_pic_quater_right_up.png"/>
          <p:cNvPicPr/>
          <p:nvPr userDrawn="1">
            <p:custDataLst>
              <p:tags r:id="rId5"/>
            </p:custDataLst>
          </p:nvPr>
        </p:nvPicPr>
        <p:blipFill>
          <a:blip r:embed="rId6" r:link="rId4"/>
          <a:stretch>
            <a:fillRect/>
          </a:stretch>
        </p:blipFill>
        <p:spPr>
          <a:xfrm>
            <a:off x="8604250" y="857250"/>
            <a:ext cx="539750" cy="331788"/>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尚巍手书W" pitchFamily="18"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571631"/>
            <a:ext cx="3962432" cy="4041680"/>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隶书" panose="02010509060101010101" pitchFamily="49" charset="-122"/>
              </a:defRPr>
            </a:lvl1pPr>
            <a:lvl2pPr eaLnBrk="1" fontAlgn="auto" latinLnBrk="0" hangingPunct="1">
              <a:defRPr sz="1600">
                <a:solidFill>
                  <a:schemeClr val="tx1"/>
                </a:solidFill>
                <a:latin typeface="Arial" panose="020B0604020202020204" pitchFamily="34" charset="0"/>
                <a:ea typeface="隶书" panose="02010509060101010101" pitchFamily="49" charset="-122"/>
              </a:defRPr>
            </a:lvl2pPr>
            <a:lvl3pPr eaLnBrk="1" fontAlgn="auto" latinLnBrk="0" hangingPunct="1">
              <a:defRPr sz="1600">
                <a:solidFill>
                  <a:schemeClr val="tx1"/>
                </a:solidFill>
                <a:latin typeface="Arial" panose="020B0604020202020204" pitchFamily="34" charset="0"/>
                <a:ea typeface="隶书" panose="02010509060101010101" pitchFamily="49" charset="-122"/>
              </a:defRPr>
            </a:lvl3pPr>
            <a:lvl4pPr eaLnBrk="1" fontAlgn="auto" latinLnBrk="0" hangingPunct="1">
              <a:defRPr sz="1600">
                <a:solidFill>
                  <a:schemeClr val="tx1"/>
                </a:solidFill>
                <a:latin typeface="Arial" panose="020B0604020202020204" pitchFamily="34" charset="0"/>
                <a:ea typeface="隶书" panose="02010509060101010101" pitchFamily="49" charset="-122"/>
              </a:defRPr>
            </a:lvl4pPr>
            <a:lvl5pPr eaLnBrk="1" fontAlgn="auto" latinLnBrk="0" hangingPunct="1">
              <a:defRPr sz="160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6" name="页脚占位符 5"/>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7" name="灯片编号占位符 6"/>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45059" name="图片 10" descr="F:/360MoveData/Users/1V994W2/PycharmProjects/PPT_Background_Generation/pic_temp/0_pic_quater_right_up.png"/>
          <p:cNvPicPr/>
          <p:nvPr userDrawn="1">
            <p:custDataLst>
              <p:tags r:id="rId2"/>
            </p:custDataLst>
          </p:nvPr>
        </p:nvPicPr>
        <p:blipFill>
          <a:blip r:embed="rId3" r:link="rId4"/>
          <a:stretch>
            <a:fillRect/>
          </a:stretch>
        </p:blipFill>
        <p:spPr>
          <a:xfrm>
            <a:off x="0" y="857250"/>
            <a:ext cx="539750" cy="401638"/>
          </a:xfrm>
          <a:prstGeom prst="rect">
            <a:avLst/>
          </a:prstGeom>
          <a:noFill/>
          <a:ln w="9525">
            <a:noFill/>
          </a:ln>
        </p:spPr>
      </p:pic>
      <p:pic>
        <p:nvPicPr>
          <p:cNvPr id="45060" name="图片 9" descr="F:/360MoveData/Users/1V994W2/PycharmProjects/PPT_Background_Generation/pic_temp/1_pic_quater_right_up.png"/>
          <p:cNvPicPr/>
          <p:nvPr userDrawn="1">
            <p:custDataLst>
              <p:tags r:id="rId5"/>
            </p:custDataLst>
          </p:nvPr>
        </p:nvPicPr>
        <p:blipFill>
          <a:blip r:embed="rId6" r:link="rId4"/>
          <a:stretch>
            <a:fillRect/>
          </a:stretch>
        </p:blipFill>
        <p:spPr>
          <a:xfrm>
            <a:off x="8604250" y="857250"/>
            <a:ext cx="539750" cy="331788"/>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尚巍手书W" pitchFamily="18"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1571631"/>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912144"/>
            <a:ext cx="39624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912144"/>
            <a:ext cx="3962432"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8" name="页脚占位符 7"/>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9" name="灯片编号占位符 8"/>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46083" name="图片 6" descr="F:/360MoveData/Users/1V994W2/Documents/Tencent%20Files/574576071/FileRecv/拼装素材/中国风-64/29/subject_holdleft_27,23,23_0_staid_full_0.png"/>
          <p:cNvPicPr/>
          <p:nvPr userDrawn="1">
            <p:custDataLst>
              <p:tags r:id="rId2"/>
            </p:custDataLst>
          </p:nvPr>
        </p:nvPicPr>
        <p:blipFill>
          <a:blip r:embed="rId3" r:link="rId4"/>
          <a:stretch>
            <a:fillRect/>
          </a:stretch>
        </p:blipFill>
        <p:spPr>
          <a:xfrm>
            <a:off x="5710238" y="1782763"/>
            <a:ext cx="3205162" cy="3292475"/>
          </a:xfrm>
          <a:prstGeom prst="rect">
            <a:avLst/>
          </a:prstGeom>
          <a:noFill/>
          <a:ln w="9525">
            <a:noFill/>
          </a:ln>
        </p:spPr>
      </p:pic>
      <p:sp>
        <p:nvSpPr>
          <p:cNvPr id="6" name="矩形 5"/>
          <p:cNvSpPr/>
          <p:nvPr userDrawn="1">
            <p:custDataLst>
              <p:tags r:id="rId5"/>
            </p:custDataLst>
          </p:nvPr>
        </p:nvSpPr>
        <p:spPr>
          <a:xfrm>
            <a:off x="0" y="857250"/>
            <a:ext cx="54864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尚巍手书W" pitchFamily="18"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48131" name="图片 8" descr="F:/360MoveData/Users/1V994W2/PycharmProjects/PPT_Background_Generation/pic_temp/0_pic_quater_right_up.png"/>
          <p:cNvPicPr/>
          <p:nvPr userDrawn="1">
            <p:custDataLst>
              <p:tags r:id="rId2"/>
            </p:custDataLst>
          </p:nvPr>
        </p:nvPicPr>
        <p:blipFill>
          <a:blip r:embed="rId3" r:link="rId4"/>
          <a:stretch>
            <a:fillRect/>
          </a:stretch>
        </p:blipFill>
        <p:spPr>
          <a:xfrm>
            <a:off x="0" y="857250"/>
            <a:ext cx="539750" cy="401638"/>
          </a:xfrm>
          <a:prstGeom prst="rect">
            <a:avLst/>
          </a:prstGeom>
          <a:noFill/>
          <a:ln w="9525">
            <a:noFill/>
          </a:ln>
        </p:spPr>
      </p:pic>
      <p:pic>
        <p:nvPicPr>
          <p:cNvPr id="48132" name="图片 7" descr="F:/360MoveData/Users/1V994W2/PycharmProjects/PPT_Background_Generation/pic_temp/1_pic_quater_right_up.png"/>
          <p:cNvPicPr/>
          <p:nvPr userDrawn="1">
            <p:custDataLst>
              <p:tags r:id="rId5"/>
            </p:custDataLst>
          </p:nvPr>
        </p:nvPicPr>
        <p:blipFill>
          <a:blip r:embed="rId6" r:link="rId4"/>
          <a:stretch>
            <a:fillRect/>
          </a:stretch>
        </p:blipFill>
        <p:spPr>
          <a:xfrm>
            <a:off x="8604250" y="857250"/>
            <a:ext cx="539750" cy="331788"/>
          </a:xfrm>
          <a:prstGeom prst="rect">
            <a:avLst/>
          </a:prstGeom>
          <a:noFill/>
          <a:ln w="9525">
            <a:noFill/>
          </a:ln>
        </p:spPr>
      </p:pic>
      <p:sp>
        <p:nvSpPr>
          <p:cNvPr id="2" name="标题 1"/>
          <p:cNvSpPr>
            <a:spLocks noGrp="1"/>
          </p:cNvSpPr>
          <p:nvPr>
            <p:ph type="title"/>
          </p:nvPr>
        </p:nvSpPr>
        <p:spPr>
          <a:xfrm>
            <a:off x="502448" y="11896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尚巍手书W" pitchFamily="18"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9EFD9D74-47D9-4702-A33C-335B63B48DBF}"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
        <p:nvSpPr>
          <p:cNvPr id="6" name="页脚占位符 5"/>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7" name="灯片编号占位符 6"/>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FABC47A4-756D-490B-A52F-7D9E2C9FC05F}"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49155" name="图片 7" descr="F:/360MoveData/Users/1V994W2/PycharmProjects/PPT_Background_Generation/pic_temp/0_pic_quater_right_up.png"/>
          <p:cNvPicPr/>
          <p:nvPr userDrawn="1">
            <p:custDataLst>
              <p:tags r:id="rId2"/>
            </p:custDataLst>
          </p:nvPr>
        </p:nvPicPr>
        <p:blipFill>
          <a:blip r:embed="rId3" r:link="rId4"/>
          <a:stretch>
            <a:fillRect/>
          </a:stretch>
        </p:blipFill>
        <p:spPr>
          <a:xfrm>
            <a:off x="0" y="857250"/>
            <a:ext cx="539750" cy="401638"/>
          </a:xfrm>
          <a:prstGeom prst="rect">
            <a:avLst/>
          </a:prstGeom>
          <a:noFill/>
          <a:ln w="9525">
            <a:noFill/>
          </a:ln>
        </p:spPr>
      </p:pic>
      <p:pic>
        <p:nvPicPr>
          <p:cNvPr id="49156" name="图片 6" descr="F:/360MoveData/Users/1V994W2/PycharmProjects/PPT_Background_Generation/pic_temp/1_pic_quater_right_up.png"/>
          <p:cNvPicPr/>
          <p:nvPr userDrawn="1">
            <p:custDataLst>
              <p:tags r:id="rId5"/>
            </p:custDataLst>
          </p:nvPr>
        </p:nvPicPr>
        <p:blipFill>
          <a:blip r:embed="rId6" r:link="rId4"/>
          <a:stretch>
            <a:fillRect/>
          </a:stretch>
        </p:blipFill>
        <p:spPr>
          <a:xfrm>
            <a:off x="8604250" y="857250"/>
            <a:ext cx="539750" cy="331788"/>
          </a:xfrm>
          <a:prstGeom prst="rect">
            <a:avLst/>
          </a:prstGeom>
          <a:noFill/>
          <a:ln w="9525">
            <a:noFill/>
          </a:ln>
        </p:spPr>
      </p:pic>
      <p:sp>
        <p:nvSpPr>
          <p:cNvPr id="2" name="竖排标题 1"/>
          <p:cNvSpPr>
            <a:spLocks noGrp="1"/>
          </p:cNvSpPr>
          <p:nvPr>
            <p:ph type="title" orient="vert"/>
          </p:nvPr>
        </p:nvSpPr>
        <p:spPr>
          <a:xfrm>
            <a:off x="7928351" y="157163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汉仪尚巍手书W" pitchFamily="18"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571625"/>
            <a:ext cx="7371076" cy="4041680"/>
          </a:xfrm>
        </p:spPr>
        <p:txBody>
          <a:bodyPr vert="eaVert"/>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6" name="灯片编号占位符 5"/>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50179" name="图片 7" descr="F:/360MoveData/Users/1V994W2/PycharmProjects/PPT_Background_Generation/pic_temp/0_pic_quater_right_up.png"/>
          <p:cNvPicPr/>
          <p:nvPr userDrawn="1">
            <p:custDataLst>
              <p:tags r:id="rId2"/>
            </p:custDataLst>
          </p:nvPr>
        </p:nvPicPr>
        <p:blipFill>
          <a:blip r:embed="rId3" r:link="rId4"/>
          <a:stretch>
            <a:fillRect/>
          </a:stretch>
        </p:blipFill>
        <p:spPr>
          <a:xfrm>
            <a:off x="0" y="857250"/>
            <a:ext cx="539750" cy="401638"/>
          </a:xfrm>
          <a:prstGeom prst="rect">
            <a:avLst/>
          </a:prstGeom>
          <a:noFill/>
          <a:ln w="9525">
            <a:noFill/>
          </a:ln>
        </p:spPr>
      </p:pic>
      <p:pic>
        <p:nvPicPr>
          <p:cNvPr id="50180" name="图片 5" descr="F:/360MoveData/Users/1V994W2/PycharmProjects/PPT_Background_Generation/pic_temp/1_pic_quater_right_up.png"/>
          <p:cNvPicPr/>
          <p:nvPr userDrawn="1">
            <p:custDataLst>
              <p:tags r:id="rId5"/>
            </p:custDataLst>
          </p:nvPr>
        </p:nvPicPr>
        <p:blipFill>
          <a:blip r:embed="rId6" r:link="rId4"/>
          <a:stretch>
            <a:fillRect/>
          </a:stretch>
        </p:blipFill>
        <p:spPr>
          <a:xfrm>
            <a:off x="8604250" y="857250"/>
            <a:ext cx="539750" cy="331788"/>
          </a:xfrm>
          <a:prstGeom prst="rect">
            <a:avLst/>
          </a:prstGeom>
          <a:noFill/>
          <a:ln w="9525">
            <a:noFill/>
          </a:ln>
        </p:spPr>
      </p:pic>
      <p:sp>
        <p:nvSpPr>
          <p:cNvPr id="7" name="内容占位符 6"/>
          <p:cNvSpPr>
            <a:spLocks noGrp="1"/>
          </p:cNvSpPr>
          <p:nvPr>
            <p:ph sz="quarter" idx="13"/>
          </p:nvPr>
        </p:nvSpPr>
        <p:spPr>
          <a:xfrm>
            <a:off x="502448" y="1571631"/>
            <a:ext cx="8139178" cy="4041680"/>
          </a:xfrm>
        </p:spPr>
        <p:txBody>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51203" name="图片 6" descr="F:/360MoveData/Users/1V994W2/Documents/Tencent%20Files/574576071/FileRecv/拼装素材/中国风-64/29/subject_holdleft_27,23,23_0_staid_full_0.png"/>
          <p:cNvPicPr/>
          <p:nvPr userDrawn="1">
            <p:custDataLst>
              <p:tags r:id="rId2"/>
            </p:custDataLst>
          </p:nvPr>
        </p:nvPicPr>
        <p:blipFill>
          <a:blip r:embed="rId3" r:link="rId4"/>
          <a:stretch>
            <a:fillRect/>
          </a:stretch>
        </p:blipFill>
        <p:spPr>
          <a:xfrm>
            <a:off x="4679950" y="1371600"/>
            <a:ext cx="4006850" cy="4114800"/>
          </a:xfrm>
          <a:prstGeom prst="rect">
            <a:avLst/>
          </a:prstGeom>
          <a:noFill/>
          <a:ln w="9525">
            <a:noFill/>
          </a:ln>
        </p:spPr>
      </p:pic>
      <p:pic>
        <p:nvPicPr>
          <p:cNvPr id="51204" name="图片 5" descr="F:/360MoveData/Users/1V994W2/PycharmProjects/PPT_Background_Generation/pic_temp/1_pic_quater_right_up.png"/>
          <p:cNvPicPr/>
          <p:nvPr userDrawn="1">
            <p:custDataLst>
              <p:tags r:id="rId5"/>
            </p:custDataLst>
          </p:nvPr>
        </p:nvPicPr>
        <p:blipFill>
          <a:blip r:embed="rId6" r:link="rId4"/>
          <a:stretch>
            <a:fillRect/>
          </a:stretch>
        </p:blipFill>
        <p:spPr>
          <a:xfrm>
            <a:off x="0" y="857250"/>
            <a:ext cx="539750" cy="331788"/>
          </a:xfrm>
          <a:prstGeom prst="rect">
            <a:avLst/>
          </a:prstGeom>
          <a:noFill/>
          <a:ln w="9525">
            <a:noFill/>
          </a:ln>
        </p:spPr>
      </p:pic>
      <p:sp>
        <p:nvSpPr>
          <p:cNvPr id="2" name="文本占位符 1"/>
          <p:cNvSpPr>
            <a:spLocks noGrp="1"/>
          </p:cNvSpPr>
          <p:nvPr>
            <p:ph type="body" idx="13" hasCustomPrompt="1"/>
          </p:nvPr>
        </p:nvSpPr>
        <p:spPr>
          <a:xfrm>
            <a:off x="2894886" y="1628537"/>
            <a:ext cx="404906" cy="3600926"/>
          </a:xfrm>
          <a:noFill/>
        </p:spPr>
        <p:txBody>
          <a:bodyPr vert="eaVert" wrap="square" lIns="0" tIns="0" rIns="0" bIns="0" rtlCol="0" anchor="b" anchorCtr="0">
            <a:normAutofit/>
          </a:bodyPr>
          <a:lstStyle>
            <a:lvl1pPr marL="0" indent="0" algn="dist">
              <a:buNone/>
              <a:defRPr lang="zh-CN" altLang="en-US" sz="2000" spc="400">
                <a:solidFill>
                  <a:schemeClr val="tx1">
                    <a:lumMod val="65000"/>
                    <a:lumOff val="35000"/>
                  </a:schemeClr>
                </a:solidFill>
                <a:latin typeface="Arial" panose="020B0604020202020204" pitchFamily="34" charset="0"/>
                <a:ea typeface="隶书" panose="02010509060101010101" pitchFamily="49" charset="-122"/>
              </a:defRPr>
            </a:lvl1pPr>
          </a:lstStyle>
          <a:p>
            <a:pPr marL="0" lvl="0" algn="dist" fontAlgn="auto"/>
            <a:r>
              <a:rPr lang="zh-CN" altLang="en-US" strike="noStrike" noProof="1" dirty="0"/>
              <a:t>单击此处编辑文本</a:t>
            </a:r>
            <a:endParaRPr lang="zh-CN" altLang="en-US" strike="noStrike" noProof="1" dirty="0"/>
          </a:p>
        </p:txBody>
      </p:sp>
      <p:sp>
        <p:nvSpPr>
          <p:cNvPr id="8" name="标题 7"/>
          <p:cNvSpPr>
            <a:spLocks noGrp="1"/>
          </p:cNvSpPr>
          <p:nvPr>
            <p:ph type="title" idx="14" hasCustomPrompt="1"/>
          </p:nvPr>
        </p:nvSpPr>
        <p:spPr>
          <a:xfrm>
            <a:off x="1649969" y="1627823"/>
            <a:ext cx="1052989" cy="3602355"/>
          </a:xfrm>
          <a:noFill/>
        </p:spPr>
        <p:txBody>
          <a:bodyPr vert="eaVert" wrap="square" lIns="0" tIns="0" rIns="0" bIns="0" rtlCol="0" anchor="t" anchorCtr="0">
            <a:normAutofit/>
          </a:bodyPr>
          <a:lstStyle>
            <a:lvl1pPr>
              <a:defRPr lang="zh-CN" altLang="en-US" sz="6600" b="0" spc="1400">
                <a:solidFill>
                  <a:schemeClr val="tx1">
                    <a:lumMod val="85000"/>
                    <a:lumOff val="15000"/>
                  </a:schemeClr>
                </a:solidFill>
                <a:latin typeface="Arial" panose="020B0604020202020204" pitchFamily="34" charset="0"/>
                <a:ea typeface="汉仪尚巍手书W" pitchFamily="18" charset="-122"/>
                <a:cs typeface="+mn-cs"/>
              </a:defRPr>
            </a:lvl1pPr>
          </a:lstStyle>
          <a:p>
            <a:pPr marL="0" lvl="0" algn="ctr" fontAlgn="auto"/>
            <a:r>
              <a:rPr lang="zh-CN" altLang="en-US" strike="noStrike" noProof="1"/>
              <a:t>编辑标题</a:t>
            </a:r>
            <a:endParaRPr lang="zh-CN" altLang="en-US" strike="noStrike" noProof="1"/>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52227" name="图片 6" descr="F:/360MoveData/Users/1V994W2/PycharmProjects/PPT_Background_Generation/pic_temp/0_pic_quater_right_up.png"/>
          <p:cNvPicPr/>
          <p:nvPr userDrawn="1">
            <p:custDataLst>
              <p:tags r:id="rId2"/>
            </p:custDataLst>
          </p:nvPr>
        </p:nvPicPr>
        <p:blipFill>
          <a:blip r:embed="rId3" r:link="rId4"/>
          <a:stretch>
            <a:fillRect/>
          </a:stretch>
        </p:blipFill>
        <p:spPr>
          <a:xfrm>
            <a:off x="0" y="857250"/>
            <a:ext cx="539750" cy="401638"/>
          </a:xfrm>
          <a:prstGeom prst="rect">
            <a:avLst/>
          </a:prstGeom>
          <a:noFill/>
          <a:ln w="9525">
            <a:noFill/>
          </a:ln>
        </p:spPr>
      </p:pic>
      <p:pic>
        <p:nvPicPr>
          <p:cNvPr id="52228" name="图片 5" descr="F:/360MoveData/Users/1V994W2/PycharmProjects/PPT_Background_Generation/pic_temp/1_pic_quater_right_up.png"/>
          <p:cNvPicPr/>
          <p:nvPr userDrawn="1">
            <p:custDataLst>
              <p:tags r:id="rId5"/>
            </p:custDataLst>
          </p:nvPr>
        </p:nvPicPr>
        <p:blipFill>
          <a:blip r:embed="rId6" r:link="rId4"/>
          <a:stretch>
            <a:fillRect/>
          </a:stretch>
        </p:blipFill>
        <p:spPr>
          <a:xfrm>
            <a:off x="8604250" y="857250"/>
            <a:ext cx="539750" cy="331788"/>
          </a:xfrm>
          <a:prstGeom prst="rect">
            <a:avLst/>
          </a:prstGeom>
          <a:noFill/>
          <a:ln w="9525">
            <a:noFill/>
          </a:ln>
        </p:spPr>
      </p:pic>
      <p:sp>
        <p:nvSpPr>
          <p:cNvPr id="2" name="标题 1"/>
          <p:cNvSpPr>
            <a:spLocks noGrp="1"/>
          </p:cNvSpPr>
          <p:nvPr>
            <p:ph type="title"/>
          </p:nvPr>
        </p:nvSpPr>
        <p:spPr/>
        <p:txBody>
          <a:bodyPr/>
          <a:lstStyle>
            <a:lvl1pPr>
              <a:defRPr b="0" baseline="0">
                <a:solidFill>
                  <a:schemeClr val="tx1"/>
                </a:solidFill>
                <a:latin typeface="Arial" panose="020B0604020202020204" pitchFamily="34" charset="0"/>
                <a:ea typeface="汉仪尚巍手书W" pitchFamily="18"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19075" y="1085850"/>
            <a:ext cx="8705850" cy="46863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53252" name="图片 8" descr="F:/360MoveData/Users/1V994W2/PycharmProjects/PPT_Background_Generation/pic_temp/0_pic_quater_right_up.png"/>
          <p:cNvPicPr/>
          <p:nvPr userDrawn="1">
            <p:custDataLst>
              <p:tags r:id="rId3"/>
            </p:custDataLst>
          </p:nvPr>
        </p:nvPicPr>
        <p:blipFill>
          <a:blip r:embed="rId4" r:link="rId5"/>
          <a:stretch>
            <a:fillRect/>
          </a:stretch>
        </p:blipFill>
        <p:spPr>
          <a:xfrm>
            <a:off x="0" y="857250"/>
            <a:ext cx="539750" cy="401638"/>
          </a:xfrm>
          <a:prstGeom prst="rect">
            <a:avLst/>
          </a:prstGeom>
          <a:noFill/>
          <a:ln w="9525">
            <a:noFill/>
          </a:ln>
        </p:spPr>
      </p:pic>
      <p:pic>
        <p:nvPicPr>
          <p:cNvPr id="53253" name="图片 7" descr="F:/360MoveData/Users/1V994W2/PycharmProjects/PPT_Background_Generation/pic_temp/1_pic_quater_right_up.png"/>
          <p:cNvPicPr/>
          <p:nvPr userDrawn="1">
            <p:custDataLst>
              <p:tags r:id="rId6"/>
            </p:custDataLst>
          </p:nvPr>
        </p:nvPicPr>
        <p:blipFill>
          <a:blip r:embed="rId7" r:link="rId5"/>
          <a:stretch>
            <a:fillRect/>
          </a:stretch>
        </p:blipFill>
        <p:spPr>
          <a:xfrm>
            <a:off x="8604250" y="857250"/>
            <a:ext cx="539750" cy="331788"/>
          </a:xfrm>
          <a:prstGeom prst="rect">
            <a:avLst/>
          </a:prstGeom>
          <a:noFill/>
          <a:ln w="9525">
            <a:noFill/>
          </a:ln>
        </p:spPr>
      </p:pic>
      <p:sp>
        <p:nvSpPr>
          <p:cNvPr id="2" name="标题 1"/>
          <p:cNvSpPr>
            <a:spLocks noGrp="1"/>
          </p:cNvSpPr>
          <p:nvPr>
            <p:ph type="title" hasCustomPrompt="1"/>
          </p:nvPr>
        </p:nvSpPr>
        <p:spPr>
          <a:xfrm>
            <a:off x="961200" y="1794150"/>
            <a:ext cx="7219800" cy="542700"/>
          </a:xfrm>
        </p:spPr>
        <p:txBody>
          <a:bodyPr anchor="ctr"/>
          <a:lstStyle>
            <a:lvl1pPr>
              <a:defRPr sz="3200" b="0" baseline="0">
                <a:solidFill>
                  <a:schemeClr val="tx1"/>
                </a:solidFill>
                <a:latin typeface="Arial" panose="020B0604020202020204" pitchFamily="34" charset="0"/>
                <a:ea typeface="汉仪尚巍手书W" pitchFamily="18"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157163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912144"/>
            <a:ext cx="3962400"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912144"/>
            <a:ext cx="3962432"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3617913"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54276" name="图片 7" descr="F:/360MoveData/Users/1V994W2/PycharmProjects/PPT_Background_Generation/pic_temp/0_pic_quater_right_up.png"/>
          <p:cNvPicPr/>
          <p:nvPr userDrawn="1">
            <p:custDataLst>
              <p:tags r:id="rId3"/>
            </p:custDataLst>
          </p:nvPr>
        </p:nvPicPr>
        <p:blipFill>
          <a:blip r:embed="rId4" r:link="rId5"/>
          <a:stretch>
            <a:fillRect/>
          </a:stretch>
        </p:blipFill>
        <p:spPr>
          <a:xfrm>
            <a:off x="8604250" y="857250"/>
            <a:ext cx="539750" cy="401638"/>
          </a:xfrm>
          <a:prstGeom prst="rect">
            <a:avLst/>
          </a:prstGeom>
          <a:noFill/>
          <a:ln w="9525">
            <a:noFill/>
          </a:ln>
        </p:spPr>
      </p:pic>
      <p:sp>
        <p:nvSpPr>
          <p:cNvPr id="2" name="标题 1"/>
          <p:cNvSpPr>
            <a:spLocks noGrp="1"/>
          </p:cNvSpPr>
          <p:nvPr>
            <p:ph type="title" hasCustomPrompt="1"/>
          </p:nvPr>
        </p:nvSpPr>
        <p:spPr>
          <a:xfrm>
            <a:off x="437400" y="1435050"/>
            <a:ext cx="2970000" cy="661500"/>
          </a:xfrm>
        </p:spPr>
        <p:txBody>
          <a:bodyPr anchor="ctr" anchorCtr="0"/>
          <a:lstStyle>
            <a:lvl1pPr>
              <a:defRPr sz="3600" b="0" baseline="0">
                <a:solidFill>
                  <a:schemeClr val="tx1"/>
                </a:solidFill>
                <a:latin typeface="Arial" panose="020B0604020202020204" pitchFamily="34" charset="0"/>
                <a:ea typeface="汉仪尚巍手书W" pitchFamily="18"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6"/>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7"/>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8"/>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857250"/>
            <a:ext cx="9144000" cy="199866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55300" name="图片 9" descr="F:/360MoveData/Users/1V994W2/PycharmProjects/PPT_Background_Generation/pic_temp/0_pic_quater_right_up.png"/>
          <p:cNvPicPr/>
          <p:nvPr userDrawn="1">
            <p:custDataLst>
              <p:tags r:id="rId3"/>
            </p:custDataLst>
          </p:nvPr>
        </p:nvPicPr>
        <p:blipFill>
          <a:blip r:embed="rId4" r:link="rId5"/>
          <a:stretch>
            <a:fillRect/>
          </a:stretch>
        </p:blipFill>
        <p:spPr>
          <a:xfrm>
            <a:off x="0" y="857250"/>
            <a:ext cx="539750" cy="401638"/>
          </a:xfrm>
          <a:prstGeom prst="rect">
            <a:avLst/>
          </a:prstGeom>
          <a:noFill/>
          <a:ln w="9525">
            <a:noFill/>
          </a:ln>
        </p:spPr>
      </p:pic>
      <p:pic>
        <p:nvPicPr>
          <p:cNvPr id="55301" name="图片 7" descr="F:/360MoveData/Users/1V994W2/PycharmProjects/PPT_Background_Generation/pic_temp/1_pic_quater_right_up.png"/>
          <p:cNvPicPr/>
          <p:nvPr userDrawn="1">
            <p:custDataLst>
              <p:tags r:id="rId6"/>
            </p:custDataLst>
          </p:nvPr>
        </p:nvPicPr>
        <p:blipFill>
          <a:blip r:embed="rId7" r:link="rId5"/>
          <a:stretch>
            <a:fillRect/>
          </a:stretch>
        </p:blipFill>
        <p:spPr>
          <a:xfrm>
            <a:off x="8604250" y="857250"/>
            <a:ext cx="539750" cy="331788"/>
          </a:xfrm>
          <a:prstGeom prst="rect">
            <a:avLst/>
          </a:prstGeom>
          <a:noFill/>
          <a:ln w="9525">
            <a:noFill/>
          </a:ln>
        </p:spPr>
      </p:pic>
      <p:sp>
        <p:nvSpPr>
          <p:cNvPr id="2" name="标题 1"/>
          <p:cNvSpPr>
            <a:spLocks noGrp="1"/>
          </p:cNvSpPr>
          <p:nvPr>
            <p:ph type="title"/>
          </p:nvPr>
        </p:nvSpPr>
        <p:spPr>
          <a:xfrm>
            <a:off x="459000" y="1443150"/>
            <a:ext cx="8232300" cy="469800"/>
          </a:xfrm>
        </p:spPr>
        <p:txBody>
          <a:bodyPr anchor="ctr"/>
          <a:lstStyle>
            <a:lvl1pPr algn="ctr">
              <a:defRPr sz="3600" b="0" baseline="0">
                <a:solidFill>
                  <a:schemeClr val="tx1"/>
                </a:solidFill>
                <a:latin typeface="Arial" panose="020B0604020202020204" pitchFamily="34" charset="0"/>
                <a:ea typeface="汉仪尚巍手书W" pitchFamily="18"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4629150"/>
            <a:ext cx="9144000" cy="13716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56324" name="图片 9" descr="F:/360MoveData/Users/1V994W2/PycharmProjects/PPT_Background_Generation/pic_temp/0_pic_quater_right_up.png"/>
          <p:cNvPicPr/>
          <p:nvPr userDrawn="1">
            <p:custDataLst>
              <p:tags r:id="rId3"/>
            </p:custDataLst>
          </p:nvPr>
        </p:nvPicPr>
        <p:blipFill>
          <a:blip r:embed="rId4" r:link="rId5"/>
          <a:stretch>
            <a:fillRect/>
          </a:stretch>
        </p:blipFill>
        <p:spPr>
          <a:xfrm>
            <a:off x="0" y="857250"/>
            <a:ext cx="539750" cy="401638"/>
          </a:xfrm>
          <a:prstGeom prst="rect">
            <a:avLst/>
          </a:prstGeom>
          <a:noFill/>
          <a:ln w="9525">
            <a:noFill/>
          </a:ln>
        </p:spPr>
      </p:pic>
      <p:pic>
        <p:nvPicPr>
          <p:cNvPr id="56325" name="图片 7" descr="F:/360MoveData/Users/1V994W2/PycharmProjects/PPT_Background_Generation/pic_temp/1_pic_quater_right_up.png"/>
          <p:cNvPicPr/>
          <p:nvPr userDrawn="1">
            <p:custDataLst>
              <p:tags r:id="rId6"/>
            </p:custDataLst>
          </p:nvPr>
        </p:nvPicPr>
        <p:blipFill>
          <a:blip r:embed="rId7" r:link="rId5"/>
          <a:stretch>
            <a:fillRect/>
          </a:stretch>
        </p:blipFill>
        <p:spPr>
          <a:xfrm>
            <a:off x="8604250" y="857250"/>
            <a:ext cx="539750" cy="331788"/>
          </a:xfrm>
          <a:prstGeom prst="rect">
            <a:avLst/>
          </a:prstGeom>
          <a:noFill/>
          <a:ln w="9525">
            <a:noFill/>
          </a:ln>
        </p:spPr>
      </p:pic>
      <p:sp>
        <p:nvSpPr>
          <p:cNvPr id="2" name="标题 1"/>
          <p:cNvSpPr>
            <a:spLocks noGrp="1"/>
          </p:cNvSpPr>
          <p:nvPr>
            <p:ph type="title"/>
          </p:nvPr>
        </p:nvSpPr>
        <p:spPr>
          <a:xfrm>
            <a:off x="453600" y="1359450"/>
            <a:ext cx="8232300" cy="423900"/>
          </a:xfrm>
        </p:spPr>
        <p:txBody>
          <a:bodyPr anchor="ctr" anchorCtr="0"/>
          <a:lstStyle>
            <a:lvl1pPr algn="ctr">
              <a:defRPr sz="3200" b="0" baseline="0">
                <a:solidFill>
                  <a:schemeClr val="tx1"/>
                </a:solidFill>
                <a:latin typeface="Arial" panose="020B0604020202020204" pitchFamily="34" charset="0"/>
                <a:ea typeface="汉仪尚巍手书W" pitchFamily="18"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85725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57348" name="图片 11" descr="F:/360MoveData/Users/1V994W2/PycharmProjects/PPT_Background_Generation/pic_temp/0_pic_quater_right_up.png"/>
          <p:cNvPicPr/>
          <p:nvPr userDrawn="1">
            <p:custDataLst>
              <p:tags r:id="rId3"/>
            </p:custDataLst>
          </p:nvPr>
        </p:nvPicPr>
        <p:blipFill>
          <a:blip r:embed="rId4" r:link="rId5"/>
          <a:stretch>
            <a:fillRect/>
          </a:stretch>
        </p:blipFill>
        <p:spPr>
          <a:xfrm>
            <a:off x="8604250" y="5599113"/>
            <a:ext cx="539750" cy="401637"/>
          </a:xfrm>
          <a:prstGeom prst="rect">
            <a:avLst/>
          </a:prstGeom>
          <a:noFill/>
          <a:ln w="9525">
            <a:noFill/>
          </a:ln>
        </p:spPr>
      </p:pic>
      <p:pic>
        <p:nvPicPr>
          <p:cNvPr id="57349" name="图片 9" descr="F:/360MoveData/Users/1V994W2/PycharmProjects/PPT_Background_Generation/pic_temp/1_pic_quater_right_up.png"/>
          <p:cNvPicPr/>
          <p:nvPr userDrawn="1">
            <p:custDataLst>
              <p:tags r:id="rId6"/>
            </p:custDataLst>
          </p:nvPr>
        </p:nvPicPr>
        <p:blipFill>
          <a:blip r:embed="rId7" r:link="rId5"/>
          <a:stretch>
            <a:fillRect/>
          </a:stretch>
        </p:blipFill>
        <p:spPr>
          <a:xfrm>
            <a:off x="0" y="5668963"/>
            <a:ext cx="539750" cy="331787"/>
          </a:xfrm>
          <a:prstGeom prst="rect">
            <a:avLst/>
          </a:prstGeom>
          <a:noFill/>
          <a:ln w="9525">
            <a:noFill/>
          </a:ln>
        </p:spPr>
      </p:pic>
      <p:sp>
        <p:nvSpPr>
          <p:cNvPr id="2" name="标题 1"/>
          <p:cNvSpPr>
            <a:spLocks noGrp="1"/>
          </p:cNvSpPr>
          <p:nvPr>
            <p:ph type="title"/>
          </p:nvPr>
        </p:nvSpPr>
        <p:spPr>
          <a:xfrm>
            <a:off x="434700" y="1035450"/>
            <a:ext cx="8278200" cy="331473"/>
          </a:xfrm>
        </p:spPr>
        <p:txBody>
          <a:bodyPr/>
          <a:lstStyle>
            <a:lvl1pPr>
              <a:defRPr b="0" baseline="0">
                <a:solidFill>
                  <a:schemeClr val="tx1"/>
                </a:solidFill>
                <a:latin typeface="Arial" panose="020B0604020202020204" pitchFamily="34" charset="0"/>
                <a:ea typeface="汉仪尚巍手书W" pitchFamily="18"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solidFill>
                <a:latin typeface="Arial" panose="020B0604020202020204" pitchFamily="34" charset="0"/>
                <a:ea typeface="隶书" panose="02010509060101010101" pitchFamily="49"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3213"/>
            <a:ext cx="9144000" cy="371157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58372" name="图片 8" descr="F:/360MoveData/Users/1V994W2/PycharmProjects/PPT_Background_Generation/pic_temp/0_pic_quater_right_up.png"/>
          <p:cNvPicPr/>
          <p:nvPr userDrawn="1">
            <p:custDataLst>
              <p:tags r:id="rId3"/>
            </p:custDataLst>
          </p:nvPr>
        </p:nvPicPr>
        <p:blipFill>
          <a:blip r:embed="rId4" r:link="rId5"/>
          <a:stretch>
            <a:fillRect/>
          </a:stretch>
        </p:blipFill>
        <p:spPr>
          <a:xfrm>
            <a:off x="7927975" y="5097463"/>
            <a:ext cx="1216025" cy="903287"/>
          </a:xfrm>
          <a:prstGeom prst="rect">
            <a:avLst/>
          </a:prstGeom>
          <a:noFill/>
          <a:ln w="9525">
            <a:noFill/>
          </a:ln>
        </p:spPr>
      </p:pic>
      <p:pic>
        <p:nvPicPr>
          <p:cNvPr id="58373" name="图片 7" descr="F:/360MoveData/Users/1V994W2/PycharmProjects/PPT_Background_Generation/pic_temp/1_pic_quater_left_down.png"/>
          <p:cNvPicPr/>
          <p:nvPr userDrawn="1">
            <p:custDataLst>
              <p:tags r:id="rId6"/>
            </p:custDataLst>
          </p:nvPr>
        </p:nvPicPr>
        <p:blipFill>
          <a:blip r:embed="rId7" r:link="rId5"/>
          <a:stretch>
            <a:fillRect/>
          </a:stretch>
        </p:blipFill>
        <p:spPr>
          <a:xfrm>
            <a:off x="0" y="5256213"/>
            <a:ext cx="1214438" cy="744537"/>
          </a:xfrm>
          <a:prstGeom prst="rect">
            <a:avLst/>
          </a:prstGeom>
          <a:noFill/>
          <a:ln w="9525">
            <a:noFill/>
          </a:ln>
        </p:spPr>
      </p:pic>
      <p:sp>
        <p:nvSpPr>
          <p:cNvPr id="2" name="标题 1"/>
          <p:cNvSpPr>
            <a:spLocks noGrp="1"/>
          </p:cNvSpPr>
          <p:nvPr>
            <p:ph type="title" hasCustomPrompt="1"/>
          </p:nvPr>
        </p:nvSpPr>
        <p:spPr>
          <a:xfrm>
            <a:off x="1142100" y="1861650"/>
            <a:ext cx="6858000" cy="1790100"/>
          </a:xfrm>
        </p:spPr>
        <p:txBody>
          <a:bodyPr anchor="b"/>
          <a:lstStyle>
            <a:lvl1pPr algn="ctr">
              <a:defRPr sz="6000" b="0" baseline="0">
                <a:solidFill>
                  <a:schemeClr val="tx1"/>
                </a:solidFill>
                <a:latin typeface="Arial" panose="020B0604020202020204" pitchFamily="34" charset="0"/>
                <a:ea typeface="汉仪尚巍手书W" pitchFamily="18"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solidFill>
                <a:latin typeface="Arial" panose="020B0604020202020204" pitchFamily="34" charset="0"/>
                <a:ea typeface="隶书" panose="02010509060101010101" pitchFamily="49"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lvl1pPr>
              <a:defRPr>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956" y="1028224"/>
            <a:ext cx="4012406" cy="5031581"/>
            <a:chOff x="7" y="587"/>
            <a:chExt cx="8425" cy="10565"/>
          </a:xfrm>
        </p:grpSpPr>
        <p:pic>
          <p:nvPicPr>
            <p:cNvPr id="8" name="图片 7"/>
            <p:cNvPicPr>
              <a:picLocks noChangeAspect="1"/>
            </p:cNvPicPr>
            <p:nvPr>
              <p:custDataLst>
                <p:tags r:id="rId3"/>
              </p:custDataLst>
            </p:nvPr>
          </p:nvPicPr>
          <p:blipFill>
            <a:blip r:embed="rId4">
              <a:lum bright="6000"/>
            </a:blip>
            <a:srcRect/>
            <a:stretch>
              <a:fillRect/>
            </a:stretch>
          </p:blipFill>
          <p:spPr>
            <a:xfrm>
              <a:off x="7" y="587"/>
              <a:ext cx="7535" cy="10201"/>
            </a:xfrm>
            <a:prstGeom prst="rect">
              <a:avLst/>
            </a:prstGeom>
          </p:spPr>
        </p:pic>
        <p:pic>
          <p:nvPicPr>
            <p:cNvPr id="9" name="图片 8"/>
            <p:cNvPicPr>
              <a:picLocks noChangeAspect="1"/>
            </p:cNvPicPr>
            <p:nvPr>
              <p:custDataLst>
                <p:tags r:id="rId5"/>
              </p:custDataLst>
            </p:nvPr>
          </p:nvPicPr>
          <p:blipFill>
            <a:blip r:embed="rId6">
              <a:lum bright="6000"/>
            </a:blip>
            <a:srcRect/>
            <a:stretch>
              <a:fillRect/>
            </a:stretch>
          </p:blipFill>
          <p:spPr>
            <a:xfrm>
              <a:off x="6905" y="10332"/>
              <a:ext cx="1527" cy="820"/>
            </a:xfrm>
            <a:prstGeom prst="rect">
              <a:avLst/>
            </a:prstGeom>
          </p:spPr>
        </p:pic>
      </p:grpSp>
      <p:sp>
        <p:nvSpPr>
          <p:cNvPr id="10" name="流程图: 延期 9"/>
          <p:cNvSpPr/>
          <p:nvPr userDrawn="1">
            <p:custDataLst>
              <p:tags r:id="rId7"/>
            </p:custDataLst>
          </p:nvPr>
        </p:nvSpPr>
        <p:spPr>
          <a:xfrm flipH="1">
            <a:off x="2176463" y="862965"/>
            <a:ext cx="5132070" cy="5132070"/>
          </a:xfrm>
          <a:prstGeom prst="flowChartDelay">
            <a:avLst/>
          </a:prstGeom>
          <a:solidFill>
            <a:schemeClr val="bg2">
              <a:alpha val="99000"/>
            </a:schemeClr>
          </a:solidFill>
          <a:ln>
            <a:noFill/>
          </a:ln>
          <a:effectLst>
            <a:outerShdw blurRad="50800" dist="38100" dir="10800000" algn="r" rotWithShape="0">
              <a:srgbClr val="52654F">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chemeClr val="accent1"/>
                </a:solidFill>
              </a:ln>
            </a:endParaRPr>
          </a:p>
        </p:txBody>
      </p:sp>
      <p:pic>
        <p:nvPicPr>
          <p:cNvPr id="11" name="图片 10" descr="60076ba32008fed45d0337233ef2a29a"/>
          <p:cNvPicPr>
            <a:picLocks noChangeAspect="1"/>
          </p:cNvPicPr>
          <p:nvPr userDrawn="1">
            <p:custDataLst>
              <p:tags r:id="rId8"/>
            </p:custDataLst>
          </p:nvPr>
        </p:nvPicPr>
        <p:blipFill>
          <a:blip r:embed="rId9"/>
          <a:srcRect/>
          <a:stretch>
            <a:fillRect/>
          </a:stretch>
        </p:blipFill>
        <p:spPr>
          <a:xfrm>
            <a:off x="2669858" y="3921919"/>
            <a:ext cx="6443186" cy="2126456"/>
          </a:xfrm>
          <a:prstGeom prst="rect">
            <a:avLst/>
          </a:prstGeom>
        </p:spPr>
      </p:pic>
      <p:grpSp>
        <p:nvGrpSpPr>
          <p:cNvPr id="12" name="组合 11"/>
          <p:cNvGrpSpPr/>
          <p:nvPr userDrawn="1">
            <p:custDataLst>
              <p:tags r:id="rId10"/>
            </p:custDataLst>
          </p:nvPr>
        </p:nvGrpSpPr>
        <p:grpSpPr>
          <a:xfrm flipH="1">
            <a:off x="3879140" y="1133475"/>
            <a:ext cx="5308675" cy="1752040"/>
            <a:chOff x="4985" y="560"/>
            <a:chExt cx="13529" cy="4465"/>
          </a:xfrm>
        </p:grpSpPr>
        <p:pic>
          <p:nvPicPr>
            <p:cNvPr id="13" name="图片 12" descr="60076ba32008fed45d0337233ef2a29a"/>
            <p:cNvPicPr>
              <a:picLocks noChangeAspect="1"/>
            </p:cNvPicPr>
            <p:nvPr>
              <p:custDataLst>
                <p:tags r:id="rId11"/>
              </p:custDataLst>
            </p:nvPr>
          </p:nvPicPr>
          <p:blipFill>
            <a:blip r:embed="rId12"/>
            <a:srcRect/>
            <a:stretch>
              <a:fillRect/>
            </a:stretch>
          </p:blipFill>
          <p:spPr>
            <a:xfrm>
              <a:off x="4985" y="560"/>
              <a:ext cx="13529" cy="4465"/>
            </a:xfrm>
            <a:prstGeom prst="rect">
              <a:avLst/>
            </a:prstGeom>
          </p:spPr>
        </p:pic>
        <p:sp>
          <p:nvSpPr>
            <p:cNvPr id="14" name="椭圆 13"/>
            <p:cNvSpPr/>
            <p:nvPr>
              <p:custDataLst>
                <p:tags r:id="rId13"/>
              </p:custDataLst>
            </p:nvPr>
          </p:nvSpPr>
          <p:spPr>
            <a:xfrm>
              <a:off x="13565" y="3480"/>
              <a:ext cx="2761" cy="10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5" name="椭圆 14"/>
            <p:cNvSpPr/>
            <p:nvPr>
              <p:custDataLst>
                <p:tags r:id="rId14"/>
              </p:custDataLst>
            </p:nvPr>
          </p:nvSpPr>
          <p:spPr>
            <a:xfrm>
              <a:off x="7586" y="3025"/>
              <a:ext cx="1877" cy="18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pic>
        <p:nvPicPr>
          <p:cNvPr id="19" name="图片 18"/>
          <p:cNvPicPr>
            <a:picLocks noChangeAspect="1"/>
          </p:cNvPicPr>
          <p:nvPr userDrawn="1">
            <p:custDataLst>
              <p:tags r:id="rId15"/>
            </p:custDataLst>
          </p:nvPr>
        </p:nvPicPr>
        <p:blipFill rotWithShape="1">
          <a:blip r:embed="rId16">
            <a:lum bright="18000"/>
          </a:blip>
          <a:srcRect/>
          <a:stretch>
            <a:fillRect/>
          </a:stretch>
        </p:blipFill>
        <p:spPr>
          <a:xfrm>
            <a:off x="3303509" y="3081814"/>
            <a:ext cx="1112044" cy="285750"/>
          </a:xfrm>
          <a:prstGeom prst="rect">
            <a:avLst/>
          </a:prstGeom>
        </p:spPr>
      </p:pic>
      <p:pic>
        <p:nvPicPr>
          <p:cNvPr id="20" name="图片 19"/>
          <p:cNvPicPr>
            <a:picLocks noChangeAspect="1"/>
          </p:cNvPicPr>
          <p:nvPr userDrawn="1">
            <p:custDataLst>
              <p:tags r:id="rId17"/>
            </p:custDataLst>
          </p:nvPr>
        </p:nvPicPr>
        <p:blipFill rotWithShape="1">
          <a:blip r:embed="rId18">
            <a:lum bright="48000"/>
          </a:blip>
          <a:srcRect/>
          <a:stretch>
            <a:fillRect/>
          </a:stretch>
        </p:blipFill>
        <p:spPr>
          <a:xfrm flipH="1">
            <a:off x="6173391" y="4038596"/>
            <a:ext cx="2005489" cy="514826"/>
          </a:xfrm>
          <a:prstGeom prst="rect">
            <a:avLst/>
          </a:prstGeom>
        </p:spPr>
      </p:pic>
      <p:pic>
        <p:nvPicPr>
          <p:cNvPr id="21" name="图片 20" descr="90b9e84ed701da1599f8f5c551cd62cb"/>
          <p:cNvPicPr>
            <a:picLocks noChangeAspect="1"/>
          </p:cNvPicPr>
          <p:nvPr userDrawn="1">
            <p:custDataLst>
              <p:tags r:id="rId19"/>
            </p:custDataLst>
          </p:nvPr>
        </p:nvPicPr>
        <p:blipFill>
          <a:blip r:embed="rId20">
            <a:lum bright="72000"/>
          </a:blip>
          <a:srcRect/>
          <a:stretch>
            <a:fillRect/>
          </a:stretch>
        </p:blipFill>
        <p:spPr>
          <a:xfrm>
            <a:off x="4538425" y="3268980"/>
            <a:ext cx="2306955" cy="57150"/>
          </a:xfrm>
          <a:prstGeom prst="rect">
            <a:avLst/>
          </a:prstGeom>
        </p:spPr>
      </p:pic>
      <p:sp>
        <p:nvSpPr>
          <p:cNvPr id="2" name="标题 1"/>
          <p:cNvSpPr>
            <a:spLocks noGrp="1"/>
          </p:cNvSpPr>
          <p:nvPr>
            <p:ph type="ctrTitle" hasCustomPrompt="1"/>
            <p:custDataLst>
              <p:tags r:id="rId21"/>
            </p:custDataLst>
          </p:nvPr>
        </p:nvSpPr>
        <p:spPr>
          <a:xfrm>
            <a:off x="3831898" y="2414740"/>
            <a:ext cx="4119105" cy="1375556"/>
          </a:xfrm>
        </p:spPr>
        <p:txBody>
          <a:bodyPr lIns="90000" tIns="46800" rIns="90000" bIns="46800" anchor="t" anchorCtr="0">
            <a:normAutofit/>
          </a:bodyPr>
          <a:lstStyle>
            <a:lvl1pPr algn="ctr">
              <a:defRPr sz="6000" b="0" spc="600" baseline="0">
                <a:ea typeface="汉仪尚巍手书W"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22"/>
            </p:custDataLst>
          </p:nvPr>
        </p:nvSpPr>
        <p:spPr>
          <a:xfrm>
            <a:off x="3831898" y="3819521"/>
            <a:ext cx="4119105" cy="423641"/>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4"/>
            </p:custDataLst>
          </p:nvPr>
        </p:nvSpPr>
        <p:spPr/>
        <p:txBody>
          <a:bodyPr/>
          <a:lstStyle/>
          <a:p>
            <a:endParaRPr lang="zh-CN" altLang="en-US" dirty="0"/>
          </a:p>
        </p:txBody>
      </p:sp>
      <p:sp>
        <p:nvSpPr>
          <p:cNvPr id="18" name="灯片编号占位符 17"/>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2" name="标题 1"/>
          <p:cNvSpPr>
            <a:spLocks noGrp="1"/>
          </p:cNvSpPr>
          <p:nvPr>
            <p:ph type="title"/>
            <p:custDataLst>
              <p:tags r:id="rId4"/>
            </p:custDataLst>
          </p:nvPr>
        </p:nvSpPr>
        <p:spPr>
          <a:xfrm>
            <a:off x="502412" y="1189676"/>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502412" y="1571631"/>
            <a:ext cx="8139178" cy="404168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flipH="1">
            <a:off x="2771299" y="664845"/>
            <a:ext cx="6542246" cy="2117408"/>
            <a:chOff x="4985" y="560"/>
            <a:chExt cx="13528" cy="4464"/>
          </a:xfrm>
        </p:grpSpPr>
        <p:pic>
          <p:nvPicPr>
            <p:cNvPr id="8" name="图片 7" descr="60076ba32008fed45d0337233ef2a29a"/>
            <p:cNvPicPr>
              <a:picLocks noChangeAspect="1"/>
            </p:cNvPicPr>
            <p:nvPr>
              <p:custDataLst>
                <p:tags r:id="rId3"/>
              </p:custDataLst>
            </p:nvPr>
          </p:nvPicPr>
          <p:blipFill>
            <a:blip r:embed="rId4">
              <a:lum bright="-6000"/>
            </a:blip>
            <a:srcRect/>
            <a:stretch>
              <a:fillRect/>
            </a:stretch>
          </p:blipFill>
          <p:spPr>
            <a:xfrm>
              <a:off x="4985" y="560"/>
              <a:ext cx="13529" cy="4465"/>
            </a:xfrm>
            <a:prstGeom prst="rect">
              <a:avLst/>
            </a:prstGeom>
          </p:spPr>
        </p:pic>
        <p:sp>
          <p:nvSpPr>
            <p:cNvPr id="9" name="椭圆 8"/>
            <p:cNvSpPr/>
            <p:nvPr>
              <p:custDataLst>
                <p:tags r:id="rId5"/>
              </p:custDataLst>
            </p:nvPr>
          </p:nvSpPr>
          <p:spPr>
            <a:xfrm>
              <a:off x="13565" y="3480"/>
              <a:ext cx="2761" cy="1026"/>
            </a:xfrm>
            <a:prstGeom prst="ellipse">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sp>
          <p:nvSpPr>
            <p:cNvPr id="10" name="椭圆 9"/>
            <p:cNvSpPr/>
            <p:nvPr>
              <p:custDataLst>
                <p:tags r:id="rId6"/>
              </p:custDataLst>
            </p:nvPr>
          </p:nvSpPr>
          <p:spPr>
            <a:xfrm>
              <a:off x="7586" y="3025"/>
              <a:ext cx="1877" cy="1891"/>
            </a:xfrm>
            <a:prstGeom prst="ellipse">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grpSp>
      <p:grpSp>
        <p:nvGrpSpPr>
          <p:cNvPr id="11" name="组合 10"/>
          <p:cNvGrpSpPr/>
          <p:nvPr userDrawn="1">
            <p:custDataLst>
              <p:tags r:id="rId7"/>
            </p:custDataLst>
          </p:nvPr>
        </p:nvGrpSpPr>
        <p:grpSpPr>
          <a:xfrm flipH="1">
            <a:off x="-4386" y="1833177"/>
            <a:ext cx="9155185" cy="3975644"/>
            <a:chOff x="4857" y="-184"/>
            <a:chExt cx="12473" cy="4834"/>
          </a:xfrm>
        </p:grpSpPr>
        <p:pic>
          <p:nvPicPr>
            <p:cNvPr id="12" name="图片 11" descr="60076ba32008fed45d0337233ef2a29a"/>
            <p:cNvPicPr>
              <a:picLocks noChangeAspect="1"/>
            </p:cNvPicPr>
            <p:nvPr>
              <p:custDataLst>
                <p:tags r:id="rId8"/>
              </p:custDataLst>
            </p:nvPr>
          </p:nvPicPr>
          <p:blipFill>
            <a:blip r:embed="rId9">
              <a:lum bright="-12000"/>
            </a:blip>
            <a:srcRect/>
            <a:stretch>
              <a:fillRect/>
            </a:stretch>
          </p:blipFill>
          <p:spPr>
            <a:xfrm>
              <a:off x="4857" y="-184"/>
              <a:ext cx="12473" cy="4305"/>
            </a:xfrm>
            <a:prstGeom prst="rect">
              <a:avLst/>
            </a:prstGeom>
          </p:spPr>
        </p:pic>
        <p:sp>
          <p:nvSpPr>
            <p:cNvPr id="13" name="椭圆 12"/>
            <p:cNvSpPr/>
            <p:nvPr>
              <p:custDataLst>
                <p:tags r:id="rId10"/>
              </p:custDataLst>
            </p:nvPr>
          </p:nvSpPr>
          <p:spPr>
            <a:xfrm>
              <a:off x="13565" y="3480"/>
              <a:ext cx="2761" cy="1026"/>
            </a:xfrm>
            <a:prstGeom prst="ellipse">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sp>
          <p:nvSpPr>
            <p:cNvPr id="14" name="椭圆 13"/>
            <p:cNvSpPr/>
            <p:nvPr>
              <p:custDataLst>
                <p:tags r:id="rId11"/>
              </p:custDataLst>
            </p:nvPr>
          </p:nvSpPr>
          <p:spPr>
            <a:xfrm>
              <a:off x="7586" y="2759"/>
              <a:ext cx="1877" cy="1891"/>
            </a:xfrm>
            <a:prstGeom prst="ellipse">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latin typeface="Arial" panose="020B0604020202020204" pitchFamily="34" charset="0"/>
              </a:endParaRPr>
            </a:p>
          </p:txBody>
        </p:sp>
      </p:grpSp>
      <p:sp>
        <p:nvSpPr>
          <p:cNvPr id="2" name="标题 1"/>
          <p:cNvSpPr>
            <a:spLocks noGrp="1"/>
          </p:cNvSpPr>
          <p:nvPr userDrawn="1">
            <p:ph type="title" hasCustomPrompt="1"/>
            <p:custDataLst>
              <p:tags r:id="rId12"/>
            </p:custDataLst>
          </p:nvPr>
        </p:nvSpPr>
        <p:spPr>
          <a:xfrm>
            <a:off x="2305526" y="3137535"/>
            <a:ext cx="4533424" cy="685800"/>
          </a:xfrm>
        </p:spPr>
        <p:txBody>
          <a:bodyPr lIns="90000" tIns="46800" rIns="90000" bIns="46800" anchor="b" anchorCtr="0">
            <a:normAutofit/>
          </a:bodyPr>
          <a:lstStyle>
            <a:lvl1pPr algn="ctr">
              <a:defRPr sz="4800" b="0" u="none" strike="noStrike" kern="1200" cap="none" spc="300" normalizeH="0" baseline="0">
                <a:solidFill>
                  <a:schemeClr val="tx1">
                    <a:lumMod val="85000"/>
                    <a:lumOff val="15000"/>
                  </a:schemeClr>
                </a:solidFill>
                <a:uFillTx/>
                <a:latin typeface="Arial" panose="020B0604020202020204" pitchFamily="34" charset="0"/>
                <a:ea typeface="汉仪尚巍手书W" pitchFamily="18" charset="-122"/>
              </a:defRPr>
            </a:lvl1pPr>
          </a:lstStyle>
          <a:p>
            <a:r>
              <a:rPr lang="zh-CN" altLang="en-US" dirty="0"/>
              <a:t>单击此处编辑标题</a:t>
            </a:r>
            <a:endParaRPr lang="zh-CN" altLang="en-US" dirty="0"/>
          </a:p>
        </p:txBody>
      </p:sp>
      <p:sp>
        <p:nvSpPr>
          <p:cNvPr id="3" name="文本占位符 2"/>
          <p:cNvSpPr>
            <a:spLocks noGrp="1"/>
          </p:cNvSpPr>
          <p:nvPr userDrawn="1">
            <p:ph type="body" idx="1"/>
            <p:custDataLst>
              <p:tags r:id="rId13"/>
            </p:custDataLst>
          </p:nvPr>
        </p:nvSpPr>
        <p:spPr>
          <a:xfrm>
            <a:off x="2305358" y="3847708"/>
            <a:ext cx="4533284" cy="1071401"/>
          </a:xfrm>
        </p:spPr>
        <p:txBody>
          <a:bodyPr lIns="90170" tIns="46990" rIns="90170" bIns="46990">
            <a:normAutofit/>
          </a:bodyPr>
          <a:lstStyle>
            <a:lvl1pPr marL="0" indent="0" algn="ctr"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userDrawn="1">
            <p:ph type="dt" sz="half" idx="10"/>
            <p:custDataLst>
              <p:tags r:id="rId1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1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userDrawn="1">
            <p:ph type="sldNum" sz="quarter" idx="12"/>
            <p:custDataLst>
              <p:tags r:id="rId16"/>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2" name="标题 1"/>
          <p:cNvSpPr>
            <a:spLocks noGrp="1"/>
          </p:cNvSpPr>
          <p:nvPr>
            <p:ph type="title"/>
            <p:custDataLst>
              <p:tags r:id="rId4"/>
            </p:custDataLst>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502448" y="1571631"/>
            <a:ext cx="3962432" cy="404168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4679158" y="1571631"/>
            <a:ext cx="3962432" cy="4041680"/>
          </a:xfrm>
        </p:spPr>
        <p:txBody>
          <a:bodyPr>
            <a:noAutofit/>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2" name="标题 1"/>
          <p:cNvSpPr>
            <a:spLocks noGrp="1"/>
          </p:cNvSpPr>
          <p:nvPr>
            <p:ph type="title"/>
            <p:custDataLst>
              <p:tags r:id="rId4"/>
            </p:custDataLst>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502448" y="157163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502444" y="1912144"/>
            <a:ext cx="3962400"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4676813" y="157163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4676813" y="1912144"/>
            <a:ext cx="3962432"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9219" name="图片 5"/>
          <p:cNvPicPr>
            <a:picLocks noChangeAspect="1"/>
          </p:cNvPicPr>
          <p:nvPr userDrawn="1">
            <p:custDataLst>
              <p:tags r:id="rId2"/>
            </p:custDataLst>
          </p:nvPr>
        </p:nvPicPr>
        <p:blipFill>
          <a:blip r:embed="rId3"/>
          <a:stretch>
            <a:fillRect/>
          </a:stretch>
        </p:blipFill>
        <p:spPr>
          <a:xfrm rot="5400000">
            <a:off x="5072063" y="1974850"/>
            <a:ext cx="3711575" cy="4432300"/>
          </a:xfrm>
          <a:prstGeom prst="rect">
            <a:avLst/>
          </a:prstGeom>
          <a:noFill/>
          <a:ln w="9525">
            <a:noFill/>
          </a:ln>
        </p:spPr>
      </p:pic>
      <p:sp>
        <p:nvSpPr>
          <p:cNvPr id="7" name="任意多边形: 形状 6"/>
          <p:cNvSpPr/>
          <p:nvPr userDrawn="1">
            <p:custDataLst>
              <p:tags r:id="rId4"/>
            </p:custDataLst>
          </p:nvPr>
        </p:nvSpPr>
        <p:spPr>
          <a:xfrm>
            <a:off x="0" y="857250"/>
            <a:ext cx="2028825" cy="1514475"/>
          </a:xfrm>
          <a:custGeom>
            <a:avLst/>
            <a:gdLst>
              <a:gd name="connsiteX0" fmla="*/ 0 w 2705101"/>
              <a:gd name="connsiteY0" fmla="*/ 0 h 2019300"/>
              <a:gd name="connsiteX1" fmla="*/ 2705101 w 2705101"/>
              <a:gd name="connsiteY1" fmla="*/ 0 h 2019300"/>
              <a:gd name="connsiteX2" fmla="*/ 342901 w 2705101"/>
              <a:gd name="connsiteY2" fmla="*/ 2019300 h 2019300"/>
              <a:gd name="connsiteX3" fmla="*/ 101380 w 2705101"/>
              <a:gd name="connsiteY3" fmla="*/ 2008875 h 2019300"/>
              <a:gd name="connsiteX4" fmla="*/ 0 w 2705101"/>
              <a:gd name="connsiteY4" fmla="*/ 1995648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1" h="2019300">
                <a:moveTo>
                  <a:pt x="0" y="0"/>
                </a:moveTo>
                <a:lnTo>
                  <a:pt x="2705101" y="0"/>
                </a:lnTo>
                <a:cubicBezTo>
                  <a:pt x="2705101" y="1115229"/>
                  <a:pt x="1647508" y="2019300"/>
                  <a:pt x="342901" y="2019300"/>
                </a:cubicBezTo>
                <a:cubicBezTo>
                  <a:pt x="261363" y="2019300"/>
                  <a:pt x="180790" y="2015769"/>
                  <a:pt x="101380" y="2008875"/>
                </a:cubicBezTo>
                <a:lnTo>
                  <a:pt x="0" y="1995648"/>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endParaRPr lang="zh-CN" altLang="en-US" sz="1350" strike="noStrike" noProof="1"/>
          </a:p>
        </p:txBody>
      </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lum bright="6000"/>
          </a:blip>
          <a:srcRect/>
          <a:stretch>
            <a:fillRect/>
          </a:stretch>
        </p:blipFill>
        <p:spPr>
          <a:xfrm>
            <a:off x="5082064" y="674846"/>
            <a:ext cx="4094321" cy="5323523"/>
          </a:xfrm>
          <a:prstGeom prst="rect">
            <a:avLst/>
          </a:prstGeom>
        </p:spPr>
      </p:pic>
      <p:sp>
        <p:nvSpPr>
          <p:cNvPr id="7" name="流程图: 延期 6"/>
          <p:cNvSpPr/>
          <p:nvPr userDrawn="1">
            <p:custDataLst>
              <p:tags r:id="rId4"/>
            </p:custDataLst>
          </p:nvPr>
        </p:nvSpPr>
        <p:spPr>
          <a:xfrm>
            <a:off x="2221230" y="866299"/>
            <a:ext cx="5132070" cy="5132070"/>
          </a:xfrm>
          <a:prstGeom prst="flowChartDelay">
            <a:avLst/>
          </a:prstGeom>
          <a:solidFill>
            <a:schemeClr val="bg2">
              <a:alpha val="99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custDataLst>
              <p:tags r:id="rId5"/>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2" name="标题 1"/>
          <p:cNvSpPr>
            <a:spLocks noGrp="1"/>
          </p:cNvSpPr>
          <p:nvPr>
            <p:ph type="title"/>
            <p:custDataLst>
              <p:tags r:id="rId4"/>
            </p:custDataLst>
          </p:nvPr>
        </p:nvSpPr>
        <p:spPr>
          <a:xfrm>
            <a:off x="502448"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502448" y="157163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14789" y="1062038"/>
            <a:ext cx="8929211" cy="4938713"/>
            <a:chOff x="286385" y="273050"/>
            <a:chExt cx="11905614" cy="6584951"/>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flipH="1">
              <a:off x="10544174" y="5905493"/>
              <a:ext cx="1647825" cy="952508"/>
            </a:xfrm>
            <a:prstGeom prst="rect">
              <a:avLst/>
            </a:prstGeom>
          </p:spPr>
        </p:pic>
      </p:grpSp>
      <p:sp>
        <p:nvSpPr>
          <p:cNvPr id="2" name="竖排标题 1"/>
          <p:cNvSpPr>
            <a:spLocks noGrp="1"/>
          </p:cNvSpPr>
          <p:nvPr>
            <p:ph type="title" orient="vert"/>
            <p:custDataLst>
              <p:tags r:id="rId6"/>
            </p:custDataLs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502444" y="157162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14789" y="1062038"/>
            <a:ext cx="8929211" cy="4938713"/>
            <a:chOff x="286385" y="273050"/>
            <a:chExt cx="11905614" cy="6584951"/>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flipH="1">
              <a:off x="10544174" y="5905493"/>
              <a:ext cx="1647825" cy="952508"/>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02448" y="1571631"/>
            <a:ext cx="8139178" cy="4041680"/>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2139" y="1058746"/>
            <a:ext cx="4012406" cy="5031581"/>
            <a:chOff x="7" y="587"/>
            <a:chExt cx="8425" cy="10565"/>
          </a:xfrm>
        </p:grpSpPr>
        <p:pic>
          <p:nvPicPr>
            <p:cNvPr id="7" name="图片 6"/>
            <p:cNvPicPr>
              <a:picLocks noChangeAspect="1"/>
            </p:cNvPicPr>
            <p:nvPr>
              <p:custDataLst>
                <p:tags r:id="rId3"/>
              </p:custDataLst>
            </p:nvPr>
          </p:nvPicPr>
          <p:blipFill>
            <a:blip r:embed="rId4">
              <a:lum bright="6000"/>
            </a:blip>
            <a:srcRect/>
            <a:stretch>
              <a:fillRect/>
            </a:stretch>
          </p:blipFill>
          <p:spPr>
            <a:xfrm>
              <a:off x="7" y="587"/>
              <a:ext cx="7535" cy="10201"/>
            </a:xfrm>
            <a:prstGeom prst="rect">
              <a:avLst/>
            </a:prstGeom>
          </p:spPr>
        </p:pic>
        <p:pic>
          <p:nvPicPr>
            <p:cNvPr id="8" name="图片 7"/>
            <p:cNvPicPr>
              <a:picLocks noChangeAspect="1"/>
            </p:cNvPicPr>
            <p:nvPr>
              <p:custDataLst>
                <p:tags r:id="rId5"/>
              </p:custDataLst>
            </p:nvPr>
          </p:nvPicPr>
          <p:blipFill>
            <a:blip r:embed="rId6">
              <a:lum bright="6000"/>
            </a:blip>
            <a:srcRect/>
            <a:stretch>
              <a:fillRect/>
            </a:stretch>
          </p:blipFill>
          <p:spPr>
            <a:xfrm>
              <a:off x="6905" y="10332"/>
              <a:ext cx="1527" cy="820"/>
            </a:xfrm>
            <a:prstGeom prst="rect">
              <a:avLst/>
            </a:prstGeom>
          </p:spPr>
        </p:pic>
      </p:grpSp>
      <p:sp>
        <p:nvSpPr>
          <p:cNvPr id="9" name="流程图: 延期 8"/>
          <p:cNvSpPr/>
          <p:nvPr userDrawn="1">
            <p:custDataLst>
              <p:tags r:id="rId7"/>
            </p:custDataLst>
          </p:nvPr>
        </p:nvSpPr>
        <p:spPr>
          <a:xfrm flipH="1">
            <a:off x="2176463" y="862965"/>
            <a:ext cx="5132070" cy="5132070"/>
          </a:xfrm>
          <a:prstGeom prst="flowChartDelay">
            <a:avLst/>
          </a:prstGeom>
          <a:solidFill>
            <a:schemeClr val="bg2">
              <a:alpha val="99000"/>
            </a:schemeClr>
          </a:solidFill>
          <a:ln>
            <a:noFill/>
          </a:ln>
          <a:effectLst>
            <a:outerShdw blurRad="50800" dist="38100" dir="10800000" algn="r" rotWithShape="0">
              <a:srgbClr val="52654F">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kern="1200" cap="all" baseline="0">
              <a:ln>
                <a:solidFill>
                  <a:schemeClr val="accent1"/>
                </a:solidFill>
              </a:ln>
              <a:solidFill>
                <a:schemeClr val="accent1"/>
              </a:solidFill>
              <a:latin typeface="Arial" panose="020B0604020202020204" pitchFamily="34" charset="0"/>
            </a:endParaRPr>
          </a:p>
        </p:txBody>
      </p:sp>
      <p:pic>
        <p:nvPicPr>
          <p:cNvPr id="10" name="图片 9" descr="60076ba32008fed45d0337233ef2a29a"/>
          <p:cNvPicPr>
            <a:picLocks noChangeAspect="1"/>
          </p:cNvPicPr>
          <p:nvPr userDrawn="1">
            <p:custDataLst>
              <p:tags r:id="rId8"/>
            </p:custDataLst>
          </p:nvPr>
        </p:nvPicPr>
        <p:blipFill>
          <a:blip r:embed="rId9"/>
          <a:srcRect/>
          <a:stretch>
            <a:fillRect/>
          </a:stretch>
        </p:blipFill>
        <p:spPr>
          <a:xfrm>
            <a:off x="2669858" y="3921919"/>
            <a:ext cx="6443186" cy="2126456"/>
          </a:xfrm>
          <a:prstGeom prst="rect">
            <a:avLst/>
          </a:prstGeom>
        </p:spPr>
      </p:pic>
      <p:grpSp>
        <p:nvGrpSpPr>
          <p:cNvPr id="11" name="组合 10"/>
          <p:cNvGrpSpPr/>
          <p:nvPr userDrawn="1">
            <p:custDataLst>
              <p:tags r:id="rId10"/>
            </p:custDataLst>
          </p:nvPr>
        </p:nvGrpSpPr>
        <p:grpSpPr>
          <a:xfrm flipH="1">
            <a:off x="3879533" y="1133475"/>
            <a:ext cx="5308283" cy="1751648"/>
            <a:chOff x="4985" y="560"/>
            <a:chExt cx="13528" cy="4464"/>
          </a:xfrm>
        </p:grpSpPr>
        <p:pic>
          <p:nvPicPr>
            <p:cNvPr id="12" name="图片 11" descr="60076ba32008fed45d0337233ef2a29a"/>
            <p:cNvPicPr>
              <a:picLocks noChangeAspect="1"/>
            </p:cNvPicPr>
            <p:nvPr>
              <p:custDataLst>
                <p:tags r:id="rId11"/>
              </p:custDataLst>
            </p:nvPr>
          </p:nvPicPr>
          <p:blipFill>
            <a:blip r:embed="rId12"/>
            <a:srcRect/>
            <a:stretch>
              <a:fillRect/>
            </a:stretch>
          </p:blipFill>
          <p:spPr>
            <a:xfrm>
              <a:off x="4985" y="560"/>
              <a:ext cx="13529" cy="4465"/>
            </a:xfrm>
            <a:prstGeom prst="rect">
              <a:avLst/>
            </a:prstGeom>
          </p:spPr>
        </p:pic>
        <p:sp>
          <p:nvSpPr>
            <p:cNvPr id="13" name="椭圆 12"/>
            <p:cNvSpPr/>
            <p:nvPr>
              <p:custDataLst>
                <p:tags r:id="rId13"/>
              </p:custDataLst>
            </p:nvPr>
          </p:nvSpPr>
          <p:spPr>
            <a:xfrm>
              <a:off x="13565" y="3480"/>
              <a:ext cx="2761" cy="10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kern="1200" cap="all" baseline="0">
                <a:latin typeface="Arial" panose="020B0604020202020204" pitchFamily="34" charset="0"/>
              </a:endParaRPr>
            </a:p>
          </p:txBody>
        </p:sp>
        <p:sp>
          <p:nvSpPr>
            <p:cNvPr id="14" name="椭圆 13"/>
            <p:cNvSpPr/>
            <p:nvPr>
              <p:custDataLst>
                <p:tags r:id="rId14"/>
              </p:custDataLst>
            </p:nvPr>
          </p:nvSpPr>
          <p:spPr>
            <a:xfrm>
              <a:off x="7586" y="3025"/>
              <a:ext cx="1877" cy="18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kern="1200" cap="all" baseline="0">
                <a:latin typeface="Arial" panose="020B0604020202020204" pitchFamily="34" charset="0"/>
              </a:endParaRPr>
            </a:p>
          </p:txBody>
        </p:sp>
      </p:grpSp>
      <p:pic>
        <p:nvPicPr>
          <p:cNvPr id="15" name="图片 14"/>
          <p:cNvPicPr>
            <a:picLocks noChangeAspect="1"/>
          </p:cNvPicPr>
          <p:nvPr userDrawn="1">
            <p:custDataLst>
              <p:tags r:id="rId15"/>
            </p:custDataLst>
          </p:nvPr>
        </p:nvPicPr>
        <p:blipFill rotWithShape="1">
          <a:blip r:embed="rId16">
            <a:lum bright="18000"/>
          </a:blip>
          <a:srcRect/>
          <a:stretch>
            <a:fillRect/>
          </a:stretch>
        </p:blipFill>
        <p:spPr>
          <a:xfrm>
            <a:off x="3303509" y="3081814"/>
            <a:ext cx="1112044" cy="285750"/>
          </a:xfrm>
          <a:prstGeom prst="rect">
            <a:avLst/>
          </a:prstGeom>
        </p:spPr>
      </p:pic>
      <p:pic>
        <p:nvPicPr>
          <p:cNvPr id="16" name="图片 15"/>
          <p:cNvPicPr>
            <a:picLocks noChangeAspect="1"/>
          </p:cNvPicPr>
          <p:nvPr userDrawn="1">
            <p:custDataLst>
              <p:tags r:id="rId17"/>
            </p:custDataLst>
          </p:nvPr>
        </p:nvPicPr>
        <p:blipFill rotWithShape="1">
          <a:blip r:embed="rId18">
            <a:lum bright="48000"/>
          </a:blip>
          <a:srcRect/>
          <a:stretch>
            <a:fillRect/>
          </a:stretch>
        </p:blipFill>
        <p:spPr>
          <a:xfrm flipH="1">
            <a:off x="5820966" y="3786188"/>
            <a:ext cx="2005489" cy="514826"/>
          </a:xfrm>
          <a:prstGeom prst="rect">
            <a:avLst/>
          </a:prstGeom>
        </p:spPr>
      </p:pic>
      <p:pic>
        <p:nvPicPr>
          <p:cNvPr id="17" name="图片 16" descr="90b9e84ed701da1599f8f5c551cd62cb"/>
          <p:cNvPicPr>
            <a:picLocks noChangeAspect="1"/>
          </p:cNvPicPr>
          <p:nvPr userDrawn="1">
            <p:custDataLst>
              <p:tags r:id="rId19"/>
            </p:custDataLst>
          </p:nvPr>
        </p:nvPicPr>
        <p:blipFill>
          <a:blip r:embed="rId20">
            <a:lum bright="72000"/>
          </a:blip>
          <a:srcRect/>
          <a:stretch>
            <a:fillRect/>
          </a:stretch>
        </p:blipFill>
        <p:spPr>
          <a:xfrm>
            <a:off x="4538425" y="3268980"/>
            <a:ext cx="2306955" cy="57150"/>
          </a:xfrm>
          <a:prstGeom prst="rect">
            <a:avLst/>
          </a:prstGeom>
        </p:spPr>
      </p:pic>
      <p:sp>
        <p:nvSpPr>
          <p:cNvPr id="2" name="标题 1"/>
          <p:cNvSpPr>
            <a:spLocks noGrp="1"/>
          </p:cNvSpPr>
          <p:nvPr>
            <p:ph type="title" hasCustomPrompt="1"/>
            <p:custDataLst>
              <p:tags r:id="rId21"/>
            </p:custDataLst>
          </p:nvPr>
        </p:nvSpPr>
        <p:spPr>
          <a:xfrm>
            <a:off x="4150043" y="2546033"/>
            <a:ext cx="3814286" cy="1222058"/>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all" spc="600" normalizeH="0" baseline="0" noProof="1" dirty="0">
                <a:solidFill>
                  <a:schemeClr val="tx1">
                    <a:lumMod val="85000"/>
                    <a:lumOff val="15000"/>
                  </a:schemeClr>
                </a:solidFill>
                <a:uFillTx/>
                <a:latin typeface="Arial" panose="020B0604020202020204" pitchFamily="34" charset="0"/>
                <a:ea typeface="汉仪尚巍手书W"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2"/>
            </p:custDataLst>
          </p:nvPr>
        </p:nvSpPr>
        <p:spPr/>
        <p:txBody>
          <a:bodyPr/>
          <a:lstStyle>
            <a:lvl1pPr>
              <a:defRPr kern="1200" cap="all"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3"/>
            </p:custDataLst>
          </p:nvPr>
        </p:nvSpPr>
        <p:spPr/>
        <p:txBody>
          <a:bodyPr/>
          <a:lstStyle>
            <a:lvl1pPr>
              <a:defRPr kern="1200" cap="all"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24"/>
            </p:custDataLst>
          </p:nvPr>
        </p:nvSpPr>
        <p:spPr/>
        <p:txBody>
          <a:bodyPr/>
          <a:lstStyle>
            <a:lvl1pPr>
              <a:defRPr kern="1200" cap="all" baseline="0">
                <a:latin typeface="Arial" panose="020B0604020202020204" pitchFamily="34" charset="0"/>
              </a:defRPr>
            </a:lvl1pPr>
          </a:lstStyle>
          <a:p>
            <a:fld id="{49AE70B2-8BF9-45C0-BB95-33D1B9D3A854}" type="slidenum">
              <a:rPr lang="zh-CN" altLang="en-US" smtClean="0"/>
            </a:fld>
            <a:endParaRPr lang="zh-CN" altLang="en-US"/>
          </a:p>
        </p:txBody>
      </p:sp>
      <p:sp>
        <p:nvSpPr>
          <p:cNvPr id="19" name="文本占位符 18"/>
          <p:cNvSpPr>
            <a:spLocks noGrp="1"/>
          </p:cNvSpPr>
          <p:nvPr>
            <p:ph type="body" sz="quarter" idx="13" hasCustomPrompt="1"/>
            <p:custDataLst>
              <p:tags r:id="rId25"/>
            </p:custDataLst>
          </p:nvPr>
        </p:nvSpPr>
        <p:spPr>
          <a:xfrm>
            <a:off x="4149951" y="3794761"/>
            <a:ext cx="3814098" cy="394676"/>
          </a:xfrm>
        </p:spPr>
        <p:txBody>
          <a:bodyPr lIns="90000" tIns="46800" rIns="90000" bIns="46800">
            <a:normAutofit/>
          </a:bodyPr>
          <a:lstStyle>
            <a:lvl1pPr marL="0" indent="0" algn="ctr">
              <a:lnSpc>
                <a:spcPct val="100000"/>
              </a:lnSpc>
              <a:spcAft>
                <a:spcPts val="0"/>
              </a:spcAft>
              <a:buNone/>
              <a:defRPr sz="2800" kern="1200" cap="all"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单击此处编辑文本</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14789" y="1062038"/>
            <a:ext cx="8712041" cy="47339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flipH="1">
            <a:off x="7908131" y="5286375"/>
            <a:ext cx="1235869" cy="714375"/>
          </a:xfrm>
          <a:prstGeom prst="rect">
            <a:avLst/>
          </a:prstGeom>
        </p:spPr>
      </p:pic>
      <p:sp>
        <p:nvSpPr>
          <p:cNvPr id="2" name="标题 1"/>
          <p:cNvSpPr>
            <a:spLocks noGrp="1"/>
          </p:cNvSpPr>
          <p:nvPr>
            <p:ph type="title" hasCustomPrompt="1"/>
            <p:custDataLst>
              <p:tags r:id="rId5"/>
            </p:custDataLst>
          </p:nvPr>
        </p:nvSpPr>
        <p:spPr>
          <a:xfrm>
            <a:off x="961200" y="1794150"/>
            <a:ext cx="7219800" cy="542700"/>
          </a:xfrm>
        </p:spPr>
        <p:txBody>
          <a:bodyPr anchor="ctr">
            <a:normAutofit/>
          </a:bodyP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960835" y="2479950"/>
            <a:ext cx="7219950" cy="25839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8" name="矩形 7"/>
          <p:cNvSpPr/>
          <p:nvPr userDrawn="1">
            <p:custDataLst>
              <p:tags r:id="rId4"/>
            </p:custDataLst>
          </p:nvPr>
        </p:nvSpPr>
        <p:spPr>
          <a:xfrm>
            <a:off x="0" y="854154"/>
            <a:ext cx="3815239"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5"/>
            </p:custDataLst>
          </p:nvPr>
        </p:nvSpPr>
        <p:spPr>
          <a:xfrm>
            <a:off x="437400" y="1435050"/>
            <a:ext cx="2970000" cy="661500"/>
          </a:xfrm>
        </p:spPr>
        <p:txBody>
          <a:bodyPr anchor="ctr">
            <a:normAutofit/>
          </a:bodyPr>
          <a:lstStyle>
            <a:lvl1pPr>
              <a:defRPr sz="3600" baseline="0">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40100" y="2180250"/>
            <a:ext cx="2967300" cy="30699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3825900" y="1434704"/>
            <a:ext cx="4860000" cy="3815953"/>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10" name="矩形 9"/>
          <p:cNvSpPr/>
          <p:nvPr userDrawn="1">
            <p:custDataLst>
              <p:tags r:id="rId4"/>
            </p:custDataLst>
          </p:nvPr>
        </p:nvSpPr>
        <p:spPr>
          <a:xfrm>
            <a:off x="0" y="85725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9000" y="1443150"/>
            <a:ext cx="8232300" cy="469800"/>
          </a:xfrm>
        </p:spPr>
        <p:txBody>
          <a:bodyPr anchor="ctr">
            <a:normAutofit/>
          </a:bodyPr>
          <a:lstStyle>
            <a:lvl1pPr algn="ctr">
              <a:defRPr sz="36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59000" y="2101950"/>
            <a:ext cx="8231981" cy="621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459581" y="2963250"/>
            <a:ext cx="8224200" cy="25731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858" y="4622960"/>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flipH="1">
            <a:off x="7908131" y="5286370"/>
            <a:ext cx="1235869" cy="714381"/>
          </a:xfrm>
          <a:prstGeom prst="rect">
            <a:avLst/>
          </a:prstGeom>
        </p:spPr>
      </p:pic>
      <p:sp>
        <p:nvSpPr>
          <p:cNvPr id="2" name="标题 1"/>
          <p:cNvSpPr>
            <a:spLocks noGrp="1"/>
          </p:cNvSpPr>
          <p:nvPr>
            <p:ph type="title"/>
            <p:custDataLst>
              <p:tags r:id="rId5"/>
            </p:custDataLst>
          </p:nvPr>
        </p:nvSpPr>
        <p:spPr>
          <a:xfrm>
            <a:off x="453600" y="1359450"/>
            <a:ext cx="8232300" cy="423900"/>
          </a:xfrm>
        </p:spPr>
        <p:txBody>
          <a:bodyPr anchor="ctr">
            <a:normAutofit/>
          </a:bodyP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2118150"/>
            <a:ext cx="8243100" cy="2408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435023" y="4742550"/>
            <a:ext cx="8251200" cy="758700"/>
          </a:xfrm>
        </p:spPr>
        <p:txBody>
          <a:bodyPr/>
          <a:lstStyle>
            <a:lvl1pPr marL="0" indent="0">
              <a:buNone/>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custDataLst>
              <p:tags r:id="rId2"/>
            </p:custDataLst>
          </p:nvPr>
        </p:nvPicPr>
        <p:blipFill rotWithShape="1">
          <a:blip r:embed="rId3"/>
          <a:srcRect/>
          <a:stretch>
            <a:fillRect/>
          </a:stretch>
        </p:blipFill>
        <p:spPr>
          <a:xfrm flipH="1">
            <a:off x="7908131" y="5286370"/>
            <a:ext cx="1235869" cy="714381"/>
          </a:xfrm>
          <a:prstGeom prst="rect">
            <a:avLst/>
          </a:prstGeom>
        </p:spPr>
      </p:pic>
      <p:sp>
        <p:nvSpPr>
          <p:cNvPr id="10" name="矩形 9"/>
          <p:cNvSpPr/>
          <p:nvPr userDrawn="1">
            <p:custDataLst>
              <p:tags r:id="rId4"/>
            </p:custDataLst>
          </p:nvPr>
        </p:nvSpPr>
        <p:spPr>
          <a:xfrm>
            <a:off x="0" y="85725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34700" y="1035450"/>
            <a:ext cx="8278200" cy="331473"/>
          </a:xfrm>
        </p:spPr>
        <p:txBody>
          <a:bodyPr>
            <a:normAutofit/>
          </a:bodyPr>
          <a:lstStyle>
            <a:lvl1pPr>
              <a:defRPr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34700" y="2104650"/>
            <a:ext cx="4006800" cy="217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4681800" y="2104650"/>
            <a:ext cx="4025700" cy="217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429300" y="4469850"/>
            <a:ext cx="4006800" cy="5859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4467150"/>
            <a:ext cx="4025700" cy="5859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pic>
        <p:nvPicPr>
          <p:cNvPr id="13" name="图片 12"/>
          <p:cNvPicPr>
            <a:picLocks noChangeAspect="1"/>
          </p:cNvPicPr>
          <p:nvPr userDrawn="1">
            <p:custDataLst>
              <p:tags r:id="rId3"/>
            </p:custDataLst>
          </p:nvPr>
        </p:nvPicPr>
        <p:blipFill>
          <a:blip r:embed="rId4"/>
          <a:srcRect/>
          <a:stretch>
            <a:fillRect/>
          </a:stretch>
        </p:blipFill>
        <p:spPr>
          <a:xfrm>
            <a:off x="-27622" y="3068479"/>
            <a:ext cx="1210151" cy="1166336"/>
          </a:xfrm>
          <a:prstGeom prst="rect">
            <a:avLst/>
          </a:prstGeom>
        </p:spPr>
      </p:pic>
      <p:pic>
        <p:nvPicPr>
          <p:cNvPr id="15" name="图片 14"/>
          <p:cNvPicPr>
            <a:picLocks noChangeAspect="1"/>
          </p:cNvPicPr>
          <p:nvPr userDrawn="1">
            <p:custDataLst>
              <p:tags r:id="rId5"/>
            </p:custDataLst>
          </p:nvPr>
        </p:nvPicPr>
        <p:blipFill>
          <a:blip r:embed="rId6"/>
          <a:srcRect/>
          <a:stretch>
            <a:fillRect/>
          </a:stretch>
        </p:blipFill>
        <p:spPr>
          <a:xfrm flipH="1">
            <a:off x="7961471" y="3068479"/>
            <a:ext cx="1183958" cy="1166336"/>
          </a:xfrm>
          <a:prstGeom prst="rect">
            <a:avLst/>
          </a:prstGeom>
        </p:spPr>
      </p:pic>
      <p:sp>
        <p:nvSpPr>
          <p:cNvPr id="2" name="标题 1"/>
          <p:cNvSpPr>
            <a:spLocks noGrp="1"/>
          </p:cNvSpPr>
          <p:nvPr>
            <p:ph type="title" hasCustomPrompt="1"/>
            <p:custDataLst>
              <p:tags r:id="rId7"/>
            </p:custDataLst>
          </p:nvPr>
        </p:nvSpPr>
        <p:spPr>
          <a:xfrm>
            <a:off x="1142100" y="1861650"/>
            <a:ext cx="6858000" cy="1790100"/>
          </a:xfrm>
        </p:spPr>
        <p:txBody>
          <a:bodyPr anchor="b">
            <a:normAutofit/>
          </a:bodyPr>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3754350"/>
            <a:ext cx="6858000" cy="1242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7" name="图片 16"/>
          <p:cNvPicPr>
            <a:picLocks noChangeAspect="1"/>
          </p:cNvPicPr>
          <p:nvPr userDrawn="1">
            <p:custDataLst>
              <p:tags r:id="rId2"/>
            </p:custDataLst>
          </p:nvPr>
        </p:nvPicPr>
        <p:blipFill>
          <a:blip r:embed="rId3"/>
          <a:stretch>
            <a:fillRect/>
          </a:stretch>
        </p:blipFill>
        <p:spPr>
          <a:xfrm>
            <a:off x="0" y="857250"/>
            <a:ext cx="9144000" cy="5142929"/>
          </a:xfrm>
          <a:prstGeom prst="rect">
            <a:avLst/>
          </a:prstGeom>
        </p:spPr>
      </p:pic>
      <p:sp>
        <p:nvSpPr>
          <p:cNvPr id="7" name="标题 1"/>
          <p:cNvSpPr>
            <a:spLocks noGrp="1"/>
          </p:cNvSpPr>
          <p:nvPr>
            <p:ph type="ctrTitle" hasCustomPrompt="1"/>
            <p:custDataLst>
              <p:tags r:id="rId4"/>
            </p:custDataLst>
          </p:nvPr>
        </p:nvSpPr>
        <p:spPr>
          <a:xfrm>
            <a:off x="6384192" y="1691258"/>
            <a:ext cx="981056" cy="3881438"/>
          </a:xfrm>
        </p:spPr>
        <p:txBody>
          <a:bodyPr vert="eaVert" lIns="90000" tIns="46800" rIns="90000" bIns="46800" anchor="ctr" anchorCtr="0">
            <a:normAutofit/>
          </a:bodyPr>
          <a:lstStyle>
            <a:lvl1pPr algn="dist">
              <a:defRPr sz="5400" u="none" strike="noStrike" kern="1200" cap="none" spc="-200" normalizeH="0" baseline="0">
                <a:solidFill>
                  <a:schemeClr val="tx1">
                    <a:lumMod val="85000"/>
                    <a:lumOff val="15000"/>
                  </a:schemeClr>
                </a:solidFill>
                <a:uFillTx/>
                <a:latin typeface="Arial" panose="020B0604020202020204" pitchFamily="34" charset="0"/>
                <a:ea typeface="汉仪尚巍手书W" pitchFamily="18" charset="-122"/>
              </a:defRPr>
            </a:lvl1pPr>
          </a:lstStyle>
          <a:p>
            <a:r>
              <a:rPr lang="zh-CN" altLang="en-US" dirty="0"/>
              <a:t>编辑标题</a:t>
            </a:r>
            <a:endParaRPr lang="zh-CN" altLang="en-US" dirty="0"/>
          </a:p>
        </p:txBody>
      </p:sp>
      <p:sp>
        <p:nvSpPr>
          <p:cNvPr id="8" name="副标题 2"/>
          <p:cNvSpPr>
            <a:spLocks noGrp="1"/>
          </p:cNvSpPr>
          <p:nvPr>
            <p:ph type="subTitle" idx="1" hasCustomPrompt="1"/>
            <p:custDataLst>
              <p:tags r:id="rId5"/>
            </p:custDataLst>
          </p:nvPr>
        </p:nvSpPr>
        <p:spPr>
          <a:xfrm>
            <a:off x="7428569" y="3077146"/>
            <a:ext cx="458131" cy="2495549"/>
          </a:xfrm>
        </p:spPr>
        <p:txBody>
          <a:bodyPr vert="eaVert" lIns="90000" tIns="46800" rIns="90000" bIns="46800" anchor="b" anchorCtr="0">
            <a:normAutofit/>
          </a:bodyPr>
          <a:lstStyle>
            <a:lvl1pPr marL="342900" indent="-342900" algn="r">
              <a:buFont typeface="Arial" panose="020B0604020202020204" pitchFamily="34" charset="0"/>
              <a:buChar char="•"/>
              <a:defRPr sz="200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 name="日期占位符 3"/>
          <p:cNvSpPr>
            <a:spLocks noGrp="1"/>
          </p:cNvSpPr>
          <p:nvPr>
            <p:ph type="dt" sz="half" idx="10"/>
            <p:custDataLst>
              <p:tags r:id="rId6"/>
            </p:custDataLst>
          </p:nvPr>
        </p:nvSpPr>
        <p:spPr>
          <a:xfrm>
            <a:off x="628650" y="5624513"/>
            <a:ext cx="2057400" cy="273844"/>
          </a:xfrm>
        </p:spPr>
        <p:txBody>
          <a:bodyPr/>
          <a:lstStyle>
            <a:lvl1pPr>
              <a:defRPr baseline="0">
                <a:solidFill>
                  <a:schemeClr val="tx1">
                    <a:lumMod val="85000"/>
                    <a:lumOff val="15000"/>
                  </a:schemeClr>
                </a:solidFill>
                <a:latin typeface="Arial" panose="020B0604020202020204" pitchFamily="34" charset="0"/>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11"/>
            <p:custDataLst>
              <p:tags r:id="rId7"/>
            </p:custDataLst>
          </p:nvPr>
        </p:nvSpPr>
        <p:spPr>
          <a:xfrm>
            <a:off x="3028950" y="5624513"/>
            <a:ext cx="3086100" cy="273844"/>
          </a:xfrm>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11" name="灯片编号占位符 5"/>
          <p:cNvSpPr>
            <a:spLocks noGrp="1"/>
          </p:cNvSpPr>
          <p:nvPr>
            <p:ph type="sldNum" sz="quarter" idx="12"/>
            <p:custDataLst>
              <p:tags r:id="rId8"/>
            </p:custDataLst>
          </p:nvPr>
        </p:nvSpPr>
        <p:spPr>
          <a:xfrm>
            <a:off x="6457950" y="5624513"/>
            <a:ext cx="2057400" cy="273844"/>
          </a:xfrm>
        </p:spPr>
        <p:txBody>
          <a:bodyPr/>
          <a:lstStyle>
            <a:lvl1pPr>
              <a:defRPr baseline="0">
                <a:solidFill>
                  <a:schemeClr val="tx1">
                    <a:lumMod val="85000"/>
                    <a:lumOff val="15000"/>
                  </a:schemeClr>
                </a:solidFill>
                <a:latin typeface="Arial" panose="020B0604020202020204" pitchFamily="34" charset="0"/>
              </a:defRPr>
            </a:lvl1pPr>
          </a:lstStyle>
          <a:p>
            <a:fld id="{565CE74E-AB26-4998-AD42-012C4C1AD076}" type="slidenum">
              <a:rPr lang="zh-CN" altLang="en-US" smtClean="0"/>
            </a:fld>
            <a:endParaRPr lang="zh-CN" altLang="en-US"/>
          </a:p>
        </p:txBody>
      </p:sp>
      <p:grpSp>
        <p:nvGrpSpPr>
          <p:cNvPr id="15" name="组合 14"/>
          <p:cNvGrpSpPr/>
          <p:nvPr userDrawn="1">
            <p:custDataLst>
              <p:tags r:id="rId9"/>
            </p:custDataLst>
          </p:nvPr>
        </p:nvGrpSpPr>
        <p:grpSpPr>
          <a:xfrm>
            <a:off x="8339569" y="1130339"/>
            <a:ext cx="580177" cy="293287"/>
            <a:chOff x="831851" y="1143000"/>
            <a:chExt cx="2768600" cy="1262063"/>
          </a:xfrm>
          <a:solidFill>
            <a:schemeClr val="accent1"/>
          </a:solidFill>
        </p:grpSpPr>
        <p:sp>
          <p:nvSpPr>
            <p:cNvPr id="18" name="Freeform 5"/>
            <p:cNvSpPr/>
            <p:nvPr>
              <p:custDataLst>
                <p:tags r:id="rId10"/>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20" name="Freeform 6"/>
            <p:cNvSpPr/>
            <p:nvPr>
              <p:custDataLst>
                <p:tags r:id="rId11"/>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21" name="Freeform 7"/>
            <p:cNvSpPr/>
            <p:nvPr>
              <p:custDataLst>
                <p:tags r:id="rId12"/>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组合 8"/>
          <p:cNvGrpSpPr/>
          <p:nvPr>
            <p:custDataLst>
              <p:tags r:id="rId3"/>
            </p:custDataLst>
          </p:nvPr>
        </p:nvGrpSpPr>
        <p:grpSpPr>
          <a:xfrm>
            <a:off x="8482950" y="963026"/>
            <a:ext cx="580177" cy="293287"/>
            <a:chOff x="831851" y="1143000"/>
            <a:chExt cx="2768600" cy="1262063"/>
          </a:xfrm>
          <a:solidFill>
            <a:schemeClr val="accent1"/>
          </a:solidFill>
        </p:grpSpPr>
        <p:sp>
          <p:nvSpPr>
            <p:cNvPr id="10" name="Freeform 5"/>
            <p:cNvSpPr/>
            <p:nvPr>
              <p:custDataLst>
                <p:tags r:id="rId4"/>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1" name="Freeform 6"/>
            <p:cNvSpPr/>
            <p:nvPr>
              <p:custDataLst>
                <p:tags r:id="rId5"/>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2" name="Freeform 7"/>
            <p:cNvSpPr/>
            <p:nvPr>
              <p:custDataLst>
                <p:tags r:id="rId6"/>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p:custDataLst>
              <p:tags r:id="rId7"/>
            </p:custDataLst>
          </p:nvPr>
        </p:nvSpPr>
        <p:spPr>
          <a:xfrm>
            <a:off x="502412" y="1189676"/>
            <a:ext cx="8139178" cy="331473"/>
          </a:xfrm>
        </p:spPr>
        <p:txBody>
          <a:bodyPr vert="horz" lIns="100800" tIns="39600" rIns="75600" bIns="396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502412" y="1571631"/>
            <a:ext cx="8139178" cy="4041680"/>
          </a:xfrm>
        </p:spPr>
        <p:txBody>
          <a:bodyPr vert="horz" lIns="100800" tIns="0" rIns="8280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userDrawn="1">
            <p:custDataLst>
              <p:tags r:id="rId3"/>
            </p:custDataLst>
          </p:nvPr>
        </p:nvGrpSpPr>
        <p:grpSpPr>
          <a:xfrm>
            <a:off x="4022493" y="1874890"/>
            <a:ext cx="1272916" cy="2412794"/>
            <a:chOff x="5363324" y="1356853"/>
            <a:chExt cx="1697221" cy="3217058"/>
          </a:xfrm>
        </p:grpSpPr>
        <p:pic>
          <p:nvPicPr>
            <p:cNvPr id="8" name="图片 7"/>
            <p:cNvPicPr>
              <a:picLocks noChangeAspect="1"/>
            </p:cNvPicPr>
            <p:nvPr>
              <p:custDataLst>
                <p:tags r:id="rId4"/>
              </p:custDataLst>
            </p:nvPr>
          </p:nvPicPr>
          <p:blipFill>
            <a:blip r:embed="rId5"/>
            <a:stretch>
              <a:fillRect/>
            </a:stretch>
          </p:blipFill>
          <p:spPr>
            <a:xfrm>
              <a:off x="5363324" y="1356853"/>
              <a:ext cx="1673852" cy="3217058"/>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6614211" y="3210819"/>
              <a:ext cx="446334" cy="855536"/>
            </a:xfrm>
            <a:prstGeom prst="rect">
              <a:avLst/>
            </a:prstGeom>
          </p:spPr>
        </p:pic>
      </p:grpSp>
      <p:sp>
        <p:nvSpPr>
          <p:cNvPr id="2" name="标题 1"/>
          <p:cNvSpPr>
            <a:spLocks noGrp="1"/>
          </p:cNvSpPr>
          <p:nvPr>
            <p:ph type="title"/>
            <p:custDataLst>
              <p:tags r:id="rId8"/>
            </p:custDataLst>
          </p:nvPr>
        </p:nvSpPr>
        <p:spPr>
          <a:xfrm>
            <a:off x="623888" y="3904385"/>
            <a:ext cx="7886700" cy="1068315"/>
          </a:xfrm>
        </p:spPr>
        <p:txBody>
          <a:bodyPr anchor="b">
            <a:normAutofit/>
          </a:bodyPr>
          <a:lstStyle>
            <a:lvl1pPr algn="ctr">
              <a:defRPr sz="4400" u="none" strike="noStrike" kern="1200" cap="none" spc="200" normalizeH="0" baseline="0">
                <a:solidFill>
                  <a:schemeClr val="tx1">
                    <a:lumMod val="85000"/>
                    <a:lumOff val="15000"/>
                  </a:schemeClr>
                </a:solidFill>
                <a:uFillTx/>
                <a:latin typeface="Arial" panose="020B0604020202020204" pitchFamily="34" charset="0"/>
                <a:ea typeface="汉仪尚巍手书W" pitchFamily="18"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23888" y="5006129"/>
            <a:ext cx="7886700" cy="495858"/>
          </a:xfrm>
        </p:spPr>
        <p:txBody>
          <a:bodyPr>
            <a:normAutofit/>
          </a:bodyPr>
          <a:lstStyle>
            <a:lvl1pPr marL="0" indent="0" algn="ctr">
              <a:buNone/>
              <a:defRPr sz="18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userDrawn="1">
            <p:custDataLst>
              <p:tags r:id="rId3"/>
            </p:custDataLst>
          </p:nvPr>
        </p:nvGrpSpPr>
        <p:grpSpPr>
          <a:xfrm>
            <a:off x="8482950" y="963026"/>
            <a:ext cx="580177" cy="293287"/>
            <a:chOff x="831851" y="1143000"/>
            <a:chExt cx="2768600" cy="1262063"/>
          </a:xfrm>
          <a:solidFill>
            <a:schemeClr val="accent1"/>
          </a:solidFill>
        </p:grpSpPr>
        <p:sp>
          <p:nvSpPr>
            <p:cNvPr id="15" name="Freeform 5"/>
            <p:cNvSpPr/>
            <p:nvPr>
              <p:custDataLst>
                <p:tags r:id="rId4"/>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rgbClr val="E6DD96"/>
                </a:solidFill>
                <a:latin typeface="Arial" panose="020B0604020202020204" pitchFamily="34" charset="0"/>
              </a:endParaRPr>
            </a:p>
          </p:txBody>
        </p:sp>
        <p:sp>
          <p:nvSpPr>
            <p:cNvPr id="16" name="Freeform 6"/>
            <p:cNvSpPr/>
            <p:nvPr>
              <p:custDataLst>
                <p:tags r:id="rId5"/>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rgbClr val="E6DD96"/>
                </a:solidFill>
                <a:latin typeface="Arial" panose="020B0604020202020204" pitchFamily="34" charset="0"/>
              </a:endParaRPr>
            </a:p>
          </p:txBody>
        </p:sp>
        <p:sp>
          <p:nvSpPr>
            <p:cNvPr id="17" name="Freeform 7"/>
            <p:cNvSpPr/>
            <p:nvPr>
              <p:custDataLst>
                <p:tags r:id="rId6"/>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rgbClr val="E6DD96"/>
                </a:solidFill>
                <a:latin typeface="Arial" panose="020B0604020202020204" pitchFamily="34" charset="0"/>
              </a:endParaRPr>
            </a:p>
          </p:txBody>
        </p:sp>
      </p:grpSp>
      <p:sp>
        <p:nvSpPr>
          <p:cNvPr id="2" name="标题 1"/>
          <p:cNvSpPr>
            <a:spLocks noGrp="1"/>
          </p:cNvSpPr>
          <p:nvPr>
            <p:ph type="title"/>
            <p:custDataLst>
              <p:tags r:id="rId7"/>
            </p:custDataLst>
          </p:nvPr>
        </p:nvSpPr>
        <p:spPr>
          <a:xfrm>
            <a:off x="502412"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502448"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4679158" y="1571631"/>
            <a:ext cx="3962432" cy="4041680"/>
          </a:xfrm>
        </p:spPr>
        <p:txBody>
          <a:bodyPr>
            <a:normAutofit/>
          </a:bodyPr>
          <a:lstStyle>
            <a:lvl1pPr>
              <a:defRPr sz="1600" baseline="0">
                <a:solidFill>
                  <a:schemeClr val="tx1">
                    <a:lumMod val="75000"/>
                    <a:lumOff val="25000"/>
                  </a:schemeClr>
                </a:solidFill>
                <a:latin typeface="Arial" panose="020B0604020202020204" pitchFamily="34" charset="0"/>
                <a:ea typeface="隶书" panose="02010509060101010101" pitchFamily="49" charset="-122"/>
              </a:defRPr>
            </a:lvl1pPr>
            <a:lvl2pPr>
              <a:defRPr sz="1600" baseline="0">
                <a:solidFill>
                  <a:schemeClr val="tx1">
                    <a:lumMod val="75000"/>
                    <a:lumOff val="25000"/>
                  </a:schemeClr>
                </a:solidFill>
                <a:latin typeface="Arial" panose="020B0604020202020204" pitchFamily="34" charset="0"/>
                <a:ea typeface="隶书" panose="02010509060101010101" pitchFamily="49" charset="-122"/>
              </a:defRPr>
            </a:lvl2pPr>
            <a:lvl3pPr>
              <a:defRPr sz="1600" baseline="0">
                <a:solidFill>
                  <a:schemeClr val="tx1">
                    <a:lumMod val="75000"/>
                    <a:lumOff val="25000"/>
                  </a:schemeClr>
                </a:solidFill>
                <a:latin typeface="Arial" panose="020B0604020202020204" pitchFamily="34" charset="0"/>
                <a:ea typeface="隶书" panose="02010509060101010101" pitchFamily="49" charset="-122"/>
              </a:defRPr>
            </a:lvl3pPr>
            <a:lvl4pPr>
              <a:defRPr sz="1600" baseline="0">
                <a:solidFill>
                  <a:schemeClr val="tx1">
                    <a:lumMod val="75000"/>
                    <a:lumOff val="25000"/>
                  </a:schemeClr>
                </a:solidFill>
                <a:latin typeface="Arial" panose="020B0604020202020204" pitchFamily="34" charset="0"/>
                <a:ea typeface="隶书" panose="02010509060101010101" pitchFamily="49" charset="-122"/>
              </a:defRPr>
            </a:lvl4pPr>
            <a:lvl5pPr>
              <a:defRPr sz="1600"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组合 15"/>
          <p:cNvGrpSpPr/>
          <p:nvPr userDrawn="1">
            <p:custDataLst>
              <p:tags r:id="rId3"/>
            </p:custDataLst>
          </p:nvPr>
        </p:nvGrpSpPr>
        <p:grpSpPr>
          <a:xfrm>
            <a:off x="8482950" y="963026"/>
            <a:ext cx="580177" cy="293287"/>
            <a:chOff x="831851" y="1143000"/>
            <a:chExt cx="2768600" cy="1262063"/>
          </a:xfrm>
          <a:solidFill>
            <a:schemeClr val="accent1"/>
          </a:solidFill>
        </p:grpSpPr>
        <p:sp>
          <p:nvSpPr>
            <p:cNvPr id="17" name="Freeform 5"/>
            <p:cNvSpPr/>
            <p:nvPr>
              <p:custDataLst>
                <p:tags r:id="rId4"/>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8" name="Freeform 6"/>
            <p:cNvSpPr/>
            <p:nvPr>
              <p:custDataLst>
                <p:tags r:id="rId5"/>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9" name="Freeform 7"/>
            <p:cNvSpPr/>
            <p:nvPr>
              <p:custDataLst>
                <p:tags r:id="rId6"/>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p:custDataLst>
              <p:tags r:id="rId7"/>
            </p:custDataLst>
          </p:nvPr>
        </p:nvSpPr>
        <p:spPr>
          <a:xfrm>
            <a:off x="502412"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502448" y="157163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502444" y="1912144"/>
            <a:ext cx="3962400"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4676813" y="157163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4676813" y="1912144"/>
            <a:ext cx="3962432" cy="370106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userDrawn="1">
            <p:custDataLst>
              <p:tags r:id="rId3"/>
            </p:custDataLst>
          </p:nvPr>
        </p:nvGrpSpPr>
        <p:grpSpPr>
          <a:xfrm>
            <a:off x="8482950" y="963026"/>
            <a:ext cx="580177" cy="293287"/>
            <a:chOff x="831851" y="1143000"/>
            <a:chExt cx="2768600" cy="1262063"/>
          </a:xfrm>
          <a:solidFill>
            <a:schemeClr val="accent1"/>
          </a:solidFill>
        </p:grpSpPr>
        <p:sp>
          <p:nvSpPr>
            <p:cNvPr id="13" name="Freeform 5"/>
            <p:cNvSpPr/>
            <p:nvPr>
              <p:custDataLst>
                <p:tags r:id="rId4"/>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6" name="Freeform 6"/>
            <p:cNvSpPr/>
            <p:nvPr>
              <p:custDataLst>
                <p:tags r:id="rId5"/>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7" name="Freeform 7"/>
            <p:cNvSpPr/>
            <p:nvPr>
              <p:custDataLst>
                <p:tags r:id="rId6"/>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p:custDataLst>
              <p:tags r:id="rId7"/>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lvl1pPr>
              <a:defRPr baseline="0">
                <a:latin typeface="Arial" panose="020B0604020202020204" pitchFamily="34" charset="0"/>
              </a:defRPr>
            </a:lvl1pPr>
          </a:lstStyle>
          <a:p>
            <a:endParaRPr lang="zh-CN" altLang="en-US"/>
          </a:p>
        </p:txBody>
      </p:sp>
      <p:sp>
        <p:nvSpPr>
          <p:cNvPr id="4" name="灯片编号占位符 3"/>
          <p:cNvSpPr>
            <a:spLocks noGrp="1"/>
          </p:cNvSpPr>
          <p:nvPr>
            <p:ph type="sldNum" sz="quarter" idx="12"/>
            <p:custDataLst>
              <p:tags r:id="rId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8" y="118967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157163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userDrawn="1">
            <p:custDataLst>
              <p:tags r:id="rId3"/>
            </p:custDataLst>
          </p:nvPr>
        </p:nvGrpSpPr>
        <p:grpSpPr>
          <a:xfrm>
            <a:off x="8482950" y="963026"/>
            <a:ext cx="580177" cy="293287"/>
            <a:chOff x="831851" y="1143000"/>
            <a:chExt cx="2768600" cy="1262063"/>
          </a:xfrm>
          <a:solidFill>
            <a:schemeClr val="accent1"/>
          </a:solidFill>
        </p:grpSpPr>
        <p:sp>
          <p:nvSpPr>
            <p:cNvPr id="19" name="Freeform 5"/>
            <p:cNvSpPr/>
            <p:nvPr>
              <p:custDataLst>
                <p:tags r:id="rId4"/>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20" name="Freeform 6"/>
            <p:cNvSpPr/>
            <p:nvPr>
              <p:custDataLst>
                <p:tags r:id="rId5"/>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21" name="Freeform 7"/>
            <p:cNvSpPr/>
            <p:nvPr>
              <p:custDataLst>
                <p:tags r:id="rId6"/>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p:custDataLst>
              <p:tags r:id="rId7"/>
            </p:custDataLst>
          </p:nvPr>
        </p:nvSpPr>
        <p:spPr>
          <a:xfrm>
            <a:off x="502448" y="1189676"/>
            <a:ext cx="8139178" cy="331473"/>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502448" y="1571631"/>
            <a:ext cx="3962432" cy="4041680"/>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4679194" y="1571631"/>
            <a:ext cx="3962432" cy="404168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userDrawn="1">
            <p:custDataLst>
              <p:tags r:id="rId3"/>
            </p:custDataLst>
          </p:nvPr>
        </p:nvGrpSpPr>
        <p:grpSpPr>
          <a:xfrm>
            <a:off x="219600" y="963026"/>
            <a:ext cx="8843527" cy="4809574"/>
            <a:chOff x="292800" y="141035"/>
            <a:chExt cx="11791369" cy="6412765"/>
          </a:xfrm>
        </p:grpSpPr>
        <p:sp>
          <p:nvSpPr>
            <p:cNvPr id="14" name="矩形 13"/>
            <p:cNvSpPr/>
            <p:nvPr userDrawn="1">
              <p:custDataLst>
                <p:tags r:id="rId4"/>
              </p:custDataLst>
            </p:nvPr>
          </p:nvSpPr>
          <p:spPr>
            <a:xfrm>
              <a:off x="292800" y="304200"/>
              <a:ext cx="11606400" cy="62496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隶书" panose="02010509060101010101" pitchFamily="49" charset="-122"/>
              </a:endParaRPr>
            </a:p>
          </p:txBody>
        </p:sp>
        <p:grpSp>
          <p:nvGrpSpPr>
            <p:cNvPr id="15" name="组合 14"/>
            <p:cNvGrpSpPr/>
            <p:nvPr userDrawn="1">
              <p:custDataLst>
                <p:tags r:id="rId5"/>
              </p:custDataLst>
            </p:nvPr>
          </p:nvGrpSpPr>
          <p:grpSpPr>
            <a:xfrm>
              <a:off x="11310600" y="141035"/>
              <a:ext cx="773569" cy="391049"/>
              <a:chOff x="831851" y="1143000"/>
              <a:chExt cx="2768600" cy="1262063"/>
            </a:xfrm>
            <a:solidFill>
              <a:schemeClr val="accent1"/>
            </a:solidFill>
          </p:grpSpPr>
          <p:sp>
            <p:nvSpPr>
              <p:cNvPr id="16" name="Freeform 5"/>
              <p:cNvSpPr/>
              <p:nvPr>
                <p:custDataLst>
                  <p:tags r:id="rId6"/>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7" name="Freeform 6"/>
              <p:cNvSpPr/>
              <p:nvPr>
                <p:custDataLst>
                  <p:tags r:id="rId7"/>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9" name="Freeform 7"/>
              <p:cNvSpPr/>
              <p:nvPr>
                <p:custDataLst>
                  <p:tags r:id="rId8"/>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grpSp>
      <p:sp>
        <p:nvSpPr>
          <p:cNvPr id="2" name="竖排标题 1"/>
          <p:cNvSpPr>
            <a:spLocks noGrp="1"/>
          </p:cNvSpPr>
          <p:nvPr>
            <p:ph type="title" orient="vert"/>
            <p:custDataLst>
              <p:tags r:id="rId9"/>
            </p:custDataLs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157162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组合 12"/>
          <p:cNvGrpSpPr/>
          <p:nvPr userDrawn="1">
            <p:custDataLst>
              <p:tags r:id="rId3"/>
            </p:custDataLst>
          </p:nvPr>
        </p:nvGrpSpPr>
        <p:grpSpPr>
          <a:xfrm>
            <a:off x="219600" y="963026"/>
            <a:ext cx="8843527" cy="4809574"/>
            <a:chOff x="292800" y="141035"/>
            <a:chExt cx="11791369" cy="6412765"/>
          </a:xfrm>
        </p:grpSpPr>
        <p:sp>
          <p:nvSpPr>
            <p:cNvPr id="15" name="矩形 14"/>
            <p:cNvSpPr/>
            <p:nvPr userDrawn="1">
              <p:custDataLst>
                <p:tags r:id="rId4"/>
              </p:custDataLst>
            </p:nvPr>
          </p:nvSpPr>
          <p:spPr>
            <a:xfrm>
              <a:off x="292800" y="304200"/>
              <a:ext cx="11606400" cy="62496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隶书" panose="02010509060101010101" pitchFamily="49" charset="-122"/>
              </a:endParaRPr>
            </a:p>
          </p:txBody>
        </p:sp>
        <p:grpSp>
          <p:nvGrpSpPr>
            <p:cNvPr id="16" name="组合 15"/>
            <p:cNvGrpSpPr/>
            <p:nvPr userDrawn="1">
              <p:custDataLst>
                <p:tags r:id="rId5"/>
              </p:custDataLst>
            </p:nvPr>
          </p:nvGrpSpPr>
          <p:grpSpPr>
            <a:xfrm>
              <a:off x="11310600" y="141035"/>
              <a:ext cx="773569" cy="391049"/>
              <a:chOff x="831851" y="1143000"/>
              <a:chExt cx="2768600" cy="1262063"/>
            </a:xfrm>
            <a:solidFill>
              <a:schemeClr val="accent1"/>
            </a:solidFill>
          </p:grpSpPr>
          <p:sp>
            <p:nvSpPr>
              <p:cNvPr id="17" name="Freeform 5"/>
              <p:cNvSpPr/>
              <p:nvPr>
                <p:custDataLst>
                  <p:tags r:id="rId6"/>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8" name="Freeform 6"/>
              <p:cNvSpPr/>
              <p:nvPr>
                <p:custDataLst>
                  <p:tags r:id="rId7"/>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9" name="Freeform 7"/>
              <p:cNvSpPr/>
              <p:nvPr>
                <p:custDataLst>
                  <p:tags r:id="rId8"/>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grpSp>
      <p:sp>
        <p:nvSpPr>
          <p:cNvPr id="3" name="日期占位符 2"/>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1571631"/>
            <a:ext cx="8139178" cy="404168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stretch>
            <a:fillRect/>
          </a:stretch>
        </p:blipFill>
        <p:spPr>
          <a:xfrm>
            <a:off x="0" y="857535"/>
            <a:ext cx="9144000" cy="5142929"/>
          </a:xfrm>
          <a:prstGeom prst="rect">
            <a:avLst/>
          </a:prstGeom>
        </p:spPr>
      </p:pic>
      <p:grpSp>
        <p:nvGrpSpPr>
          <p:cNvPr id="8" name="组合 7"/>
          <p:cNvGrpSpPr/>
          <p:nvPr>
            <p:custDataLst>
              <p:tags r:id="rId4"/>
            </p:custDataLst>
          </p:nvPr>
        </p:nvGrpSpPr>
        <p:grpSpPr>
          <a:xfrm flipH="1">
            <a:off x="6081280" y="2906870"/>
            <a:ext cx="705104" cy="356438"/>
            <a:chOff x="831851" y="1143000"/>
            <a:chExt cx="2768600" cy="1262063"/>
          </a:xfrm>
          <a:solidFill>
            <a:schemeClr val="accent1"/>
          </a:solidFill>
        </p:grpSpPr>
        <p:sp>
          <p:nvSpPr>
            <p:cNvPr id="9" name="Freeform 5"/>
            <p:cNvSpPr/>
            <p:nvPr>
              <p:custDataLst>
                <p:tags r:id="rId5"/>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0" name="Freeform 6"/>
            <p:cNvSpPr/>
            <p:nvPr>
              <p:custDataLst>
                <p:tags r:id="rId6"/>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1" name="Freeform 7"/>
            <p:cNvSpPr/>
            <p:nvPr>
              <p:custDataLst>
                <p:tags r:id="rId7"/>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hasCustomPrompt="1"/>
            <p:custDataLst>
              <p:tags r:id="rId8"/>
            </p:custDataLst>
          </p:nvPr>
        </p:nvSpPr>
        <p:spPr>
          <a:xfrm>
            <a:off x="4572000" y="2781300"/>
            <a:ext cx="4080850" cy="1310121"/>
          </a:xfrm>
        </p:spPr>
        <p:txBody>
          <a:bodyPr anchor="b" anchorCtr="0">
            <a:normAutofit/>
          </a:bodyPr>
          <a:lstStyle>
            <a:lvl1pPr algn="r">
              <a:defRPr sz="7200" u="none" strike="noStrike" kern="1200" cap="none" spc="-200" normalizeH="0" baseline="0">
                <a:solidFill>
                  <a:schemeClr val="tx1">
                    <a:lumMod val="85000"/>
                    <a:lumOff val="15000"/>
                  </a:schemeClr>
                </a:solidFill>
                <a:uFillTx/>
                <a:latin typeface="Arial" panose="020B0604020202020204" pitchFamily="34" charset="0"/>
                <a:ea typeface="汉仪尚巍手书W" pitchFamily="18"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
        <p:nvSpPr>
          <p:cNvPr id="14" name="文本占位符 13"/>
          <p:cNvSpPr>
            <a:spLocks noGrp="1"/>
          </p:cNvSpPr>
          <p:nvPr>
            <p:ph type="body" sz="quarter" idx="13" hasCustomPrompt="1"/>
            <p:custDataLst>
              <p:tags r:id="rId12"/>
            </p:custDataLst>
          </p:nvPr>
        </p:nvSpPr>
        <p:spPr>
          <a:xfrm>
            <a:off x="4576150" y="4198427"/>
            <a:ext cx="4076700" cy="1227535"/>
          </a:xfrm>
        </p:spPr>
        <p:txBody>
          <a:bodyPr/>
          <a:lstStyle>
            <a:lvl1pPr marL="0" indent="0" algn="r">
              <a:buNone/>
              <a:defRPr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userDrawn="1">
            <p:custDataLst>
              <p:tags r:id="rId3"/>
            </p:custDataLst>
          </p:nvPr>
        </p:nvGrpSpPr>
        <p:grpSpPr>
          <a:xfrm>
            <a:off x="8420443" y="1039671"/>
            <a:ext cx="580177" cy="293287"/>
            <a:chOff x="831851" y="1143000"/>
            <a:chExt cx="2768600" cy="1262063"/>
          </a:xfrm>
          <a:solidFill>
            <a:schemeClr val="accent1"/>
          </a:solidFill>
        </p:grpSpPr>
        <p:sp>
          <p:nvSpPr>
            <p:cNvPr id="9" name="Freeform 5"/>
            <p:cNvSpPr/>
            <p:nvPr>
              <p:custDataLst>
                <p:tags r:id="rId4"/>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0" name="Freeform 6"/>
            <p:cNvSpPr/>
            <p:nvPr>
              <p:custDataLst>
                <p:tags r:id="rId5"/>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1" name="Freeform 7"/>
            <p:cNvSpPr/>
            <p:nvPr>
              <p:custDataLst>
                <p:tags r:id="rId6"/>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相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19551" y="1085374"/>
            <a:ext cx="8704898" cy="4687253"/>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aseline="0">
              <a:solidFill>
                <a:schemeClr val="tx1">
                  <a:lumMod val="85000"/>
                  <a:lumOff val="15000"/>
                </a:schemeClr>
              </a:solidFill>
              <a:latin typeface="Arial" panose="020B0604020202020204" pitchFamily="34" charset="0"/>
              <a:ea typeface="隶书" panose="02010509060101010101" pitchFamily="49" charset="-122"/>
            </a:endParaRPr>
          </a:p>
        </p:txBody>
      </p:sp>
      <p:grpSp>
        <p:nvGrpSpPr>
          <p:cNvPr id="12" name="组合 11"/>
          <p:cNvGrpSpPr/>
          <p:nvPr userDrawn="1">
            <p:custDataLst>
              <p:tags r:id="rId4"/>
            </p:custDataLst>
          </p:nvPr>
        </p:nvGrpSpPr>
        <p:grpSpPr>
          <a:xfrm rot="0">
            <a:off x="8482965" y="962978"/>
            <a:ext cx="580073" cy="293370"/>
            <a:chOff x="831851" y="1143000"/>
            <a:chExt cx="2768600" cy="1262063"/>
          </a:xfrm>
          <a:solidFill>
            <a:schemeClr val="accent1"/>
          </a:solidFill>
        </p:grpSpPr>
        <p:sp>
          <p:nvSpPr>
            <p:cNvPr id="13" name="Freeform 5"/>
            <p:cNvSpPr/>
            <p:nvPr>
              <p:custDataLst>
                <p:tags r:id="rId5"/>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4" name="Freeform 6"/>
            <p:cNvSpPr/>
            <p:nvPr>
              <p:custDataLst>
                <p:tags r:id="rId6"/>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5" name="Freeform 7"/>
            <p:cNvSpPr/>
            <p:nvPr>
              <p:custDataLst>
                <p:tags r:id="rId7"/>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
        <p:nvSpPr>
          <p:cNvPr id="2" name="标题 1"/>
          <p:cNvSpPr>
            <a:spLocks noGrp="1"/>
          </p:cNvSpPr>
          <p:nvPr>
            <p:ph type="title" hasCustomPrompt="1"/>
            <p:custDataLst>
              <p:tags r:id="rId8"/>
            </p:custDataLst>
          </p:nvPr>
        </p:nvSpPr>
        <p:spPr>
          <a:xfrm>
            <a:off x="961200" y="1794150"/>
            <a:ext cx="7219800" cy="542700"/>
          </a:xfrm>
        </p:spPr>
        <p:txBody>
          <a:bodyPr anchor="ct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9"/>
            </p:custDataLst>
          </p:nvPr>
        </p:nvSpPr>
        <p:spPr>
          <a:xfrm>
            <a:off x="960835" y="2479950"/>
            <a:ext cx="7219950" cy="25839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9525" y="857250"/>
            <a:ext cx="3617595" cy="5149691"/>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437400" y="1435050"/>
            <a:ext cx="2970000" cy="661500"/>
          </a:xfrm>
        </p:spPr>
        <p:txBody>
          <a:bodyPr anchor="ctr"/>
          <a:lstStyle>
            <a:lvl1pP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440100" y="2180250"/>
            <a:ext cx="2967300" cy="30699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3825900" y="1434704"/>
            <a:ext cx="4860000" cy="3815953"/>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10"/>
            </p:custDataLst>
          </p:nvPr>
        </p:nvGrpSpPr>
        <p:grpSpPr>
          <a:xfrm>
            <a:off x="147311" y="962805"/>
            <a:ext cx="580177" cy="293287"/>
            <a:chOff x="831851" y="1143000"/>
            <a:chExt cx="2768600" cy="1262063"/>
          </a:xfrm>
          <a:solidFill>
            <a:schemeClr val="accent1"/>
          </a:solidFill>
        </p:grpSpPr>
        <p:sp>
          <p:nvSpPr>
            <p:cNvPr id="14" name="Freeform 5"/>
            <p:cNvSpPr/>
            <p:nvPr>
              <p:custDataLst>
                <p:tags r:id="rId11"/>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5" name="Freeform 6"/>
            <p:cNvSpPr/>
            <p:nvPr>
              <p:custDataLst>
                <p:tags r:id="rId12"/>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6" name="Freeform 7"/>
            <p:cNvSpPr/>
            <p:nvPr>
              <p:custDataLst>
                <p:tags r:id="rId13"/>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857250"/>
            <a:ext cx="9144000" cy="19980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p:custDataLst>
              <p:tags r:id="rId4"/>
            </p:custDataLst>
          </p:nvPr>
        </p:nvSpPr>
        <p:spPr>
          <a:xfrm>
            <a:off x="459000" y="1443150"/>
            <a:ext cx="8232300" cy="469800"/>
          </a:xfrm>
        </p:spPr>
        <p:txBody>
          <a:bodyPr anchor="ctr"/>
          <a:lstStyle>
            <a:lvl1pPr algn="ct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459000" y="2101950"/>
            <a:ext cx="8231981" cy="621000"/>
          </a:xfrm>
        </p:spPr>
        <p:txBody>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459581" y="2963250"/>
            <a:ext cx="8224200" cy="25731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4" name="组合 13"/>
          <p:cNvGrpSpPr/>
          <p:nvPr userDrawn="1">
            <p:custDataLst>
              <p:tags r:id="rId10"/>
            </p:custDataLst>
          </p:nvPr>
        </p:nvGrpSpPr>
        <p:grpSpPr>
          <a:xfrm>
            <a:off x="8482950" y="963026"/>
            <a:ext cx="580177" cy="293287"/>
            <a:chOff x="831851" y="1143000"/>
            <a:chExt cx="2768600" cy="1262063"/>
          </a:xfrm>
          <a:solidFill>
            <a:schemeClr val="accent1"/>
          </a:solidFill>
        </p:grpSpPr>
        <p:sp>
          <p:nvSpPr>
            <p:cNvPr id="15" name="Freeform 5"/>
            <p:cNvSpPr/>
            <p:nvPr>
              <p:custDataLst>
                <p:tags r:id="rId11"/>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6" name="Freeform 6"/>
            <p:cNvSpPr/>
            <p:nvPr>
              <p:custDataLst>
                <p:tags r:id="rId12"/>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7" name="Freeform 7"/>
            <p:cNvSpPr/>
            <p:nvPr>
              <p:custDataLst>
                <p:tags r:id="rId13"/>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4629151"/>
            <a:ext cx="9144000" cy="1371599"/>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p:custDataLst>
              <p:tags r:id="rId4"/>
            </p:custDataLst>
          </p:nvPr>
        </p:nvSpPr>
        <p:spPr>
          <a:xfrm>
            <a:off x="453600" y="1359450"/>
            <a:ext cx="8232300" cy="423900"/>
          </a:xfrm>
        </p:spPr>
        <p:txBody>
          <a:bodyPr anchor="ct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453628" y="2118150"/>
            <a:ext cx="8243100" cy="24084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445500" y="4742550"/>
            <a:ext cx="8251200" cy="7587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10"/>
            </p:custDataLst>
          </p:nvPr>
        </p:nvGrpSpPr>
        <p:grpSpPr>
          <a:xfrm>
            <a:off x="8482950" y="963026"/>
            <a:ext cx="580177" cy="293287"/>
            <a:chOff x="831851" y="1143000"/>
            <a:chExt cx="2768600" cy="1262063"/>
          </a:xfrm>
          <a:solidFill>
            <a:schemeClr val="accent1"/>
          </a:solidFill>
        </p:grpSpPr>
        <p:sp>
          <p:nvSpPr>
            <p:cNvPr id="14" name="Freeform 5"/>
            <p:cNvSpPr/>
            <p:nvPr>
              <p:custDataLst>
                <p:tags r:id="rId11"/>
              </p:custDataLst>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5" name="Freeform 6"/>
            <p:cNvSpPr/>
            <p:nvPr>
              <p:custDataLst>
                <p:tags r:id="rId12"/>
              </p:custDataLst>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sp>
          <p:nvSpPr>
            <p:cNvPr id="16" name="Freeform 7"/>
            <p:cNvSpPr/>
            <p:nvPr>
              <p:custDataLst>
                <p:tags r:id="rId13"/>
              </p:custDataLst>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vert="horz" wrap="square" lIns="68580" tIns="34290" rIns="68580" bIns="34290" numCol="1" anchor="t" anchorCtr="0" compatLnSpc="1"/>
            <a:lstStyle/>
            <a:p>
              <a:endParaRPr lang="zh-CN" altLang="en-US" sz="1350" baseline="0">
                <a:solidFill>
                  <a:schemeClr val="tx1">
                    <a:lumMod val="85000"/>
                    <a:lumOff val="15000"/>
                  </a:schemeClr>
                </a:solidFill>
                <a:latin typeface="Arial" panose="020B0604020202020204" pitchFamily="34" charset="0"/>
              </a:endParaRPr>
            </a:p>
          </p:txBody>
        </p:sp>
      </p:gr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857250"/>
            <a:ext cx="9144000" cy="685800"/>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p:custDataLst>
              <p:tags r:id="rId4"/>
            </p:custDataLst>
          </p:nvPr>
        </p:nvSpPr>
        <p:spPr>
          <a:xfrm>
            <a:off x="434700" y="1035450"/>
            <a:ext cx="8278200" cy="331473"/>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434700" y="2104650"/>
            <a:ext cx="4006800" cy="217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4681800" y="2104650"/>
            <a:ext cx="4025700" cy="21708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429300" y="4469850"/>
            <a:ext cx="4006800" cy="5859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4689900" y="4467150"/>
            <a:ext cx="4025700" cy="5859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928351" y="157163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571625"/>
            <a:ext cx="7371076" cy="4041680"/>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2"/>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3"/>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4"/>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576668"/>
            <a:ext cx="9144000" cy="3704665"/>
          </a:xfrm>
          <a:prstGeom prst="rect">
            <a:avLst/>
          </a:prstGeom>
          <a:solidFill>
            <a:schemeClr val="tx2">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baseline="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1142100" y="1861650"/>
            <a:ext cx="6858000" cy="1790100"/>
          </a:xfrm>
        </p:spPr>
        <p:txBody>
          <a:bodyPr lIns="90000" tIns="46800" rIns="90000" bIns="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141810" y="3754350"/>
            <a:ext cx="6858000" cy="1242000"/>
          </a:xfrm>
        </p:spPr>
        <p:txBody>
          <a:bodyPr lIns="90000" tIns="0" rIns="90000" bIns="46800"/>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84.xml"/><Relationship Id="rId23" Type="http://schemas.openxmlformats.org/officeDocument/2006/relationships/tags" Target="../tags/tag8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xml"/><Relationship Id="rId19" Type="http://schemas.openxmlformats.org/officeDocument/2006/relationships/tags" Target="../tags/tag7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slideLayout" Target="../slideLayouts/slideLayout20.xml"/><Relationship Id="rId19" Type="http://schemas.openxmlformats.org/officeDocument/2006/relationships/tags" Target="../tags/tag163.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5" Type="http://schemas.openxmlformats.org/officeDocument/2006/relationships/theme" Target="../theme/theme3.xml"/><Relationship Id="rId24" Type="http://schemas.openxmlformats.org/officeDocument/2006/relationships/tags" Target="../tags/tag267.xml"/><Relationship Id="rId23" Type="http://schemas.openxmlformats.org/officeDocument/2006/relationships/tags" Target="../tags/tag266.xml"/><Relationship Id="rId22" Type="http://schemas.openxmlformats.org/officeDocument/2006/relationships/tags" Target="../tags/tag265.xml"/><Relationship Id="rId21" Type="http://schemas.openxmlformats.org/officeDocument/2006/relationships/tags" Target="../tags/tag264.xml"/><Relationship Id="rId20" Type="http://schemas.openxmlformats.org/officeDocument/2006/relationships/tags" Target="../tags/tag263.xml"/><Relationship Id="rId2" Type="http://schemas.openxmlformats.org/officeDocument/2006/relationships/slideLayout" Target="../slideLayouts/slideLayout38.xml"/><Relationship Id="rId19" Type="http://schemas.openxmlformats.org/officeDocument/2006/relationships/tags" Target="../tags/tag262.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5" Type="http://schemas.openxmlformats.org/officeDocument/2006/relationships/theme" Target="../theme/theme4.xml"/><Relationship Id="rId24" Type="http://schemas.openxmlformats.org/officeDocument/2006/relationships/tags" Target="../tags/tag427.xml"/><Relationship Id="rId23" Type="http://schemas.openxmlformats.org/officeDocument/2006/relationships/tags" Target="../tags/tag426.xml"/><Relationship Id="rId22" Type="http://schemas.openxmlformats.org/officeDocument/2006/relationships/tags" Target="../tags/tag425.xml"/><Relationship Id="rId21" Type="http://schemas.openxmlformats.org/officeDocument/2006/relationships/tags" Target="../tags/tag424.xml"/><Relationship Id="rId20" Type="http://schemas.openxmlformats.org/officeDocument/2006/relationships/tags" Target="../tags/tag423.xml"/><Relationship Id="rId2" Type="http://schemas.openxmlformats.org/officeDocument/2006/relationships/slideLayout" Target="../slideLayouts/slideLayout56.xml"/><Relationship Id="rId19" Type="http://schemas.openxmlformats.org/officeDocument/2006/relationships/tags" Target="../tags/tag422.xml"/><Relationship Id="rId18" Type="http://schemas.openxmlformats.org/officeDocument/2006/relationships/slideLayout" Target="../slideLayouts/slideLayout72.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5" Type="http://schemas.openxmlformats.org/officeDocument/2006/relationships/theme" Target="../theme/theme5.xml"/><Relationship Id="rId24" Type="http://schemas.openxmlformats.org/officeDocument/2006/relationships/tags" Target="../tags/tag600.xml"/><Relationship Id="rId23" Type="http://schemas.openxmlformats.org/officeDocument/2006/relationships/tags" Target="../tags/tag599.xml"/><Relationship Id="rId22" Type="http://schemas.openxmlformats.org/officeDocument/2006/relationships/tags" Target="../tags/tag598.xml"/><Relationship Id="rId21" Type="http://schemas.openxmlformats.org/officeDocument/2006/relationships/tags" Target="../tags/tag597.xml"/><Relationship Id="rId20" Type="http://schemas.openxmlformats.org/officeDocument/2006/relationships/tags" Target="../tags/tag596.xml"/><Relationship Id="rId2" Type="http://schemas.openxmlformats.org/officeDocument/2006/relationships/slideLayout" Target="../slideLayouts/slideLayout74.xml"/><Relationship Id="rId19" Type="http://schemas.openxmlformats.org/officeDocument/2006/relationships/tags" Target="../tags/tag595.xml"/><Relationship Id="rId18" Type="http://schemas.openxmlformats.org/officeDocument/2006/relationships/slideLayout" Target="../slideLayouts/slideLayout90.xml"/><Relationship Id="rId17" Type="http://schemas.openxmlformats.org/officeDocument/2006/relationships/slideLayout" Target="../slideLayouts/slideLayout89.xml"/><Relationship Id="rId16" Type="http://schemas.openxmlformats.org/officeDocument/2006/relationships/slideLayout" Target="../slideLayouts/slideLayout88.xml"/><Relationship Id="rId15" Type="http://schemas.openxmlformats.org/officeDocument/2006/relationships/slideLayout" Target="../slideLayouts/slideLayout87.xml"/><Relationship Id="rId14" Type="http://schemas.openxmlformats.org/officeDocument/2006/relationships/slideLayout" Target="../slideLayouts/slideLayout86.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0"/>
            </p:custDataLst>
          </p:nvPr>
        </p:nvSpPr>
        <p:spPr>
          <a:xfrm>
            <a:off x="501650" y="1571625"/>
            <a:ext cx="8140700" cy="4041775"/>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lIns="101600" tIns="38100" rIns="76200" bIns="38100" anchor="t"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1571625"/>
            <a:ext cx="8140700" cy="4041775"/>
          </a:xfrm>
          <a:prstGeom prst="rect">
            <a:avLst/>
          </a:prstGeom>
          <a:noFill/>
          <a:ln w="9525">
            <a:noFill/>
          </a:ln>
        </p:spPr>
        <p:txBody>
          <a:bodyPr vert="horz" lIns="101600" tIns="0" rIns="8255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074"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20"/>
            </p:custDataLst>
          </p:nvPr>
        </p:nvSpPr>
        <p:spPr>
          <a:xfrm>
            <a:off x="501650" y="1577975"/>
            <a:ext cx="8140700" cy="4041775"/>
          </a:xfrm>
          <a:prstGeom prst="rect">
            <a:avLst/>
          </a:prstGeom>
          <a:noFill/>
          <a:ln w="9525">
            <a:noFill/>
          </a:ln>
        </p:spPr>
        <p:txBody>
          <a:bodyPr vert="horz" lIns="90170" tIns="46990" rIns="90170" bIns="4699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隶书" panose="02010509060101010101" pitchFamily="49" charset="-122"/>
              </a:defRPr>
            </a:lvl1pPr>
          </a:lstStyle>
          <a:p>
            <a:pPr fontAlgn="base"/>
            <a:fld id="{760FBDFE-C587-4B4C-A407-44438C67B59E}" type="datetimeFigureOut">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隶书" panose="02010509060101010101" pitchFamily="49"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隶书" panose="02010509060101010101" pitchFamily="49" charset="-122"/>
              </a:defRPr>
            </a:lvl1pPr>
          </a:lstStyle>
          <a:p>
            <a:pPr fontAlgn="base"/>
            <a:fld id="{49AE70B2-8BF9-45C0-BB95-33D1B9D3A854}" type="slidenum">
              <a:rPr lang="zh-CN" altLang="en-US" strike="noStrike" noProof="1" smtClean="0">
                <a:latin typeface="Arial" panose="020B0604020202020204" pitchFamily="34" charset="0"/>
                <a:ea typeface="隶书" panose="02010509060101010101" pitchFamily="49" charset="-122"/>
                <a:cs typeface="+mn-cs"/>
              </a:rPr>
            </a:fld>
            <a:endParaRPr lang="zh-CN" altLang="en-US" strike="noStrike" noProof="1"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sldNum="0" hdr="0" ftr="0" dt="0"/>
  <p:txStyles>
    <p:titleStyle>
      <a:lvl1pPr algn="l" defTabSz="914400" rtl="0" eaLnBrk="1" fontAlgn="auto" latinLnBrk="0" hangingPunct="1">
        <a:lnSpc>
          <a:spcPct val="100000"/>
        </a:lnSpc>
        <a:spcBef>
          <a:spcPct val="0"/>
        </a:spcBef>
        <a:buNone/>
        <a:defRPr sz="2400" b="0" u="none" strike="noStrike" kern="1200" cap="none" spc="200" normalizeH="0">
          <a:solidFill>
            <a:schemeClr val="tx1"/>
          </a:solidFill>
          <a:uFillTx/>
          <a:latin typeface="Arial" panose="020B0604020202020204" pitchFamily="34" charset="0"/>
          <a:ea typeface="汉仪尚巍手书W"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lIns="100800" tIns="39600" rIns="75600" bIns="396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1631"/>
            <a:ext cx="8139178" cy="4041680"/>
          </a:xfrm>
          <a:prstGeom prst="rect">
            <a:avLst/>
          </a:prstGeom>
        </p:spPr>
        <p:txBody>
          <a:bodyPr vert="horz" lIns="100800" tIns="0" rIns="8280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5619625"/>
            <a:ext cx="2025000" cy="2376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5619625"/>
            <a:ext cx="2970000" cy="2376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5619625"/>
            <a:ext cx="2025000" cy="2376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txStyles>
    <p:titleStyle>
      <a:lvl1pPr algn="l" defTabSz="914400" rtl="0" eaLnBrk="1" fontAlgn="auto" latinLnBrk="0" hangingPunct="1">
        <a:lnSpc>
          <a:spcPct val="12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05.xml"/><Relationship Id="rId8" Type="http://schemas.openxmlformats.org/officeDocument/2006/relationships/tags" Target="../tags/tag604.xml"/><Relationship Id="rId7" Type="http://schemas.openxmlformats.org/officeDocument/2006/relationships/tags" Target="../tags/tag603.xml"/><Relationship Id="rId6" Type="http://schemas.microsoft.com/office/2007/relationships/hdphoto" Target="../media/image54.wdp"/><Relationship Id="rId5" Type="http://schemas.openxmlformats.org/officeDocument/2006/relationships/image" Target="../media/image53.png"/><Relationship Id="rId4" Type="http://schemas.openxmlformats.org/officeDocument/2006/relationships/tags" Target="../tags/tag602.xml"/><Relationship Id="rId3" Type="http://schemas.microsoft.com/office/2007/relationships/hdphoto" Target="../media/image52.wdp"/><Relationship Id="rId2" Type="http://schemas.openxmlformats.org/officeDocument/2006/relationships/image" Target="../media/image51.png"/><Relationship Id="rId18" Type="http://schemas.openxmlformats.org/officeDocument/2006/relationships/notesSlide" Target="../notesSlides/notesSlide1.xml"/><Relationship Id="rId17" Type="http://schemas.openxmlformats.org/officeDocument/2006/relationships/slideLayout" Target="../slideLayouts/slideLayout78.xml"/><Relationship Id="rId16" Type="http://schemas.openxmlformats.org/officeDocument/2006/relationships/themeOverride" Target="../theme/themeOverride1.xml"/><Relationship Id="rId15" Type="http://schemas.openxmlformats.org/officeDocument/2006/relationships/tags" Target="../tags/tag611.xml"/><Relationship Id="rId14" Type="http://schemas.openxmlformats.org/officeDocument/2006/relationships/tags" Target="../tags/tag610.xml"/><Relationship Id="rId13" Type="http://schemas.openxmlformats.org/officeDocument/2006/relationships/tags" Target="../tags/tag609.xml"/><Relationship Id="rId12" Type="http://schemas.openxmlformats.org/officeDocument/2006/relationships/tags" Target="../tags/tag608.xml"/><Relationship Id="rId11" Type="http://schemas.openxmlformats.org/officeDocument/2006/relationships/tags" Target="../tags/tag607.xml"/><Relationship Id="rId10" Type="http://schemas.openxmlformats.org/officeDocument/2006/relationships/tags" Target="../tags/tag606.xml"/><Relationship Id="rId1" Type="http://schemas.openxmlformats.org/officeDocument/2006/relationships/tags" Target="../tags/tag60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688.xml"/><Relationship Id="rId2" Type="http://schemas.openxmlformats.org/officeDocument/2006/relationships/tags" Target="../tags/tag687.xml"/><Relationship Id="rId1" Type="http://schemas.openxmlformats.org/officeDocument/2006/relationships/tags" Target="../tags/tag686.xml"/></Relationships>
</file>

<file path=ppt/slides/_rels/slide11.xml.rels><?xml version="1.0" encoding="UTF-8" standalone="yes"?>
<Relationships xmlns="http://schemas.openxmlformats.org/package/2006/relationships"><Relationship Id="rId9" Type="http://schemas.openxmlformats.org/officeDocument/2006/relationships/tags" Target="../tags/tag697.xml"/><Relationship Id="rId8" Type="http://schemas.openxmlformats.org/officeDocument/2006/relationships/tags" Target="../tags/tag696.xml"/><Relationship Id="rId7" Type="http://schemas.openxmlformats.org/officeDocument/2006/relationships/tags" Target="../tags/tag695.xml"/><Relationship Id="rId6" Type="http://schemas.openxmlformats.org/officeDocument/2006/relationships/tags" Target="../tags/tag694.xml"/><Relationship Id="rId5" Type="http://schemas.openxmlformats.org/officeDocument/2006/relationships/tags" Target="../tags/tag693.xml"/><Relationship Id="rId4" Type="http://schemas.openxmlformats.org/officeDocument/2006/relationships/tags" Target="../tags/tag692.xml"/><Relationship Id="rId3" Type="http://schemas.openxmlformats.org/officeDocument/2006/relationships/tags" Target="../tags/tag691.xml"/><Relationship Id="rId2" Type="http://schemas.openxmlformats.org/officeDocument/2006/relationships/tags" Target="../tags/tag690.xml"/><Relationship Id="rId12" Type="http://schemas.openxmlformats.org/officeDocument/2006/relationships/notesSlide" Target="../notesSlides/notesSlide2.xml"/><Relationship Id="rId11" Type="http://schemas.openxmlformats.org/officeDocument/2006/relationships/slideLayout" Target="../slideLayouts/slideLayout24.xml"/><Relationship Id="rId10" Type="http://schemas.openxmlformats.org/officeDocument/2006/relationships/tags" Target="../tags/tag698.xml"/><Relationship Id="rId1" Type="http://schemas.openxmlformats.org/officeDocument/2006/relationships/tags" Target="../tags/tag689.xml"/></Relationships>
</file>

<file path=ppt/slides/_rels/slide12.xml.rels><?xml version="1.0" encoding="UTF-8" standalone="yes"?>
<Relationships xmlns="http://schemas.openxmlformats.org/package/2006/relationships"><Relationship Id="rId9" Type="http://schemas.openxmlformats.org/officeDocument/2006/relationships/tags" Target="../tags/tag707.xml"/><Relationship Id="rId8" Type="http://schemas.openxmlformats.org/officeDocument/2006/relationships/tags" Target="../tags/tag706.xml"/><Relationship Id="rId7" Type="http://schemas.openxmlformats.org/officeDocument/2006/relationships/tags" Target="../tags/tag705.xml"/><Relationship Id="rId6" Type="http://schemas.openxmlformats.org/officeDocument/2006/relationships/tags" Target="../tags/tag704.xml"/><Relationship Id="rId5" Type="http://schemas.openxmlformats.org/officeDocument/2006/relationships/tags" Target="../tags/tag703.xml"/><Relationship Id="rId4" Type="http://schemas.openxmlformats.org/officeDocument/2006/relationships/tags" Target="../tags/tag702.xml"/><Relationship Id="rId3" Type="http://schemas.openxmlformats.org/officeDocument/2006/relationships/tags" Target="../tags/tag701.xml"/><Relationship Id="rId23" Type="http://schemas.openxmlformats.org/officeDocument/2006/relationships/notesSlide" Target="../notesSlides/notesSlide3.xml"/><Relationship Id="rId22" Type="http://schemas.openxmlformats.org/officeDocument/2006/relationships/slideLayout" Target="../slideLayouts/slideLayout25.xml"/><Relationship Id="rId21" Type="http://schemas.openxmlformats.org/officeDocument/2006/relationships/tags" Target="../tags/tag719.xml"/><Relationship Id="rId20" Type="http://schemas.openxmlformats.org/officeDocument/2006/relationships/tags" Target="../tags/tag718.xml"/><Relationship Id="rId2" Type="http://schemas.openxmlformats.org/officeDocument/2006/relationships/tags" Target="../tags/tag700.xml"/><Relationship Id="rId19" Type="http://schemas.openxmlformats.org/officeDocument/2006/relationships/tags" Target="../tags/tag717.xml"/><Relationship Id="rId18" Type="http://schemas.openxmlformats.org/officeDocument/2006/relationships/tags" Target="../tags/tag716.xml"/><Relationship Id="rId17" Type="http://schemas.openxmlformats.org/officeDocument/2006/relationships/tags" Target="../tags/tag715.xml"/><Relationship Id="rId16" Type="http://schemas.openxmlformats.org/officeDocument/2006/relationships/tags" Target="../tags/tag714.xml"/><Relationship Id="rId15" Type="http://schemas.openxmlformats.org/officeDocument/2006/relationships/tags" Target="../tags/tag713.xml"/><Relationship Id="rId14" Type="http://schemas.openxmlformats.org/officeDocument/2006/relationships/tags" Target="../tags/tag712.xml"/><Relationship Id="rId13" Type="http://schemas.openxmlformats.org/officeDocument/2006/relationships/tags" Target="../tags/tag711.xml"/><Relationship Id="rId12" Type="http://schemas.openxmlformats.org/officeDocument/2006/relationships/tags" Target="../tags/tag710.xml"/><Relationship Id="rId11" Type="http://schemas.openxmlformats.org/officeDocument/2006/relationships/tags" Target="../tags/tag709.xml"/><Relationship Id="rId10" Type="http://schemas.openxmlformats.org/officeDocument/2006/relationships/tags" Target="../tags/tag708.xml"/><Relationship Id="rId1" Type="http://schemas.openxmlformats.org/officeDocument/2006/relationships/tags" Target="../tags/tag699.xml"/></Relationships>
</file>

<file path=ppt/slides/_rels/slide13.xml.rels><?xml version="1.0" encoding="UTF-8" standalone="yes"?>
<Relationships xmlns="http://schemas.openxmlformats.org/package/2006/relationships"><Relationship Id="rId9" Type="http://schemas.openxmlformats.org/officeDocument/2006/relationships/tags" Target="../tags/tag728.xml"/><Relationship Id="rId8" Type="http://schemas.openxmlformats.org/officeDocument/2006/relationships/tags" Target="../tags/tag727.xml"/><Relationship Id="rId7" Type="http://schemas.openxmlformats.org/officeDocument/2006/relationships/tags" Target="../tags/tag726.xml"/><Relationship Id="rId6" Type="http://schemas.openxmlformats.org/officeDocument/2006/relationships/tags" Target="../tags/tag725.xml"/><Relationship Id="rId5" Type="http://schemas.openxmlformats.org/officeDocument/2006/relationships/tags" Target="../tags/tag724.xml"/><Relationship Id="rId4" Type="http://schemas.openxmlformats.org/officeDocument/2006/relationships/tags" Target="../tags/tag723.xml"/><Relationship Id="rId3" Type="http://schemas.openxmlformats.org/officeDocument/2006/relationships/tags" Target="../tags/tag722.xml"/><Relationship Id="rId20" Type="http://schemas.openxmlformats.org/officeDocument/2006/relationships/notesSlide" Target="../notesSlides/notesSlide4.xml"/><Relationship Id="rId2" Type="http://schemas.openxmlformats.org/officeDocument/2006/relationships/tags" Target="../tags/tag721.xml"/><Relationship Id="rId19" Type="http://schemas.openxmlformats.org/officeDocument/2006/relationships/slideLayout" Target="../slideLayouts/slideLayout25.xml"/><Relationship Id="rId18" Type="http://schemas.openxmlformats.org/officeDocument/2006/relationships/tags" Target="../tags/tag737.xml"/><Relationship Id="rId17" Type="http://schemas.openxmlformats.org/officeDocument/2006/relationships/tags" Target="../tags/tag736.xml"/><Relationship Id="rId16" Type="http://schemas.openxmlformats.org/officeDocument/2006/relationships/tags" Target="../tags/tag735.xml"/><Relationship Id="rId15" Type="http://schemas.openxmlformats.org/officeDocument/2006/relationships/tags" Target="../tags/tag734.xml"/><Relationship Id="rId14" Type="http://schemas.openxmlformats.org/officeDocument/2006/relationships/tags" Target="../tags/tag733.xml"/><Relationship Id="rId13" Type="http://schemas.openxmlformats.org/officeDocument/2006/relationships/tags" Target="../tags/tag732.xml"/><Relationship Id="rId12" Type="http://schemas.openxmlformats.org/officeDocument/2006/relationships/tags" Target="../tags/tag731.xml"/><Relationship Id="rId11" Type="http://schemas.openxmlformats.org/officeDocument/2006/relationships/tags" Target="../tags/tag730.xml"/><Relationship Id="rId10" Type="http://schemas.openxmlformats.org/officeDocument/2006/relationships/tags" Target="../tags/tag729.xml"/><Relationship Id="rId1" Type="http://schemas.openxmlformats.org/officeDocument/2006/relationships/tags" Target="../tags/tag720.xml"/></Relationships>
</file>

<file path=ppt/slides/_rels/slide14.xml.rels><?xml version="1.0" encoding="UTF-8" standalone="yes"?>
<Relationships xmlns="http://schemas.openxmlformats.org/package/2006/relationships"><Relationship Id="rId9" Type="http://schemas.openxmlformats.org/officeDocument/2006/relationships/tags" Target="../tags/tag746.xml"/><Relationship Id="rId8" Type="http://schemas.openxmlformats.org/officeDocument/2006/relationships/tags" Target="../tags/tag745.xml"/><Relationship Id="rId7" Type="http://schemas.openxmlformats.org/officeDocument/2006/relationships/tags" Target="../tags/tag744.xml"/><Relationship Id="rId6" Type="http://schemas.openxmlformats.org/officeDocument/2006/relationships/tags" Target="../tags/tag743.xml"/><Relationship Id="rId5" Type="http://schemas.openxmlformats.org/officeDocument/2006/relationships/tags" Target="../tags/tag742.xml"/><Relationship Id="rId4" Type="http://schemas.openxmlformats.org/officeDocument/2006/relationships/tags" Target="../tags/tag741.xml"/><Relationship Id="rId3" Type="http://schemas.openxmlformats.org/officeDocument/2006/relationships/tags" Target="../tags/tag740.xml"/><Relationship Id="rId2" Type="http://schemas.openxmlformats.org/officeDocument/2006/relationships/tags" Target="../tags/tag739.xml"/><Relationship Id="rId15" Type="http://schemas.openxmlformats.org/officeDocument/2006/relationships/notesSlide" Target="../notesSlides/notesSlide5.xml"/><Relationship Id="rId14" Type="http://schemas.openxmlformats.org/officeDocument/2006/relationships/slideLayout" Target="../slideLayouts/slideLayout25.xml"/><Relationship Id="rId13" Type="http://schemas.openxmlformats.org/officeDocument/2006/relationships/tags" Target="../tags/tag749.xml"/><Relationship Id="rId12" Type="http://schemas.openxmlformats.org/officeDocument/2006/relationships/image" Target="../media/image56.jpeg"/><Relationship Id="rId11" Type="http://schemas.openxmlformats.org/officeDocument/2006/relationships/tags" Target="../tags/tag748.xml"/><Relationship Id="rId10" Type="http://schemas.openxmlformats.org/officeDocument/2006/relationships/tags" Target="../tags/tag747.xml"/><Relationship Id="rId1" Type="http://schemas.openxmlformats.org/officeDocument/2006/relationships/tags" Target="../tags/tag738.xml"/></Relationships>
</file>

<file path=ppt/slides/_rels/slide15.xml.rels><?xml version="1.0" encoding="UTF-8" standalone="yes"?>
<Relationships xmlns="http://schemas.openxmlformats.org/package/2006/relationships"><Relationship Id="rId9" Type="http://schemas.openxmlformats.org/officeDocument/2006/relationships/tags" Target="../tags/tag758.xml"/><Relationship Id="rId8" Type="http://schemas.openxmlformats.org/officeDocument/2006/relationships/tags" Target="../tags/tag757.xml"/><Relationship Id="rId7" Type="http://schemas.openxmlformats.org/officeDocument/2006/relationships/tags" Target="../tags/tag756.xml"/><Relationship Id="rId6" Type="http://schemas.openxmlformats.org/officeDocument/2006/relationships/tags" Target="../tags/tag755.xml"/><Relationship Id="rId5" Type="http://schemas.openxmlformats.org/officeDocument/2006/relationships/tags" Target="../tags/tag754.xml"/><Relationship Id="rId4" Type="http://schemas.openxmlformats.org/officeDocument/2006/relationships/tags" Target="../tags/tag753.xml"/><Relationship Id="rId3" Type="http://schemas.openxmlformats.org/officeDocument/2006/relationships/tags" Target="../tags/tag752.xml"/><Relationship Id="rId2" Type="http://schemas.openxmlformats.org/officeDocument/2006/relationships/tags" Target="../tags/tag751.xml"/><Relationship Id="rId18" Type="http://schemas.openxmlformats.org/officeDocument/2006/relationships/notesSlide" Target="../notesSlides/notesSlide6.xml"/><Relationship Id="rId17" Type="http://schemas.openxmlformats.org/officeDocument/2006/relationships/slideLayout" Target="../slideLayouts/slideLayout25.xml"/><Relationship Id="rId16" Type="http://schemas.openxmlformats.org/officeDocument/2006/relationships/tags" Target="../tags/tag764.xml"/><Relationship Id="rId15" Type="http://schemas.openxmlformats.org/officeDocument/2006/relationships/image" Target="../media/image56.jpeg"/><Relationship Id="rId14" Type="http://schemas.openxmlformats.org/officeDocument/2006/relationships/tags" Target="../tags/tag763.xml"/><Relationship Id="rId13" Type="http://schemas.openxmlformats.org/officeDocument/2006/relationships/tags" Target="../tags/tag762.xml"/><Relationship Id="rId12" Type="http://schemas.openxmlformats.org/officeDocument/2006/relationships/tags" Target="../tags/tag761.xml"/><Relationship Id="rId11" Type="http://schemas.openxmlformats.org/officeDocument/2006/relationships/tags" Target="../tags/tag760.xml"/><Relationship Id="rId10" Type="http://schemas.openxmlformats.org/officeDocument/2006/relationships/tags" Target="../tags/tag759.xml"/><Relationship Id="rId1" Type="http://schemas.openxmlformats.org/officeDocument/2006/relationships/tags" Target="../tags/tag750.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1.xml"/><Relationship Id="rId3" Type="http://schemas.openxmlformats.org/officeDocument/2006/relationships/tags" Target="../tags/tag767.xml"/><Relationship Id="rId2" Type="http://schemas.openxmlformats.org/officeDocument/2006/relationships/tags" Target="../tags/tag766.xml"/><Relationship Id="rId1" Type="http://schemas.openxmlformats.org/officeDocument/2006/relationships/tags" Target="../tags/tag765.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9.xml"/><Relationship Id="rId3" Type="http://schemas.openxmlformats.org/officeDocument/2006/relationships/tags" Target="../tags/tag770.xml"/><Relationship Id="rId2" Type="http://schemas.openxmlformats.org/officeDocument/2006/relationships/tags" Target="../tags/tag769.xml"/><Relationship Id="rId1" Type="http://schemas.openxmlformats.org/officeDocument/2006/relationships/tags" Target="../tags/tag76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7.xml"/><Relationship Id="rId2" Type="http://schemas.openxmlformats.org/officeDocument/2006/relationships/tags" Target="../tags/tag772.xml"/><Relationship Id="rId1" Type="http://schemas.openxmlformats.org/officeDocument/2006/relationships/tags" Target="../tags/tag771.xml"/></Relationships>
</file>

<file path=ppt/slides/_rels/slide19.xml.rels><?xml version="1.0" encoding="UTF-8" standalone="yes"?>
<Relationships xmlns="http://schemas.openxmlformats.org/package/2006/relationships"><Relationship Id="rId9" Type="http://schemas.openxmlformats.org/officeDocument/2006/relationships/tags" Target="../tags/tag781.xml"/><Relationship Id="rId8" Type="http://schemas.openxmlformats.org/officeDocument/2006/relationships/tags" Target="../tags/tag780.xml"/><Relationship Id="rId7" Type="http://schemas.openxmlformats.org/officeDocument/2006/relationships/tags" Target="../tags/tag779.xml"/><Relationship Id="rId6" Type="http://schemas.openxmlformats.org/officeDocument/2006/relationships/tags" Target="../tags/tag778.xml"/><Relationship Id="rId5" Type="http://schemas.openxmlformats.org/officeDocument/2006/relationships/tags" Target="../tags/tag777.xml"/><Relationship Id="rId4" Type="http://schemas.openxmlformats.org/officeDocument/2006/relationships/tags" Target="../tags/tag776.xml"/><Relationship Id="rId3" Type="http://schemas.openxmlformats.org/officeDocument/2006/relationships/tags" Target="../tags/tag775.xml"/><Relationship Id="rId2" Type="http://schemas.openxmlformats.org/officeDocument/2006/relationships/tags" Target="../tags/tag774.xml"/><Relationship Id="rId13" Type="http://schemas.openxmlformats.org/officeDocument/2006/relationships/notesSlide" Target="../notesSlides/notesSlide10.xml"/><Relationship Id="rId12" Type="http://schemas.openxmlformats.org/officeDocument/2006/relationships/slideLayout" Target="../slideLayouts/slideLayout42.xml"/><Relationship Id="rId11" Type="http://schemas.openxmlformats.org/officeDocument/2006/relationships/tags" Target="../tags/tag783.xml"/><Relationship Id="rId10" Type="http://schemas.openxmlformats.org/officeDocument/2006/relationships/tags" Target="../tags/tag782.xml"/><Relationship Id="rId1" Type="http://schemas.openxmlformats.org/officeDocument/2006/relationships/tags" Target="../tags/tag77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3.xml"/><Relationship Id="rId1" Type="http://schemas.openxmlformats.org/officeDocument/2006/relationships/tags" Target="../tags/tag612.xml"/></Relationships>
</file>

<file path=ppt/slides/_rels/slide20.xml.rels><?xml version="1.0" encoding="UTF-8" standalone="yes"?>
<Relationships xmlns="http://schemas.openxmlformats.org/package/2006/relationships"><Relationship Id="rId9" Type="http://schemas.openxmlformats.org/officeDocument/2006/relationships/tags" Target="../tags/tag792.xml"/><Relationship Id="rId8" Type="http://schemas.openxmlformats.org/officeDocument/2006/relationships/tags" Target="../tags/tag791.xml"/><Relationship Id="rId7" Type="http://schemas.openxmlformats.org/officeDocument/2006/relationships/tags" Target="../tags/tag790.xml"/><Relationship Id="rId6" Type="http://schemas.openxmlformats.org/officeDocument/2006/relationships/tags" Target="../tags/tag789.xml"/><Relationship Id="rId5" Type="http://schemas.openxmlformats.org/officeDocument/2006/relationships/tags" Target="../tags/tag788.xml"/><Relationship Id="rId4" Type="http://schemas.openxmlformats.org/officeDocument/2006/relationships/tags" Target="../tags/tag787.xml"/><Relationship Id="rId3" Type="http://schemas.openxmlformats.org/officeDocument/2006/relationships/tags" Target="../tags/tag786.xml"/><Relationship Id="rId2" Type="http://schemas.openxmlformats.org/officeDocument/2006/relationships/tags" Target="../tags/tag785.xml"/><Relationship Id="rId11" Type="http://schemas.openxmlformats.org/officeDocument/2006/relationships/notesSlide" Target="../notesSlides/notesSlide11.xml"/><Relationship Id="rId10" Type="http://schemas.openxmlformats.org/officeDocument/2006/relationships/slideLayout" Target="../slideLayouts/slideLayout42.xml"/><Relationship Id="rId1" Type="http://schemas.openxmlformats.org/officeDocument/2006/relationships/tags" Target="../tags/tag784.xml"/></Relationships>
</file>

<file path=ppt/slides/_rels/slide21.xml.rels><?xml version="1.0" encoding="UTF-8" standalone="yes"?>
<Relationships xmlns="http://schemas.openxmlformats.org/package/2006/relationships"><Relationship Id="rId9" Type="http://schemas.openxmlformats.org/officeDocument/2006/relationships/tags" Target="../tags/tag799.xml"/><Relationship Id="rId8" Type="http://schemas.openxmlformats.org/officeDocument/2006/relationships/tags" Target="../tags/tag798.xml"/><Relationship Id="rId7" Type="http://schemas.openxmlformats.org/officeDocument/2006/relationships/tags" Target="../tags/tag797.xml"/><Relationship Id="rId6" Type="http://schemas.openxmlformats.org/officeDocument/2006/relationships/tags" Target="../tags/tag796.xml"/><Relationship Id="rId5" Type="http://schemas.openxmlformats.org/officeDocument/2006/relationships/tags" Target="../tags/tag795.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794.xml"/><Relationship Id="rId11" Type="http://schemas.openxmlformats.org/officeDocument/2006/relationships/notesSlide" Target="../notesSlides/notesSlide12.xml"/><Relationship Id="rId10" Type="http://schemas.openxmlformats.org/officeDocument/2006/relationships/slideLayout" Target="../slideLayouts/slideLayout43.xml"/><Relationship Id="rId1" Type="http://schemas.openxmlformats.org/officeDocument/2006/relationships/tags" Target="../tags/tag793.xml"/></Relationships>
</file>

<file path=ppt/slides/_rels/slide22.xml.rels><?xml version="1.0" encoding="UTF-8" standalone="yes"?>
<Relationships xmlns="http://schemas.openxmlformats.org/package/2006/relationships"><Relationship Id="rId9" Type="http://schemas.openxmlformats.org/officeDocument/2006/relationships/tags" Target="../tags/tag806.xml"/><Relationship Id="rId8" Type="http://schemas.openxmlformats.org/officeDocument/2006/relationships/tags" Target="../tags/tag805.xml"/><Relationship Id="rId7" Type="http://schemas.openxmlformats.org/officeDocument/2006/relationships/tags" Target="../tags/tag804.xml"/><Relationship Id="rId6" Type="http://schemas.openxmlformats.org/officeDocument/2006/relationships/tags" Target="../tags/tag803.xml"/><Relationship Id="rId5" Type="http://schemas.openxmlformats.org/officeDocument/2006/relationships/tags" Target="../tags/tag802.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01.xml"/><Relationship Id="rId14" Type="http://schemas.openxmlformats.org/officeDocument/2006/relationships/notesSlide" Target="../notesSlides/notesSlide13.xml"/><Relationship Id="rId13" Type="http://schemas.openxmlformats.org/officeDocument/2006/relationships/slideLayout" Target="../slideLayouts/slideLayout43.xml"/><Relationship Id="rId12" Type="http://schemas.openxmlformats.org/officeDocument/2006/relationships/tags" Target="../tags/tag809.xml"/><Relationship Id="rId11" Type="http://schemas.openxmlformats.org/officeDocument/2006/relationships/tags" Target="../tags/tag808.xml"/><Relationship Id="rId10" Type="http://schemas.openxmlformats.org/officeDocument/2006/relationships/tags" Target="../tags/tag807.xml"/><Relationship Id="rId1" Type="http://schemas.openxmlformats.org/officeDocument/2006/relationships/tags" Target="../tags/tag800.xml"/></Relationships>
</file>

<file path=ppt/slides/_rels/slide23.xml.rels><?xml version="1.0" encoding="UTF-8" standalone="yes"?>
<Relationships xmlns="http://schemas.openxmlformats.org/package/2006/relationships"><Relationship Id="rId9" Type="http://schemas.openxmlformats.org/officeDocument/2006/relationships/tags" Target="../tags/tag816.xml"/><Relationship Id="rId8" Type="http://schemas.openxmlformats.org/officeDocument/2006/relationships/tags" Target="../tags/tag815.xml"/><Relationship Id="rId7" Type="http://schemas.openxmlformats.org/officeDocument/2006/relationships/tags" Target="../tags/tag814.xml"/><Relationship Id="rId6" Type="http://schemas.openxmlformats.org/officeDocument/2006/relationships/tags" Target="../tags/tag813.xml"/><Relationship Id="rId5" Type="http://schemas.openxmlformats.org/officeDocument/2006/relationships/tags" Target="../tags/tag812.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11.xml"/><Relationship Id="rId14" Type="http://schemas.openxmlformats.org/officeDocument/2006/relationships/notesSlide" Target="../notesSlides/notesSlide14.xml"/><Relationship Id="rId13" Type="http://schemas.openxmlformats.org/officeDocument/2006/relationships/slideLayout" Target="../slideLayouts/slideLayout43.xml"/><Relationship Id="rId12" Type="http://schemas.openxmlformats.org/officeDocument/2006/relationships/tags" Target="../tags/tag819.xml"/><Relationship Id="rId11" Type="http://schemas.openxmlformats.org/officeDocument/2006/relationships/tags" Target="../tags/tag818.xml"/><Relationship Id="rId10" Type="http://schemas.openxmlformats.org/officeDocument/2006/relationships/tags" Target="../tags/tag817.xml"/><Relationship Id="rId1" Type="http://schemas.openxmlformats.org/officeDocument/2006/relationships/tags" Target="../tags/tag810.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9.xml"/><Relationship Id="rId3" Type="http://schemas.openxmlformats.org/officeDocument/2006/relationships/tags" Target="../tags/tag821.xml"/><Relationship Id="rId2" Type="http://schemas.openxmlformats.org/officeDocument/2006/relationships/image" Target="../media/image57.png"/><Relationship Id="rId1" Type="http://schemas.openxmlformats.org/officeDocument/2006/relationships/tags" Target="../tags/tag820.xml"/></Relationships>
</file>

<file path=ppt/slides/_rels/slide25.xml.rels><?xml version="1.0" encoding="UTF-8" standalone="yes"?>
<Relationships xmlns="http://schemas.openxmlformats.org/package/2006/relationships"><Relationship Id="rId9" Type="http://schemas.openxmlformats.org/officeDocument/2006/relationships/tags" Target="../tags/tag830.xml"/><Relationship Id="rId8" Type="http://schemas.openxmlformats.org/officeDocument/2006/relationships/tags" Target="../tags/tag829.xml"/><Relationship Id="rId7" Type="http://schemas.openxmlformats.org/officeDocument/2006/relationships/tags" Target="../tags/tag828.xml"/><Relationship Id="rId6" Type="http://schemas.openxmlformats.org/officeDocument/2006/relationships/tags" Target="../tags/tag827.xml"/><Relationship Id="rId5" Type="http://schemas.openxmlformats.org/officeDocument/2006/relationships/tags" Target="../tags/tag826.xml"/><Relationship Id="rId4" Type="http://schemas.openxmlformats.org/officeDocument/2006/relationships/tags" Target="../tags/tag825.xml"/><Relationship Id="rId3" Type="http://schemas.openxmlformats.org/officeDocument/2006/relationships/tags" Target="../tags/tag824.xml"/><Relationship Id="rId2" Type="http://schemas.openxmlformats.org/officeDocument/2006/relationships/tags" Target="../tags/tag823.xml"/><Relationship Id="rId11" Type="http://schemas.openxmlformats.org/officeDocument/2006/relationships/notesSlide" Target="../notesSlides/notesSlide16.xml"/><Relationship Id="rId10" Type="http://schemas.openxmlformats.org/officeDocument/2006/relationships/slideLayout" Target="../slideLayouts/slideLayout42.xml"/><Relationship Id="rId1" Type="http://schemas.openxmlformats.org/officeDocument/2006/relationships/tags" Target="../tags/tag822.xml"/></Relationships>
</file>

<file path=ppt/slides/_rels/slide26.xml.rels><?xml version="1.0" encoding="UTF-8" standalone="yes"?>
<Relationships xmlns="http://schemas.openxmlformats.org/package/2006/relationships"><Relationship Id="rId9" Type="http://schemas.openxmlformats.org/officeDocument/2006/relationships/tags" Target="../tags/tag837.xml"/><Relationship Id="rId8" Type="http://schemas.openxmlformats.org/officeDocument/2006/relationships/tags" Target="../tags/tag836.xml"/><Relationship Id="rId7" Type="http://schemas.openxmlformats.org/officeDocument/2006/relationships/tags" Target="../tags/tag835.xml"/><Relationship Id="rId6" Type="http://schemas.openxmlformats.org/officeDocument/2006/relationships/tags" Target="../tags/tag834.xml"/><Relationship Id="rId5" Type="http://schemas.openxmlformats.org/officeDocument/2006/relationships/tags" Target="../tags/tag833.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32.xml"/><Relationship Id="rId11" Type="http://schemas.openxmlformats.org/officeDocument/2006/relationships/notesSlide" Target="../notesSlides/notesSlide17.xml"/><Relationship Id="rId10" Type="http://schemas.openxmlformats.org/officeDocument/2006/relationships/slideLayout" Target="../slideLayouts/slideLayout43.xml"/><Relationship Id="rId1" Type="http://schemas.openxmlformats.org/officeDocument/2006/relationships/tags" Target="../tags/tag831.xml"/></Relationships>
</file>

<file path=ppt/slides/_rels/slide27.xml.rels><?xml version="1.0" encoding="UTF-8" standalone="yes"?>
<Relationships xmlns="http://schemas.openxmlformats.org/package/2006/relationships"><Relationship Id="rId9" Type="http://schemas.openxmlformats.org/officeDocument/2006/relationships/tags" Target="../tags/tag844.xml"/><Relationship Id="rId8" Type="http://schemas.openxmlformats.org/officeDocument/2006/relationships/tags" Target="../tags/tag843.xml"/><Relationship Id="rId7" Type="http://schemas.openxmlformats.org/officeDocument/2006/relationships/tags" Target="../tags/tag842.xml"/><Relationship Id="rId6" Type="http://schemas.openxmlformats.org/officeDocument/2006/relationships/tags" Target="../tags/tag841.xml"/><Relationship Id="rId5" Type="http://schemas.openxmlformats.org/officeDocument/2006/relationships/tags" Target="../tags/tag840.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39.xml"/><Relationship Id="rId11" Type="http://schemas.openxmlformats.org/officeDocument/2006/relationships/notesSlide" Target="../notesSlides/notesSlide18.xml"/><Relationship Id="rId10" Type="http://schemas.openxmlformats.org/officeDocument/2006/relationships/slideLayout" Target="../slideLayouts/slideLayout43.xml"/><Relationship Id="rId1" Type="http://schemas.openxmlformats.org/officeDocument/2006/relationships/tags" Target="../tags/tag838.xml"/></Relationships>
</file>

<file path=ppt/slides/_rels/slide28.xml.rels><?xml version="1.0" encoding="UTF-8" standalone="yes"?>
<Relationships xmlns="http://schemas.openxmlformats.org/package/2006/relationships"><Relationship Id="rId9" Type="http://schemas.openxmlformats.org/officeDocument/2006/relationships/tags" Target="../tags/tag851.xml"/><Relationship Id="rId8" Type="http://schemas.openxmlformats.org/officeDocument/2006/relationships/tags" Target="../tags/tag850.xml"/><Relationship Id="rId7" Type="http://schemas.openxmlformats.org/officeDocument/2006/relationships/tags" Target="../tags/tag849.xml"/><Relationship Id="rId6" Type="http://schemas.openxmlformats.org/officeDocument/2006/relationships/tags" Target="../tags/tag848.xml"/><Relationship Id="rId5" Type="http://schemas.openxmlformats.org/officeDocument/2006/relationships/tags" Target="../tags/tag847.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46.xml"/><Relationship Id="rId11" Type="http://schemas.openxmlformats.org/officeDocument/2006/relationships/notesSlide" Target="../notesSlides/notesSlide19.xml"/><Relationship Id="rId10" Type="http://schemas.openxmlformats.org/officeDocument/2006/relationships/slideLayout" Target="../slideLayouts/slideLayout43.xml"/><Relationship Id="rId1" Type="http://schemas.openxmlformats.org/officeDocument/2006/relationships/tags" Target="../tags/tag845.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42.xml"/><Relationship Id="rId7" Type="http://schemas.openxmlformats.org/officeDocument/2006/relationships/tags" Target="../tags/tag858.xml"/><Relationship Id="rId6" Type="http://schemas.openxmlformats.org/officeDocument/2006/relationships/tags" Target="../tags/tag857.xml"/><Relationship Id="rId5" Type="http://schemas.openxmlformats.org/officeDocument/2006/relationships/tags" Target="../tags/tag856.xml"/><Relationship Id="rId4" Type="http://schemas.openxmlformats.org/officeDocument/2006/relationships/tags" Target="../tags/tag855.xml"/><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tags" Target="../tags/tag852.xml"/></Relationships>
</file>

<file path=ppt/slides/_rels/slide3.xml.rels><?xml version="1.0" encoding="UTF-8" standalone="yes"?>
<Relationships xmlns="http://schemas.openxmlformats.org/package/2006/relationships"><Relationship Id="rId9" Type="http://schemas.openxmlformats.org/officeDocument/2006/relationships/tags" Target="../tags/tag622.xml"/><Relationship Id="rId8" Type="http://schemas.openxmlformats.org/officeDocument/2006/relationships/tags" Target="../tags/tag621.xml"/><Relationship Id="rId7" Type="http://schemas.openxmlformats.org/officeDocument/2006/relationships/tags" Target="../tags/tag620.xml"/><Relationship Id="rId6" Type="http://schemas.openxmlformats.org/officeDocument/2006/relationships/tags" Target="../tags/tag619.xml"/><Relationship Id="rId5" Type="http://schemas.openxmlformats.org/officeDocument/2006/relationships/tags" Target="../tags/tag618.xml"/><Relationship Id="rId4" Type="http://schemas.openxmlformats.org/officeDocument/2006/relationships/tags" Target="../tags/tag617.xml"/><Relationship Id="rId3" Type="http://schemas.openxmlformats.org/officeDocument/2006/relationships/tags" Target="../tags/tag616.xml"/><Relationship Id="rId2" Type="http://schemas.openxmlformats.org/officeDocument/2006/relationships/tags" Target="../tags/tag615.xml"/><Relationship Id="rId10" Type="http://schemas.openxmlformats.org/officeDocument/2006/relationships/slideLayout" Target="../slideLayouts/slideLayout6.xml"/><Relationship Id="rId1" Type="http://schemas.openxmlformats.org/officeDocument/2006/relationships/tags" Target="../tags/tag614.xml"/></Relationships>
</file>

<file path=ppt/slides/_rels/slide30.xml.rels><?xml version="1.0" encoding="UTF-8" standalone="yes"?>
<Relationships xmlns="http://schemas.openxmlformats.org/package/2006/relationships"><Relationship Id="rId9" Type="http://schemas.openxmlformats.org/officeDocument/2006/relationships/tags" Target="../tags/tag865.xml"/><Relationship Id="rId8" Type="http://schemas.openxmlformats.org/officeDocument/2006/relationships/tags" Target="../tags/tag864.xml"/><Relationship Id="rId7" Type="http://schemas.openxmlformats.org/officeDocument/2006/relationships/tags" Target="../tags/tag863.xml"/><Relationship Id="rId6" Type="http://schemas.openxmlformats.org/officeDocument/2006/relationships/tags" Target="../tags/tag862.xml"/><Relationship Id="rId5" Type="http://schemas.openxmlformats.org/officeDocument/2006/relationships/tags" Target="../tags/tag861.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60.xml"/><Relationship Id="rId11" Type="http://schemas.openxmlformats.org/officeDocument/2006/relationships/notesSlide" Target="../notesSlides/notesSlide21.xml"/><Relationship Id="rId10" Type="http://schemas.openxmlformats.org/officeDocument/2006/relationships/slideLayout" Target="../slideLayouts/slideLayout43.xml"/><Relationship Id="rId1" Type="http://schemas.openxmlformats.org/officeDocument/2006/relationships/tags" Target="../tags/tag859.xml"/></Relationships>
</file>

<file path=ppt/slides/_rels/slide31.xml.rels><?xml version="1.0" encoding="UTF-8" standalone="yes"?>
<Relationships xmlns="http://schemas.openxmlformats.org/package/2006/relationships"><Relationship Id="rId9" Type="http://schemas.openxmlformats.org/officeDocument/2006/relationships/tags" Target="../tags/tag872.xml"/><Relationship Id="rId8" Type="http://schemas.openxmlformats.org/officeDocument/2006/relationships/tags" Target="../tags/tag871.xml"/><Relationship Id="rId7" Type="http://schemas.openxmlformats.org/officeDocument/2006/relationships/tags" Target="../tags/tag870.xml"/><Relationship Id="rId6" Type="http://schemas.openxmlformats.org/officeDocument/2006/relationships/tags" Target="../tags/tag869.xml"/><Relationship Id="rId5" Type="http://schemas.openxmlformats.org/officeDocument/2006/relationships/tags" Target="../tags/tag868.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67.xml"/><Relationship Id="rId11" Type="http://schemas.openxmlformats.org/officeDocument/2006/relationships/notesSlide" Target="../notesSlides/notesSlide22.xml"/><Relationship Id="rId10" Type="http://schemas.openxmlformats.org/officeDocument/2006/relationships/slideLayout" Target="../slideLayouts/slideLayout43.xml"/><Relationship Id="rId1" Type="http://schemas.openxmlformats.org/officeDocument/2006/relationships/tags" Target="../tags/tag866.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42.xml"/><Relationship Id="rId7" Type="http://schemas.openxmlformats.org/officeDocument/2006/relationships/tags" Target="../tags/tag879.xml"/><Relationship Id="rId6" Type="http://schemas.openxmlformats.org/officeDocument/2006/relationships/tags" Target="../tags/tag878.xml"/><Relationship Id="rId5" Type="http://schemas.openxmlformats.org/officeDocument/2006/relationships/tags" Target="../tags/tag877.xml"/><Relationship Id="rId4" Type="http://schemas.openxmlformats.org/officeDocument/2006/relationships/tags" Target="../tags/tag876.xml"/><Relationship Id="rId3" Type="http://schemas.openxmlformats.org/officeDocument/2006/relationships/tags" Target="../tags/tag875.xml"/><Relationship Id="rId2" Type="http://schemas.openxmlformats.org/officeDocument/2006/relationships/tags" Target="../tags/tag874.xml"/><Relationship Id="rId1" Type="http://schemas.openxmlformats.org/officeDocument/2006/relationships/tags" Target="../tags/tag873.xml"/></Relationships>
</file>

<file path=ppt/slides/_rels/slide33.xml.rels><?xml version="1.0" encoding="UTF-8" standalone="yes"?>
<Relationships xmlns="http://schemas.openxmlformats.org/package/2006/relationships"><Relationship Id="rId9" Type="http://schemas.openxmlformats.org/officeDocument/2006/relationships/tags" Target="../tags/tag886.xml"/><Relationship Id="rId8" Type="http://schemas.openxmlformats.org/officeDocument/2006/relationships/tags" Target="../tags/tag885.xml"/><Relationship Id="rId7" Type="http://schemas.openxmlformats.org/officeDocument/2006/relationships/tags" Target="../tags/tag884.xml"/><Relationship Id="rId6" Type="http://schemas.openxmlformats.org/officeDocument/2006/relationships/tags" Target="../tags/tag883.xml"/><Relationship Id="rId5" Type="http://schemas.openxmlformats.org/officeDocument/2006/relationships/tags" Target="../tags/tag882.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81.xml"/><Relationship Id="rId11" Type="http://schemas.openxmlformats.org/officeDocument/2006/relationships/notesSlide" Target="../notesSlides/notesSlide24.xml"/><Relationship Id="rId10" Type="http://schemas.openxmlformats.org/officeDocument/2006/relationships/slideLayout" Target="../slideLayouts/slideLayout43.xml"/><Relationship Id="rId1" Type="http://schemas.openxmlformats.org/officeDocument/2006/relationships/tags" Target="../tags/tag880.xml"/></Relationships>
</file>

<file path=ppt/slides/_rels/slide34.xml.rels><?xml version="1.0" encoding="UTF-8" standalone="yes"?>
<Relationships xmlns="http://schemas.openxmlformats.org/package/2006/relationships"><Relationship Id="rId9" Type="http://schemas.openxmlformats.org/officeDocument/2006/relationships/tags" Target="../tags/tag893.xml"/><Relationship Id="rId8" Type="http://schemas.openxmlformats.org/officeDocument/2006/relationships/tags" Target="../tags/tag892.xml"/><Relationship Id="rId7" Type="http://schemas.openxmlformats.org/officeDocument/2006/relationships/tags" Target="../tags/tag891.xml"/><Relationship Id="rId6" Type="http://schemas.openxmlformats.org/officeDocument/2006/relationships/tags" Target="../tags/tag890.xml"/><Relationship Id="rId5" Type="http://schemas.openxmlformats.org/officeDocument/2006/relationships/tags" Target="../tags/tag889.xml"/><Relationship Id="rId4" Type="http://schemas.openxmlformats.org/officeDocument/2006/relationships/image" Target="NULL" TargetMode="External"/><Relationship Id="rId3" Type="http://schemas.openxmlformats.org/officeDocument/2006/relationships/image" Target="../media/image29.png"/><Relationship Id="rId2" Type="http://schemas.openxmlformats.org/officeDocument/2006/relationships/tags" Target="../tags/tag888.xml"/><Relationship Id="rId11" Type="http://schemas.openxmlformats.org/officeDocument/2006/relationships/notesSlide" Target="../notesSlides/notesSlide25.xml"/><Relationship Id="rId10" Type="http://schemas.openxmlformats.org/officeDocument/2006/relationships/slideLayout" Target="../slideLayouts/slideLayout43.xml"/><Relationship Id="rId1" Type="http://schemas.openxmlformats.org/officeDocument/2006/relationships/tags" Target="../tags/tag887.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47.xml"/><Relationship Id="rId2" Type="http://schemas.openxmlformats.org/officeDocument/2006/relationships/tags" Target="../tags/tag895.xml"/><Relationship Id="rId1" Type="http://schemas.openxmlformats.org/officeDocument/2006/relationships/tags" Target="../tags/tag894.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55.xml"/><Relationship Id="rId3" Type="http://schemas.openxmlformats.org/officeDocument/2006/relationships/themeOverride" Target="../theme/themeOverride2.xml"/><Relationship Id="rId2" Type="http://schemas.openxmlformats.org/officeDocument/2006/relationships/tags" Target="../tags/tag897.xml"/><Relationship Id="rId1" Type="http://schemas.openxmlformats.org/officeDocument/2006/relationships/tags" Target="../tags/tag896.xml"/></Relationships>
</file>

<file path=ppt/slides/_rels/slide37.xml.rels><?xml version="1.0" encoding="UTF-8" standalone="yes"?>
<Relationships xmlns="http://schemas.openxmlformats.org/package/2006/relationships"><Relationship Id="rId9" Type="http://schemas.openxmlformats.org/officeDocument/2006/relationships/tags" Target="../tags/tag906.xml"/><Relationship Id="rId8" Type="http://schemas.openxmlformats.org/officeDocument/2006/relationships/tags" Target="../tags/tag905.xml"/><Relationship Id="rId7" Type="http://schemas.openxmlformats.org/officeDocument/2006/relationships/tags" Target="../tags/tag904.xml"/><Relationship Id="rId6" Type="http://schemas.openxmlformats.org/officeDocument/2006/relationships/tags" Target="../tags/tag903.xml"/><Relationship Id="rId5" Type="http://schemas.openxmlformats.org/officeDocument/2006/relationships/tags" Target="../tags/tag902.xml"/><Relationship Id="rId4" Type="http://schemas.openxmlformats.org/officeDocument/2006/relationships/tags" Target="../tags/tag901.xml"/><Relationship Id="rId3" Type="http://schemas.openxmlformats.org/officeDocument/2006/relationships/tags" Target="../tags/tag900.xml"/><Relationship Id="rId2" Type="http://schemas.openxmlformats.org/officeDocument/2006/relationships/tags" Target="../tags/tag899.xml"/><Relationship Id="rId13" Type="http://schemas.openxmlformats.org/officeDocument/2006/relationships/notesSlide" Target="../notesSlides/notesSlide28.xml"/><Relationship Id="rId12" Type="http://schemas.openxmlformats.org/officeDocument/2006/relationships/slideLayout" Target="../slideLayouts/slideLayout60.xml"/><Relationship Id="rId11" Type="http://schemas.openxmlformats.org/officeDocument/2006/relationships/tags" Target="../tags/tag908.xml"/><Relationship Id="rId10" Type="http://schemas.openxmlformats.org/officeDocument/2006/relationships/tags" Target="../tags/tag907.xml"/><Relationship Id="rId1" Type="http://schemas.openxmlformats.org/officeDocument/2006/relationships/tags" Target="../tags/tag898.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57.xml"/><Relationship Id="rId5" Type="http://schemas.openxmlformats.org/officeDocument/2006/relationships/themeOverride" Target="../theme/themeOverride3.xml"/><Relationship Id="rId4" Type="http://schemas.openxmlformats.org/officeDocument/2006/relationships/tags" Target="../tags/tag912.xml"/><Relationship Id="rId3" Type="http://schemas.openxmlformats.org/officeDocument/2006/relationships/tags" Target="../tags/tag911.xml"/><Relationship Id="rId2" Type="http://schemas.openxmlformats.org/officeDocument/2006/relationships/tags" Target="../tags/tag910.xml"/><Relationship Id="rId1" Type="http://schemas.openxmlformats.org/officeDocument/2006/relationships/tags" Target="../tags/tag909.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57.xml"/><Relationship Id="rId5" Type="http://schemas.openxmlformats.org/officeDocument/2006/relationships/themeOverride" Target="../theme/themeOverride4.xml"/><Relationship Id="rId4" Type="http://schemas.openxmlformats.org/officeDocument/2006/relationships/tags" Target="../tags/tag916.xml"/><Relationship Id="rId3" Type="http://schemas.openxmlformats.org/officeDocument/2006/relationships/tags" Target="../tags/tag915.xml"/><Relationship Id="rId2" Type="http://schemas.openxmlformats.org/officeDocument/2006/relationships/tags" Target="../tags/tag914.xml"/><Relationship Id="rId1" Type="http://schemas.openxmlformats.org/officeDocument/2006/relationships/tags" Target="../tags/tag913.xml"/></Relationships>
</file>

<file path=ppt/slides/_rels/slide4.xml.rels><?xml version="1.0" encoding="UTF-8" standalone="yes"?>
<Relationships xmlns="http://schemas.openxmlformats.org/package/2006/relationships"><Relationship Id="rId9" Type="http://schemas.openxmlformats.org/officeDocument/2006/relationships/tags" Target="../tags/tag631.xml"/><Relationship Id="rId8" Type="http://schemas.openxmlformats.org/officeDocument/2006/relationships/tags" Target="../tags/tag630.xml"/><Relationship Id="rId7" Type="http://schemas.openxmlformats.org/officeDocument/2006/relationships/tags" Target="../tags/tag629.xml"/><Relationship Id="rId6" Type="http://schemas.openxmlformats.org/officeDocument/2006/relationships/tags" Target="../tags/tag628.xml"/><Relationship Id="rId5" Type="http://schemas.openxmlformats.org/officeDocument/2006/relationships/tags" Target="../tags/tag627.xml"/><Relationship Id="rId4" Type="http://schemas.openxmlformats.org/officeDocument/2006/relationships/tags" Target="../tags/tag626.xml"/><Relationship Id="rId3" Type="http://schemas.openxmlformats.org/officeDocument/2006/relationships/tags" Target="../tags/tag625.xml"/><Relationship Id="rId2" Type="http://schemas.openxmlformats.org/officeDocument/2006/relationships/tags" Target="../tags/tag624.xml"/><Relationship Id="rId18" Type="http://schemas.openxmlformats.org/officeDocument/2006/relationships/slideLayout" Target="../slideLayouts/slideLayout7.xml"/><Relationship Id="rId17" Type="http://schemas.openxmlformats.org/officeDocument/2006/relationships/tags" Target="../tags/tag639.xml"/><Relationship Id="rId16" Type="http://schemas.openxmlformats.org/officeDocument/2006/relationships/tags" Target="../tags/tag638.xml"/><Relationship Id="rId15" Type="http://schemas.openxmlformats.org/officeDocument/2006/relationships/tags" Target="../tags/tag637.xml"/><Relationship Id="rId14" Type="http://schemas.openxmlformats.org/officeDocument/2006/relationships/tags" Target="../tags/tag636.xml"/><Relationship Id="rId13" Type="http://schemas.openxmlformats.org/officeDocument/2006/relationships/tags" Target="../tags/tag635.xml"/><Relationship Id="rId12" Type="http://schemas.openxmlformats.org/officeDocument/2006/relationships/tags" Target="../tags/tag634.xml"/><Relationship Id="rId11" Type="http://schemas.openxmlformats.org/officeDocument/2006/relationships/tags" Target="../tags/tag633.xml"/><Relationship Id="rId10" Type="http://schemas.openxmlformats.org/officeDocument/2006/relationships/tags" Target="../tags/tag632.xml"/><Relationship Id="rId1" Type="http://schemas.openxmlformats.org/officeDocument/2006/relationships/tags" Target="../tags/tag623.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57.xml"/><Relationship Id="rId5" Type="http://schemas.openxmlformats.org/officeDocument/2006/relationships/themeOverride" Target="../theme/themeOverride5.xml"/><Relationship Id="rId4" Type="http://schemas.openxmlformats.org/officeDocument/2006/relationships/tags" Target="../tags/tag920.xml"/><Relationship Id="rId3" Type="http://schemas.openxmlformats.org/officeDocument/2006/relationships/tags" Target="../tags/tag919.xml"/><Relationship Id="rId2" Type="http://schemas.openxmlformats.org/officeDocument/2006/relationships/tags" Target="../tags/tag918.xml"/><Relationship Id="rId1" Type="http://schemas.openxmlformats.org/officeDocument/2006/relationships/tags" Target="../tags/tag917.xml"/></Relationships>
</file>

<file path=ppt/slides/_rels/slide41.xml.rels><?xml version="1.0" encoding="UTF-8" standalone="yes"?>
<Relationships xmlns="http://schemas.openxmlformats.org/package/2006/relationships"><Relationship Id="rId9" Type="http://schemas.openxmlformats.org/officeDocument/2006/relationships/tags" Target="../tags/tag929.xml"/><Relationship Id="rId8" Type="http://schemas.openxmlformats.org/officeDocument/2006/relationships/tags" Target="../tags/tag928.xml"/><Relationship Id="rId7" Type="http://schemas.openxmlformats.org/officeDocument/2006/relationships/tags" Target="../tags/tag927.xml"/><Relationship Id="rId6" Type="http://schemas.openxmlformats.org/officeDocument/2006/relationships/tags" Target="../tags/tag926.xml"/><Relationship Id="rId5" Type="http://schemas.openxmlformats.org/officeDocument/2006/relationships/tags" Target="../tags/tag925.xml"/><Relationship Id="rId4" Type="http://schemas.openxmlformats.org/officeDocument/2006/relationships/tags" Target="../tags/tag924.xml"/><Relationship Id="rId3" Type="http://schemas.openxmlformats.org/officeDocument/2006/relationships/tags" Target="../tags/tag923.xml"/><Relationship Id="rId2" Type="http://schemas.openxmlformats.org/officeDocument/2006/relationships/tags" Target="../tags/tag922.xml"/><Relationship Id="rId13" Type="http://schemas.openxmlformats.org/officeDocument/2006/relationships/notesSlide" Target="../notesSlides/notesSlide32.xml"/><Relationship Id="rId12" Type="http://schemas.openxmlformats.org/officeDocument/2006/relationships/slideLayout" Target="../slideLayouts/slideLayout60.xml"/><Relationship Id="rId11" Type="http://schemas.openxmlformats.org/officeDocument/2006/relationships/themeOverride" Target="../theme/themeOverride6.xml"/><Relationship Id="rId10" Type="http://schemas.openxmlformats.org/officeDocument/2006/relationships/tags" Target="../tags/tag930.xml"/><Relationship Id="rId1" Type="http://schemas.openxmlformats.org/officeDocument/2006/relationships/tags" Target="../tags/tag921.xml"/></Relationships>
</file>

<file path=ppt/slides/_rels/slide42.xml.rels><?xml version="1.0" encoding="UTF-8" standalone="yes"?>
<Relationships xmlns="http://schemas.openxmlformats.org/package/2006/relationships"><Relationship Id="rId9" Type="http://schemas.openxmlformats.org/officeDocument/2006/relationships/tags" Target="../tags/tag939.xml"/><Relationship Id="rId8" Type="http://schemas.openxmlformats.org/officeDocument/2006/relationships/tags" Target="../tags/tag938.xml"/><Relationship Id="rId7" Type="http://schemas.openxmlformats.org/officeDocument/2006/relationships/tags" Target="../tags/tag937.xml"/><Relationship Id="rId6" Type="http://schemas.openxmlformats.org/officeDocument/2006/relationships/tags" Target="../tags/tag936.xml"/><Relationship Id="rId5" Type="http://schemas.openxmlformats.org/officeDocument/2006/relationships/tags" Target="../tags/tag935.xml"/><Relationship Id="rId4" Type="http://schemas.openxmlformats.org/officeDocument/2006/relationships/tags" Target="../tags/tag934.xml"/><Relationship Id="rId3" Type="http://schemas.openxmlformats.org/officeDocument/2006/relationships/tags" Target="../tags/tag933.xml"/><Relationship Id="rId2" Type="http://schemas.openxmlformats.org/officeDocument/2006/relationships/tags" Target="../tags/tag932.xml"/><Relationship Id="rId13" Type="http://schemas.openxmlformats.org/officeDocument/2006/relationships/notesSlide" Target="../notesSlides/notesSlide33.xml"/><Relationship Id="rId12" Type="http://schemas.openxmlformats.org/officeDocument/2006/relationships/slideLayout" Target="../slideLayouts/slideLayout60.xml"/><Relationship Id="rId11" Type="http://schemas.openxmlformats.org/officeDocument/2006/relationships/themeOverride" Target="../theme/themeOverride7.xml"/><Relationship Id="rId10" Type="http://schemas.openxmlformats.org/officeDocument/2006/relationships/tags" Target="../tags/tag940.xml"/><Relationship Id="rId1" Type="http://schemas.openxmlformats.org/officeDocument/2006/relationships/tags" Target="../tags/tag931.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57.xml"/><Relationship Id="rId5" Type="http://schemas.openxmlformats.org/officeDocument/2006/relationships/themeOverride" Target="../theme/themeOverride8.xml"/><Relationship Id="rId4" Type="http://schemas.openxmlformats.org/officeDocument/2006/relationships/tags" Target="../tags/tag944.xml"/><Relationship Id="rId3" Type="http://schemas.openxmlformats.org/officeDocument/2006/relationships/tags" Target="../tags/tag943.xml"/><Relationship Id="rId2" Type="http://schemas.openxmlformats.org/officeDocument/2006/relationships/tags" Target="../tags/tag942.xml"/><Relationship Id="rId1" Type="http://schemas.openxmlformats.org/officeDocument/2006/relationships/tags" Target="../tags/tag941.xml"/></Relationships>
</file>

<file path=ppt/slides/_rels/slide44.xml.rels><?xml version="1.0" encoding="UTF-8" standalone="yes"?>
<Relationships xmlns="http://schemas.openxmlformats.org/package/2006/relationships"><Relationship Id="rId9" Type="http://schemas.openxmlformats.org/officeDocument/2006/relationships/tags" Target="../tags/tag953.xml"/><Relationship Id="rId8" Type="http://schemas.openxmlformats.org/officeDocument/2006/relationships/tags" Target="../tags/tag952.xml"/><Relationship Id="rId7" Type="http://schemas.openxmlformats.org/officeDocument/2006/relationships/tags" Target="../tags/tag951.xml"/><Relationship Id="rId6" Type="http://schemas.openxmlformats.org/officeDocument/2006/relationships/tags" Target="../tags/tag950.xml"/><Relationship Id="rId5" Type="http://schemas.openxmlformats.org/officeDocument/2006/relationships/tags" Target="../tags/tag949.xml"/><Relationship Id="rId4" Type="http://schemas.openxmlformats.org/officeDocument/2006/relationships/tags" Target="../tags/tag948.xml"/><Relationship Id="rId3" Type="http://schemas.openxmlformats.org/officeDocument/2006/relationships/tags" Target="../tags/tag947.xml"/><Relationship Id="rId23" Type="http://schemas.openxmlformats.org/officeDocument/2006/relationships/notesSlide" Target="../notesSlides/notesSlide35.xml"/><Relationship Id="rId22" Type="http://schemas.openxmlformats.org/officeDocument/2006/relationships/slideLayout" Target="../slideLayouts/slideLayout60.xml"/><Relationship Id="rId21" Type="http://schemas.openxmlformats.org/officeDocument/2006/relationships/tags" Target="../tags/tag965.xml"/><Relationship Id="rId20" Type="http://schemas.openxmlformats.org/officeDocument/2006/relationships/tags" Target="../tags/tag964.xml"/><Relationship Id="rId2" Type="http://schemas.openxmlformats.org/officeDocument/2006/relationships/tags" Target="../tags/tag946.xml"/><Relationship Id="rId19" Type="http://schemas.openxmlformats.org/officeDocument/2006/relationships/tags" Target="../tags/tag963.xml"/><Relationship Id="rId18" Type="http://schemas.openxmlformats.org/officeDocument/2006/relationships/tags" Target="../tags/tag962.xml"/><Relationship Id="rId17" Type="http://schemas.openxmlformats.org/officeDocument/2006/relationships/tags" Target="../tags/tag961.xml"/><Relationship Id="rId16" Type="http://schemas.openxmlformats.org/officeDocument/2006/relationships/tags" Target="../tags/tag960.xml"/><Relationship Id="rId15" Type="http://schemas.openxmlformats.org/officeDocument/2006/relationships/tags" Target="../tags/tag959.xml"/><Relationship Id="rId14" Type="http://schemas.openxmlformats.org/officeDocument/2006/relationships/tags" Target="../tags/tag958.xml"/><Relationship Id="rId13" Type="http://schemas.openxmlformats.org/officeDocument/2006/relationships/tags" Target="../tags/tag957.xml"/><Relationship Id="rId12" Type="http://schemas.openxmlformats.org/officeDocument/2006/relationships/tags" Target="../tags/tag956.xml"/><Relationship Id="rId11" Type="http://schemas.openxmlformats.org/officeDocument/2006/relationships/tags" Target="../tags/tag955.xml"/><Relationship Id="rId10" Type="http://schemas.openxmlformats.org/officeDocument/2006/relationships/tags" Target="../tags/tag954.xml"/><Relationship Id="rId1" Type="http://schemas.openxmlformats.org/officeDocument/2006/relationships/tags" Target="../tags/tag945.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61.xml"/><Relationship Id="rId3" Type="http://schemas.openxmlformats.org/officeDocument/2006/relationships/tags" Target="../tags/tag967.xml"/><Relationship Id="rId2" Type="http://schemas.openxmlformats.org/officeDocument/2006/relationships/tags" Target="../tags/tag966.xml"/><Relationship Id="rId1" Type="http://schemas.openxmlformats.org/officeDocument/2006/relationships/image" Target="../media/image58.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61.xml"/><Relationship Id="rId3" Type="http://schemas.openxmlformats.org/officeDocument/2006/relationships/tags" Target="../tags/tag969.xml"/><Relationship Id="rId2" Type="http://schemas.openxmlformats.org/officeDocument/2006/relationships/tags" Target="../tags/tag968.xml"/><Relationship Id="rId1" Type="http://schemas.openxmlformats.org/officeDocument/2006/relationships/image" Target="../media/image59.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61.xml"/><Relationship Id="rId3" Type="http://schemas.openxmlformats.org/officeDocument/2006/relationships/tags" Target="../tags/tag971.xml"/><Relationship Id="rId2" Type="http://schemas.openxmlformats.org/officeDocument/2006/relationships/image" Target="../media/image60.png"/><Relationship Id="rId1" Type="http://schemas.openxmlformats.org/officeDocument/2006/relationships/tags" Target="../tags/tag970.xml"/></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61.xml"/><Relationship Id="rId4" Type="http://schemas.openxmlformats.org/officeDocument/2006/relationships/tags" Target="../tags/tag973.xml"/><Relationship Id="rId3" Type="http://schemas.microsoft.com/office/2007/relationships/hdphoto" Target="../media/image62.wdp"/><Relationship Id="rId2" Type="http://schemas.openxmlformats.org/officeDocument/2006/relationships/image" Target="../media/image61.png"/><Relationship Id="rId1" Type="http://schemas.openxmlformats.org/officeDocument/2006/relationships/tags" Target="../tags/tag972.xml"/></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61.xml"/><Relationship Id="rId3" Type="http://schemas.openxmlformats.org/officeDocument/2006/relationships/tags" Target="../tags/tag975.xml"/><Relationship Id="rId2" Type="http://schemas.openxmlformats.org/officeDocument/2006/relationships/image" Target="../media/image63.png"/><Relationship Id="rId1" Type="http://schemas.openxmlformats.org/officeDocument/2006/relationships/tags" Target="../tags/tag97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44.xml"/><Relationship Id="rId5" Type="http://schemas.openxmlformats.org/officeDocument/2006/relationships/tags" Target="../tags/tag643.xml"/><Relationship Id="rId4" Type="http://schemas.openxmlformats.org/officeDocument/2006/relationships/tags" Target="../tags/tag642.xml"/><Relationship Id="rId3" Type="http://schemas.openxmlformats.org/officeDocument/2006/relationships/image" Target="../media/image55.jpeg"/><Relationship Id="rId2" Type="http://schemas.openxmlformats.org/officeDocument/2006/relationships/tags" Target="../tags/tag641.xml"/><Relationship Id="rId1" Type="http://schemas.openxmlformats.org/officeDocument/2006/relationships/tags" Target="../tags/tag6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9" Type="http://schemas.openxmlformats.org/officeDocument/2006/relationships/tags" Target="../tags/tag653.xml"/><Relationship Id="rId8" Type="http://schemas.openxmlformats.org/officeDocument/2006/relationships/tags" Target="../tags/tag652.xml"/><Relationship Id="rId7" Type="http://schemas.openxmlformats.org/officeDocument/2006/relationships/tags" Target="../tags/tag651.xml"/><Relationship Id="rId6" Type="http://schemas.openxmlformats.org/officeDocument/2006/relationships/tags" Target="../tags/tag650.xml"/><Relationship Id="rId5" Type="http://schemas.openxmlformats.org/officeDocument/2006/relationships/tags" Target="../tags/tag649.xml"/><Relationship Id="rId4" Type="http://schemas.openxmlformats.org/officeDocument/2006/relationships/tags" Target="../tags/tag648.xml"/><Relationship Id="rId3" Type="http://schemas.openxmlformats.org/officeDocument/2006/relationships/tags" Target="../tags/tag647.xml"/><Relationship Id="rId2" Type="http://schemas.openxmlformats.org/officeDocument/2006/relationships/tags" Target="../tags/tag646.xml"/><Relationship Id="rId13" Type="http://schemas.openxmlformats.org/officeDocument/2006/relationships/slideLayout" Target="../slideLayouts/slideLayout7.xml"/><Relationship Id="rId12" Type="http://schemas.openxmlformats.org/officeDocument/2006/relationships/tags" Target="../tags/tag656.xml"/><Relationship Id="rId11" Type="http://schemas.openxmlformats.org/officeDocument/2006/relationships/tags" Target="../tags/tag655.xml"/><Relationship Id="rId10" Type="http://schemas.openxmlformats.org/officeDocument/2006/relationships/tags" Target="../tags/tag654.xml"/><Relationship Id="rId1" Type="http://schemas.openxmlformats.org/officeDocument/2006/relationships/tags" Target="../tags/tag64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72.xml"/><Relationship Id="rId4" Type="http://schemas.openxmlformats.org/officeDocument/2006/relationships/themeOverride" Target="../theme/themeOverride9.xml"/><Relationship Id="rId3" Type="http://schemas.openxmlformats.org/officeDocument/2006/relationships/tags" Target="../tags/tag978.xml"/><Relationship Id="rId2" Type="http://schemas.openxmlformats.org/officeDocument/2006/relationships/tags" Target="../tags/tag977.xml"/><Relationship Id="rId1" Type="http://schemas.openxmlformats.org/officeDocument/2006/relationships/tags" Target="../tags/tag97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9" Type="http://schemas.openxmlformats.org/officeDocument/2006/relationships/tags" Target="../tags/tag987.xml"/><Relationship Id="rId8" Type="http://schemas.openxmlformats.org/officeDocument/2006/relationships/tags" Target="../tags/tag986.xml"/><Relationship Id="rId7" Type="http://schemas.openxmlformats.org/officeDocument/2006/relationships/tags" Target="../tags/tag985.xml"/><Relationship Id="rId6" Type="http://schemas.openxmlformats.org/officeDocument/2006/relationships/tags" Target="../tags/tag984.xml"/><Relationship Id="rId5" Type="http://schemas.openxmlformats.org/officeDocument/2006/relationships/tags" Target="../tags/tag983.xml"/><Relationship Id="rId4" Type="http://schemas.openxmlformats.org/officeDocument/2006/relationships/tags" Target="../tags/tag982.xml"/><Relationship Id="rId3" Type="http://schemas.openxmlformats.org/officeDocument/2006/relationships/tags" Target="../tags/tag981.xml"/><Relationship Id="rId2" Type="http://schemas.openxmlformats.org/officeDocument/2006/relationships/tags" Target="../tags/tag980.xml"/><Relationship Id="rId16" Type="http://schemas.openxmlformats.org/officeDocument/2006/relationships/notesSlide" Target="../notesSlides/notesSlide42.xml"/><Relationship Id="rId15" Type="http://schemas.openxmlformats.org/officeDocument/2006/relationships/slideLayout" Target="../slideLayouts/slideLayout60.xml"/><Relationship Id="rId14" Type="http://schemas.openxmlformats.org/officeDocument/2006/relationships/tags" Target="../tags/tag992.xml"/><Relationship Id="rId13" Type="http://schemas.openxmlformats.org/officeDocument/2006/relationships/tags" Target="../tags/tag991.xml"/><Relationship Id="rId12" Type="http://schemas.openxmlformats.org/officeDocument/2006/relationships/tags" Target="../tags/tag990.xml"/><Relationship Id="rId11" Type="http://schemas.openxmlformats.org/officeDocument/2006/relationships/tags" Target="../tags/tag989.xml"/><Relationship Id="rId10" Type="http://schemas.openxmlformats.org/officeDocument/2006/relationships/tags" Target="../tags/tag988.xml"/><Relationship Id="rId1" Type="http://schemas.openxmlformats.org/officeDocument/2006/relationships/tags" Target="../tags/tag979.xml"/></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65.xml"/><Relationship Id="rId3" Type="http://schemas.openxmlformats.org/officeDocument/2006/relationships/themeOverride" Target="../theme/themeOverride10.xml"/><Relationship Id="rId2" Type="http://schemas.openxmlformats.org/officeDocument/2006/relationships/tags" Target="../tags/tag994.xml"/><Relationship Id="rId1" Type="http://schemas.openxmlformats.org/officeDocument/2006/relationships/tags" Target="../tags/tag993.xml"/></Relationships>
</file>

<file path=ppt/slides/_rels/slide7.xml.rels><?xml version="1.0" encoding="UTF-8" standalone="yes"?>
<Relationships xmlns="http://schemas.openxmlformats.org/package/2006/relationships"><Relationship Id="rId9" Type="http://schemas.openxmlformats.org/officeDocument/2006/relationships/tags" Target="../tags/tag665.xml"/><Relationship Id="rId8" Type="http://schemas.openxmlformats.org/officeDocument/2006/relationships/tags" Target="../tags/tag664.xml"/><Relationship Id="rId7" Type="http://schemas.openxmlformats.org/officeDocument/2006/relationships/tags" Target="../tags/tag663.xml"/><Relationship Id="rId6" Type="http://schemas.openxmlformats.org/officeDocument/2006/relationships/tags" Target="../tags/tag662.xml"/><Relationship Id="rId5" Type="http://schemas.openxmlformats.org/officeDocument/2006/relationships/tags" Target="../tags/tag661.xml"/><Relationship Id="rId4" Type="http://schemas.openxmlformats.org/officeDocument/2006/relationships/tags" Target="../tags/tag660.xml"/><Relationship Id="rId3" Type="http://schemas.openxmlformats.org/officeDocument/2006/relationships/tags" Target="../tags/tag659.xml"/><Relationship Id="rId20" Type="http://schemas.openxmlformats.org/officeDocument/2006/relationships/slideLayout" Target="../slideLayouts/slideLayout7.xml"/><Relationship Id="rId2" Type="http://schemas.openxmlformats.org/officeDocument/2006/relationships/tags" Target="../tags/tag658.xml"/><Relationship Id="rId19" Type="http://schemas.openxmlformats.org/officeDocument/2006/relationships/tags" Target="../tags/tag675.xml"/><Relationship Id="rId18" Type="http://schemas.openxmlformats.org/officeDocument/2006/relationships/tags" Target="../tags/tag674.xml"/><Relationship Id="rId17" Type="http://schemas.openxmlformats.org/officeDocument/2006/relationships/tags" Target="../tags/tag673.xml"/><Relationship Id="rId16" Type="http://schemas.openxmlformats.org/officeDocument/2006/relationships/tags" Target="../tags/tag672.xml"/><Relationship Id="rId15" Type="http://schemas.openxmlformats.org/officeDocument/2006/relationships/tags" Target="../tags/tag671.xml"/><Relationship Id="rId14" Type="http://schemas.openxmlformats.org/officeDocument/2006/relationships/tags" Target="../tags/tag670.xml"/><Relationship Id="rId13" Type="http://schemas.openxmlformats.org/officeDocument/2006/relationships/tags" Target="../tags/tag669.xml"/><Relationship Id="rId12" Type="http://schemas.openxmlformats.org/officeDocument/2006/relationships/tags" Target="../tags/tag668.xml"/><Relationship Id="rId11" Type="http://schemas.openxmlformats.org/officeDocument/2006/relationships/tags" Target="../tags/tag667.xml"/><Relationship Id="rId10" Type="http://schemas.openxmlformats.org/officeDocument/2006/relationships/tags" Target="../tags/tag666.xml"/><Relationship Id="rId1" Type="http://schemas.openxmlformats.org/officeDocument/2006/relationships/tags" Target="../tags/tag65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80.xml"/><Relationship Id="rId5" Type="http://schemas.openxmlformats.org/officeDocument/2006/relationships/tags" Target="../tags/tag679.xml"/><Relationship Id="rId4" Type="http://schemas.openxmlformats.org/officeDocument/2006/relationships/tags" Target="../tags/tag678.xml"/><Relationship Id="rId3" Type="http://schemas.openxmlformats.org/officeDocument/2006/relationships/image" Target="../media/image55.jpeg"/><Relationship Id="rId2" Type="http://schemas.openxmlformats.org/officeDocument/2006/relationships/tags" Target="../tags/tag677.xml"/><Relationship Id="rId1" Type="http://schemas.openxmlformats.org/officeDocument/2006/relationships/tags" Target="../tags/tag67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85.xml"/><Relationship Id="rId5" Type="http://schemas.openxmlformats.org/officeDocument/2006/relationships/tags" Target="../tags/tag684.xml"/><Relationship Id="rId4" Type="http://schemas.openxmlformats.org/officeDocument/2006/relationships/tags" Target="../tags/tag683.xml"/><Relationship Id="rId3" Type="http://schemas.openxmlformats.org/officeDocument/2006/relationships/image" Target="../media/image55.jpeg"/><Relationship Id="rId2" Type="http://schemas.openxmlformats.org/officeDocument/2006/relationships/tags" Target="../tags/tag682.xml"/><Relationship Id="rId1" Type="http://schemas.openxmlformats.org/officeDocument/2006/relationships/tags" Target="../tags/tag6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2" cstate="print">
            <a:extLst>
              <a:ext uri="{BEBA8EAE-BF5A-486C-A8C5-ECC9F3942E4B}">
                <a14:imgProps xmlns:a14="http://schemas.microsoft.com/office/drawing/2010/main">
                  <a14:imgLayer r:embed="rId3">
                    <a14:imgEffect>
                      <a14:backgroundRemoval t="9877" b="88889" l="8696" r="100000"/>
                    </a14:imgEffect>
                  </a14:imgLayer>
                </a14:imgProps>
              </a:ext>
              <a:ext uri="{28A0092B-C50C-407E-A947-70E740481C1C}">
                <a14:useLocalDpi xmlns:a14="http://schemas.microsoft.com/office/drawing/2010/main" val="0"/>
              </a:ext>
            </a:extLst>
          </a:blip>
          <a:srcRect/>
          <a:stretch>
            <a:fillRect/>
          </a:stretch>
        </p:blipFill>
        <p:spPr>
          <a:xfrm>
            <a:off x="108248" y="247329"/>
            <a:ext cx="1367814" cy="961604"/>
          </a:xfrm>
          <a:prstGeom prst="rect">
            <a:avLst/>
          </a:prstGeom>
        </p:spPr>
      </p:pic>
      <p:pic>
        <p:nvPicPr>
          <p:cNvPr id="16" name="图片 15"/>
          <p:cNvPicPr>
            <a:picLocks noChangeAspect="1"/>
          </p:cNvPicPr>
          <p:nvPr>
            <p:custDataLst>
              <p:tags r:id="rId4"/>
            </p:custDataLst>
          </p:nvPr>
        </p:nvPicPr>
        <p:blipFill rotWithShape="1">
          <a:blip r:embed="rId5" cstate="print">
            <a:extLst>
              <a:ext uri="{BEBA8EAE-BF5A-486C-A8C5-ECC9F3942E4B}">
                <a14:imgProps xmlns:a14="http://schemas.microsoft.com/office/drawing/2010/main">
                  <a14:imgLayer r:embed="rId6">
                    <a14:imgEffect>
                      <a14:backgroundRemoval t="9877" b="90123" l="71707" r="96829"/>
                    </a14:imgEffect>
                  </a14:imgLayer>
                </a14:imgProps>
              </a:ext>
              <a:ext uri="{28A0092B-C50C-407E-A947-70E740481C1C}">
                <a14:useLocalDpi xmlns:a14="http://schemas.microsoft.com/office/drawing/2010/main" val="0"/>
              </a:ext>
            </a:extLst>
          </a:blip>
          <a:srcRect/>
          <a:stretch>
            <a:fillRect/>
          </a:stretch>
        </p:blipFill>
        <p:spPr>
          <a:xfrm>
            <a:off x="1791137" y="952178"/>
            <a:ext cx="1373257" cy="961604"/>
          </a:xfrm>
          <a:prstGeom prst="rect">
            <a:avLst/>
          </a:prstGeom>
        </p:spPr>
      </p:pic>
      <p:sp>
        <p:nvSpPr>
          <p:cNvPr id="7" name="椭圆 6"/>
          <p:cNvSpPr/>
          <p:nvPr>
            <p:custDataLst>
              <p:tags r:id="rId7"/>
            </p:custDataLst>
          </p:nvPr>
        </p:nvSpPr>
        <p:spPr>
          <a:xfrm>
            <a:off x="1259181" y="548787"/>
            <a:ext cx="698953" cy="6989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7500"/>
          </a:bodyPr>
          <a:lstStyle/>
          <a:p>
            <a:pPr algn="ctr"/>
            <a:r>
              <a:rPr lang="zh-CN" altLang="en-US" sz="2700" dirty="0">
                <a:solidFill>
                  <a:schemeClr val="bg1"/>
                </a:solidFill>
                <a:latin typeface="Arial" panose="020B0604020202020204" pitchFamily="34" charset="0"/>
                <a:ea typeface="隶书" panose="02010509060101010101" pitchFamily="49" charset="-122"/>
              </a:rPr>
              <a:t>壹</a:t>
            </a:r>
            <a:endParaRPr lang="zh-CN" altLang="en-US" sz="2700" dirty="0">
              <a:solidFill>
                <a:schemeClr val="bg1"/>
              </a:solidFill>
              <a:latin typeface="Arial" panose="020B0604020202020204" pitchFamily="34" charset="0"/>
              <a:ea typeface="隶书" panose="02010509060101010101" pitchFamily="49" charset="-122"/>
            </a:endParaRPr>
          </a:p>
        </p:txBody>
      </p:sp>
      <p:sp>
        <p:nvSpPr>
          <p:cNvPr id="11" name="椭圆 10"/>
          <p:cNvSpPr/>
          <p:nvPr>
            <p:custDataLst>
              <p:tags r:id="rId8"/>
            </p:custDataLst>
          </p:nvPr>
        </p:nvSpPr>
        <p:spPr>
          <a:xfrm>
            <a:off x="3450398" y="565297"/>
            <a:ext cx="698953" cy="6989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7500"/>
          </a:bodyPr>
          <a:lstStyle/>
          <a:p>
            <a:pPr algn="ctr"/>
            <a:r>
              <a:rPr lang="zh-CN" altLang="en-US" sz="2700" dirty="0">
                <a:solidFill>
                  <a:schemeClr val="bg1"/>
                </a:solidFill>
                <a:latin typeface="Arial" panose="020B0604020202020204" pitchFamily="34" charset="0"/>
                <a:ea typeface="隶书" panose="02010509060101010101" pitchFamily="49" charset="-122"/>
              </a:rPr>
              <a:t>贰</a:t>
            </a:r>
            <a:endParaRPr lang="zh-CN" altLang="en-US" sz="2700" dirty="0">
              <a:solidFill>
                <a:schemeClr val="bg1"/>
              </a:solidFill>
              <a:latin typeface="Arial" panose="020B0604020202020204" pitchFamily="34" charset="0"/>
              <a:ea typeface="隶书" panose="02010509060101010101" pitchFamily="49" charset="-122"/>
            </a:endParaRPr>
          </a:p>
        </p:txBody>
      </p:sp>
      <p:sp>
        <p:nvSpPr>
          <p:cNvPr id="14" name="椭圆 13"/>
          <p:cNvSpPr/>
          <p:nvPr>
            <p:custDataLst>
              <p:tags r:id="rId9"/>
            </p:custDataLst>
          </p:nvPr>
        </p:nvSpPr>
        <p:spPr>
          <a:xfrm>
            <a:off x="5641615" y="565297"/>
            <a:ext cx="698953" cy="6989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7500"/>
          </a:bodyPr>
          <a:lstStyle/>
          <a:p>
            <a:pPr algn="ctr"/>
            <a:r>
              <a:rPr lang="zh-CN" altLang="en-US" sz="2700" dirty="0">
                <a:solidFill>
                  <a:schemeClr val="bg1"/>
                </a:solidFill>
                <a:latin typeface="Arial" panose="020B0604020202020204" pitchFamily="34" charset="0"/>
                <a:ea typeface="隶书" panose="02010509060101010101" pitchFamily="49" charset="-122"/>
              </a:rPr>
              <a:t>叁</a:t>
            </a:r>
            <a:endParaRPr lang="zh-CN" altLang="en-US" sz="2700" dirty="0">
              <a:solidFill>
                <a:schemeClr val="bg1"/>
              </a:solidFill>
              <a:latin typeface="Arial" panose="020B0604020202020204" pitchFamily="34" charset="0"/>
              <a:ea typeface="隶书" panose="02010509060101010101" pitchFamily="49" charset="-122"/>
            </a:endParaRPr>
          </a:p>
        </p:txBody>
      </p:sp>
      <p:sp>
        <p:nvSpPr>
          <p:cNvPr id="17" name="椭圆 16"/>
          <p:cNvSpPr/>
          <p:nvPr>
            <p:custDataLst>
              <p:tags r:id="rId10"/>
            </p:custDataLst>
          </p:nvPr>
        </p:nvSpPr>
        <p:spPr>
          <a:xfrm>
            <a:off x="7735040" y="565297"/>
            <a:ext cx="698953" cy="6989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7500"/>
          </a:bodyPr>
          <a:lstStyle/>
          <a:p>
            <a:pPr algn="ctr"/>
            <a:r>
              <a:rPr lang="zh-CN" altLang="en-US" sz="2700" dirty="0">
                <a:solidFill>
                  <a:schemeClr val="bg1"/>
                </a:solidFill>
                <a:latin typeface="Arial" panose="020B0604020202020204" pitchFamily="34" charset="0"/>
                <a:ea typeface="隶书" panose="02010509060101010101" pitchFamily="49" charset="-122"/>
              </a:rPr>
              <a:t>肆</a:t>
            </a:r>
            <a:endParaRPr lang="zh-CN" altLang="en-US" sz="2700" dirty="0">
              <a:solidFill>
                <a:schemeClr val="bg1"/>
              </a:solidFill>
              <a:latin typeface="Arial" panose="020B0604020202020204" pitchFamily="34" charset="0"/>
              <a:ea typeface="隶书" panose="02010509060101010101" pitchFamily="49" charset="-122"/>
            </a:endParaRPr>
          </a:p>
        </p:txBody>
      </p:sp>
      <p:sp>
        <p:nvSpPr>
          <p:cNvPr id="8" name="文本框 7"/>
          <p:cNvSpPr txBox="1"/>
          <p:nvPr>
            <p:custDataLst>
              <p:tags r:id="rId11"/>
            </p:custDataLst>
          </p:nvPr>
        </p:nvSpPr>
        <p:spPr>
          <a:xfrm>
            <a:off x="1102360" y="1338580"/>
            <a:ext cx="1030605" cy="3328035"/>
          </a:xfrm>
          <a:prstGeom prst="rect">
            <a:avLst/>
          </a:prstGeom>
          <a:noFill/>
        </p:spPr>
        <p:txBody>
          <a:bodyPr vert="eaVert" wrap="square" lIns="67500" tIns="35100" rIns="67500" bIns="35100" rtlCol="0" anchor="ctr">
            <a:noAutofit/>
          </a:bodyPr>
          <a:lstStyle/>
          <a:p>
            <a:pPr algn="ctr"/>
            <a:r>
              <a:rPr lang="zh-CN" altLang="en-US" sz="3200" dirty="0">
                <a:solidFill>
                  <a:schemeClr val="tx1">
                    <a:lumMod val="85000"/>
                    <a:lumOff val="15000"/>
                  </a:schemeClr>
                </a:solidFill>
                <a:latin typeface="Arial" panose="020B0604020202020204" pitchFamily="34" charset="0"/>
                <a:ea typeface="隶书" panose="02010509060101010101" pitchFamily="49" charset="-122"/>
              </a:rPr>
              <a:t>慢病自我管理小组</a:t>
            </a:r>
            <a:endParaRPr lang="zh-CN" altLang="en-US" sz="32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12" name="文本框 11"/>
          <p:cNvSpPr txBox="1"/>
          <p:nvPr>
            <p:custDataLst>
              <p:tags r:id="rId12"/>
            </p:custDataLst>
          </p:nvPr>
        </p:nvSpPr>
        <p:spPr>
          <a:xfrm>
            <a:off x="3296966" y="1403681"/>
            <a:ext cx="1002313" cy="3134029"/>
          </a:xfrm>
          <a:prstGeom prst="rect">
            <a:avLst/>
          </a:prstGeom>
          <a:noFill/>
        </p:spPr>
        <p:txBody>
          <a:bodyPr vert="eaVert" wrap="square" lIns="67500" tIns="35100" rIns="67500" bIns="35100" rtlCol="0" anchor="ctr">
            <a:normAutofit/>
          </a:bodyPr>
          <a:lstStyle/>
          <a:p>
            <a:pPr algn="ctr"/>
            <a:r>
              <a:rPr lang="zh-CN" altLang="en-US" sz="3600" dirty="0">
                <a:solidFill>
                  <a:schemeClr val="tx1">
                    <a:lumMod val="85000"/>
                    <a:lumOff val="15000"/>
                  </a:schemeClr>
                </a:solidFill>
                <a:latin typeface="Arial" panose="020B0604020202020204" pitchFamily="34" charset="0"/>
                <a:ea typeface="隶书" panose="02010509060101010101" pitchFamily="49" charset="-122"/>
              </a:rPr>
              <a:t>肿瘤登记报告</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15" name="文本框 14"/>
          <p:cNvSpPr txBox="1"/>
          <p:nvPr>
            <p:custDataLst>
              <p:tags r:id="rId13"/>
            </p:custDataLst>
          </p:nvPr>
        </p:nvSpPr>
        <p:spPr>
          <a:xfrm>
            <a:off x="5491572" y="1403681"/>
            <a:ext cx="1003623" cy="3134029"/>
          </a:xfrm>
          <a:prstGeom prst="rect">
            <a:avLst/>
          </a:prstGeom>
          <a:noFill/>
        </p:spPr>
        <p:txBody>
          <a:bodyPr vert="eaVert" wrap="square" lIns="67500" tIns="35100" rIns="67500" bIns="35100" rtlCol="0" anchor="ctr">
            <a:normAutofit/>
          </a:bodyPr>
          <a:lstStyle/>
          <a:p>
            <a:pPr algn="ctr"/>
            <a:r>
              <a:rPr lang="zh-CN" altLang="en-US" sz="3600" dirty="0">
                <a:solidFill>
                  <a:schemeClr val="tx1">
                    <a:lumMod val="85000"/>
                    <a:lumOff val="15000"/>
                  </a:schemeClr>
                </a:solidFill>
                <a:latin typeface="Arial" panose="020B0604020202020204" pitchFamily="34" charset="0"/>
                <a:ea typeface="隶书" panose="02010509060101010101" pitchFamily="49" charset="-122"/>
              </a:rPr>
              <a:t>居民健康档案</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18" name="文本框 17"/>
          <p:cNvSpPr txBox="1"/>
          <p:nvPr>
            <p:custDataLst>
              <p:tags r:id="rId14"/>
            </p:custDataLst>
          </p:nvPr>
        </p:nvSpPr>
        <p:spPr>
          <a:xfrm>
            <a:off x="7685675" y="1403785"/>
            <a:ext cx="800862" cy="3133831"/>
          </a:xfrm>
          <a:prstGeom prst="rect">
            <a:avLst/>
          </a:prstGeom>
          <a:noFill/>
        </p:spPr>
        <p:txBody>
          <a:bodyPr vert="eaVert" wrap="square" lIns="67500" tIns="35100" rIns="67500" bIns="35100" rtlCol="0" anchor="ctr">
            <a:noAutofit/>
          </a:bodyPr>
          <a:lstStyle/>
          <a:p>
            <a:pPr algn="ctr"/>
            <a:r>
              <a:rPr lang="zh-CN" altLang="en-US" sz="3600" dirty="0">
                <a:solidFill>
                  <a:schemeClr val="tx1">
                    <a:lumMod val="85000"/>
                    <a:lumOff val="15000"/>
                  </a:schemeClr>
                </a:solidFill>
                <a:latin typeface="Arial" panose="020B0604020202020204" pitchFamily="34" charset="0"/>
                <a:ea typeface="隶书" panose="02010509060101010101" pitchFamily="49" charset="-122"/>
              </a:rPr>
              <a:t>老高糖</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 name="文本框 1"/>
          <p:cNvSpPr txBox="1"/>
          <p:nvPr/>
        </p:nvSpPr>
        <p:spPr>
          <a:xfrm>
            <a:off x="6299835" y="4725035"/>
            <a:ext cx="3111500" cy="368300"/>
          </a:xfrm>
          <a:prstGeom prst="rect">
            <a:avLst/>
          </a:prstGeom>
          <a:noFill/>
        </p:spPr>
        <p:txBody>
          <a:bodyPr wrap="square" rtlCol="0">
            <a:spAutoFit/>
          </a:bodyPr>
          <a:p>
            <a:r>
              <a:rPr lang="zh-CN" altLang="en-US"/>
              <a:t>慢病科</a:t>
            </a:r>
            <a:r>
              <a:rPr lang="en-US" altLang="zh-CN"/>
              <a:t>.</a:t>
            </a:r>
            <a:r>
              <a:rPr lang="zh-CN" altLang="en-US"/>
              <a:t>陈金禄</a:t>
            </a:r>
            <a:r>
              <a:rPr lang="en-US" altLang="zh-CN"/>
              <a:t>.2023.07</a:t>
            </a:r>
            <a:endParaRPr lang="en-US" altLang="zh-CN"/>
          </a:p>
        </p:txBody>
      </p:sp>
    </p:spTree>
    <p:custDataLst>
      <p:tags r:id="rId1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custDataLst>
              <p:tags r:id="rId1"/>
            </p:custDataLst>
          </p:nvPr>
        </p:nvSpPr>
        <p:spPr>
          <a:xfrm>
            <a:off x="4070350" y="2798763"/>
            <a:ext cx="4119563" cy="900113"/>
          </a:xfrm>
        </p:spPr>
        <p:txBody>
          <a:bodyPr lIns="90000" tIns="46800" rIns="90000" bIns="46800" rtlCol="0" anchor="ctr" anchorCtr="0">
            <a:normAutofit fontScale="90000"/>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en-US" sz="6800" b="1" i="0" u="none" strike="noStrike" kern="1200" cap="none" spc="100" normalizeH="0" baseline="0" noProof="1" dirty="0">
                <a:solidFill>
                  <a:schemeClr val="accent1"/>
                </a:solidFill>
                <a:uFillTx/>
                <a:latin typeface="Arial" panose="020B0604020202020204" pitchFamily="34" charset="0"/>
                <a:ea typeface="微软雅黑" panose="020B0503020204020204" charset="-122"/>
                <a:cs typeface="+mj-cs"/>
              </a:rPr>
              <a:t>谢谢观看</a:t>
            </a:r>
            <a:endParaRPr kumimoji="0" lang="zh-CN" altLang="en-US" sz="6800" b="1" i="0" u="none" strike="noStrike" kern="1200" cap="none" spc="100" normalizeH="0" baseline="0" noProof="1" dirty="0">
              <a:solidFill>
                <a:schemeClr val="accent1"/>
              </a:solidFill>
              <a:uFillTx/>
              <a:latin typeface="Arial" panose="020B0604020202020204" pitchFamily="34" charset="0"/>
              <a:ea typeface="微软雅黑" panose="020B0503020204020204" charset="-122"/>
              <a:cs typeface="+mj-cs"/>
            </a:endParaRPr>
          </a:p>
        </p:txBody>
      </p:sp>
      <p:sp>
        <p:nvSpPr>
          <p:cNvPr id="3" name="文本占位符 2"/>
          <p:cNvSpPr>
            <a:spLocks noGrp="1"/>
          </p:cNvSpPr>
          <p:nvPr>
            <p:ph type="body" sz="quarter" idx="13" hasCustomPrompt="1"/>
            <p:custDataLst>
              <p:tags r:id="rId2"/>
            </p:custDataLst>
          </p:nvPr>
        </p:nvSpPr>
        <p:spPr>
          <a:xfrm>
            <a:off x="4070350" y="3733800"/>
            <a:ext cx="4119563" cy="473075"/>
          </a:xfrm>
        </p:spPr>
        <p:txBody>
          <a:bodyPr lIns="90000" tIns="46800" rIns="90000" bIns="46800">
            <a:normAutofit fontScale="80000"/>
          </a:bodyPr>
          <a:lstStyle/>
          <a:p>
            <a:pPr marL="0" marR="0" indent="0" algn="ctr" defTabSz="914400" rtl="0" eaLnBrk="1" fontAlgn="auto" latinLnBrk="0" hangingPunct="1">
              <a:lnSpc>
                <a:spcPct val="100000"/>
              </a:lnSpc>
              <a:spcBef>
                <a:spcPts val="0"/>
              </a:spcBef>
              <a:spcAft>
                <a:spcPts val="1000"/>
              </a:spcAft>
              <a:buClrTx/>
              <a:buSzTx/>
              <a:buFont typeface="Arial" panose="020B0604020202020204" pitchFamily="34" charset="0"/>
              <a:buNone/>
            </a:pPr>
            <a:r>
              <a:rPr kumimoji="0" lang="en-US" altLang="zh-CN" sz="2400" b="0"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n-cs"/>
              </a:rPr>
              <a:t>THANKS FOR YOU WATCH</a:t>
            </a:r>
            <a:endParaRPr kumimoji="0" lang="en-US" altLang="zh-CN" sz="2400" b="0"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 name="文本框 7"/>
          <p:cNvSpPr txBox="1"/>
          <p:nvPr>
            <p:custDataLst>
              <p:tags r:id="rId1"/>
            </p:custDataLst>
          </p:nvPr>
        </p:nvSpPr>
        <p:spPr>
          <a:xfrm>
            <a:off x="2266950" y="2128838"/>
            <a:ext cx="1035050" cy="2706688"/>
          </a:xfrm>
          <a:prstGeom prst="rect">
            <a:avLst/>
          </a:prstGeom>
          <a:noFill/>
        </p:spPr>
        <p:txBody>
          <a:bodyPr wrap="square" rtlCol="0" anchor="b">
            <a:normAutofit fontScale="75000"/>
          </a:bodyPr>
          <a:lstStyle/>
          <a:p>
            <a:pPr algn="ctr"/>
            <a:r>
              <a:rPr lang="zh-CN" altLang="en-US" sz="5600" b="1" spc="800" noProof="1">
                <a:solidFill>
                  <a:schemeClr val="accent1"/>
                </a:solidFill>
                <a:latin typeface="Arial" panose="020B0604020202020204" pitchFamily="34" charset="0"/>
                <a:ea typeface="微软雅黑" panose="020B0503020204020204" charset="-122"/>
                <a:cs typeface="+mn-cs"/>
              </a:rPr>
              <a:t>肿瘤登记</a:t>
            </a:r>
            <a:endParaRPr lang="zh-CN" altLang="en-US" sz="5600" b="1" spc="800" noProof="1">
              <a:solidFill>
                <a:schemeClr val="accent1"/>
              </a:solidFill>
              <a:latin typeface="Arial" panose="020B0604020202020204" pitchFamily="34" charset="0"/>
              <a:ea typeface="微软雅黑" panose="020B0503020204020204" charset="-122"/>
            </a:endParaRPr>
          </a:p>
        </p:txBody>
      </p:sp>
      <p:sp>
        <p:nvSpPr>
          <p:cNvPr id="69635" name="文本框 8"/>
          <p:cNvSpPr txBox="1"/>
          <p:nvPr>
            <p:custDataLst>
              <p:tags r:id="rId2"/>
            </p:custDataLst>
          </p:nvPr>
        </p:nvSpPr>
        <p:spPr>
          <a:xfrm>
            <a:off x="4370388" y="1841500"/>
            <a:ext cx="652462" cy="482600"/>
          </a:xfrm>
          <a:prstGeom prst="rect">
            <a:avLst/>
          </a:prstGeom>
          <a:noFill/>
          <a:ln w="9525">
            <a:noFill/>
          </a:ln>
        </p:spPr>
        <p:txBody>
          <a:bodyPr wrap="square" anchor="ctr" anchorCtr="0"/>
          <a:p>
            <a:pPr algn="ctr">
              <a:lnSpc>
                <a:spcPct val="90000"/>
              </a:lnSpc>
            </a:pPr>
            <a:r>
              <a:rPr lang="en-US" altLang="zh-CN" sz="2700" b="1" dirty="0">
                <a:solidFill>
                  <a:srgbClr val="404040"/>
                </a:solidFill>
                <a:latin typeface="Arial" panose="020B0604020202020204" pitchFamily="34" charset="0"/>
                <a:ea typeface="微软雅黑" panose="020B0503020204020204" charset="-122"/>
              </a:rPr>
              <a:t>01</a:t>
            </a:r>
            <a:endParaRPr lang="zh-CN" altLang="en-US" sz="2700" b="1" dirty="0">
              <a:solidFill>
                <a:srgbClr val="404040"/>
              </a:solidFill>
              <a:latin typeface="Arial" panose="020B0604020202020204" pitchFamily="34" charset="0"/>
              <a:ea typeface="微软雅黑" panose="020B0503020204020204" charset="-122"/>
            </a:endParaRPr>
          </a:p>
        </p:txBody>
      </p:sp>
      <p:sp>
        <p:nvSpPr>
          <p:cNvPr id="10" name="文本框 9"/>
          <p:cNvSpPr txBox="1"/>
          <p:nvPr>
            <p:custDataLst>
              <p:tags r:id="rId3"/>
            </p:custDataLst>
          </p:nvPr>
        </p:nvSpPr>
        <p:spPr>
          <a:xfrm>
            <a:off x="4960938" y="1825625"/>
            <a:ext cx="2327275" cy="514350"/>
          </a:xfrm>
          <a:prstGeom prst="rect">
            <a:avLst/>
          </a:prstGeom>
          <a:noFill/>
        </p:spPr>
        <p:txBody>
          <a:bodyPr wrap="square" rtlCol="0" anchor="ctr">
            <a:normAutofit/>
          </a:bodyPr>
          <a:lstStyle/>
          <a:p>
            <a:r>
              <a:rPr lang="zh-CN" altLang="en-US" sz="2100" b="1" spc="300" noProof="1">
                <a:solidFill>
                  <a:schemeClr val="tx1">
                    <a:lumMod val="75000"/>
                    <a:lumOff val="25000"/>
                  </a:schemeClr>
                </a:solidFill>
                <a:latin typeface="Arial" panose="020B0604020202020204" pitchFamily="34" charset="0"/>
                <a:ea typeface="微软雅黑" panose="020B0503020204020204" charset="-122"/>
                <a:cs typeface="+mn-cs"/>
              </a:rPr>
              <a:t>报告机构</a:t>
            </a:r>
            <a:endParaRPr lang="zh-CN" altLang="en-US" sz="2100" b="1" spc="300" noProof="1">
              <a:solidFill>
                <a:schemeClr val="tx1">
                  <a:lumMod val="75000"/>
                  <a:lumOff val="25000"/>
                </a:schemeClr>
              </a:solidFill>
              <a:latin typeface="Arial" panose="020B0604020202020204" pitchFamily="34" charset="0"/>
              <a:ea typeface="微软雅黑" panose="020B0503020204020204" charset="-122"/>
            </a:endParaRPr>
          </a:p>
        </p:txBody>
      </p:sp>
      <p:sp>
        <p:nvSpPr>
          <p:cNvPr id="69637" name="文本框 43"/>
          <p:cNvSpPr txBox="1"/>
          <p:nvPr>
            <p:custDataLst>
              <p:tags r:id="rId4"/>
            </p:custDataLst>
          </p:nvPr>
        </p:nvSpPr>
        <p:spPr>
          <a:xfrm>
            <a:off x="4370388" y="2743200"/>
            <a:ext cx="652462" cy="484188"/>
          </a:xfrm>
          <a:prstGeom prst="rect">
            <a:avLst/>
          </a:prstGeom>
          <a:noFill/>
          <a:ln w="9525">
            <a:noFill/>
          </a:ln>
        </p:spPr>
        <p:txBody>
          <a:bodyPr wrap="square" anchor="ctr" anchorCtr="0"/>
          <a:p>
            <a:pPr algn="ctr">
              <a:lnSpc>
                <a:spcPct val="90000"/>
              </a:lnSpc>
            </a:pPr>
            <a:r>
              <a:rPr lang="en-US" altLang="zh-CN" sz="2700" b="1" dirty="0">
                <a:solidFill>
                  <a:srgbClr val="404040"/>
                </a:solidFill>
                <a:latin typeface="Arial" panose="020B0604020202020204" pitchFamily="34" charset="0"/>
                <a:ea typeface="微软雅黑" panose="020B0503020204020204" charset="-122"/>
              </a:rPr>
              <a:t>02</a:t>
            </a:r>
            <a:endParaRPr lang="zh-CN" altLang="en-US" sz="2700" b="1" dirty="0">
              <a:solidFill>
                <a:srgbClr val="404040"/>
              </a:solidFill>
              <a:latin typeface="Arial" panose="020B0604020202020204" pitchFamily="34" charset="0"/>
              <a:ea typeface="微软雅黑" panose="020B0503020204020204" charset="-122"/>
            </a:endParaRPr>
          </a:p>
        </p:txBody>
      </p:sp>
      <p:sp>
        <p:nvSpPr>
          <p:cNvPr id="45" name="文本框 44"/>
          <p:cNvSpPr txBox="1"/>
          <p:nvPr>
            <p:custDataLst>
              <p:tags r:id="rId5"/>
            </p:custDataLst>
          </p:nvPr>
        </p:nvSpPr>
        <p:spPr>
          <a:xfrm>
            <a:off x="4960938" y="2728913"/>
            <a:ext cx="2327275" cy="512763"/>
          </a:xfrm>
          <a:prstGeom prst="rect">
            <a:avLst/>
          </a:prstGeom>
          <a:noFill/>
        </p:spPr>
        <p:txBody>
          <a:bodyPr wrap="square" rtlCol="0" anchor="ctr">
            <a:normAutofit/>
          </a:bodyPr>
          <a:lstStyle/>
          <a:p>
            <a:r>
              <a:rPr lang="zh-CN" altLang="en-US" sz="2100" b="1" spc="300" noProof="1">
                <a:solidFill>
                  <a:schemeClr val="tx1">
                    <a:lumMod val="75000"/>
                    <a:lumOff val="25000"/>
                  </a:schemeClr>
                </a:solidFill>
                <a:latin typeface="Arial" panose="020B0604020202020204" pitchFamily="34" charset="0"/>
                <a:ea typeface="微软雅黑" panose="020B0503020204020204" charset="-122"/>
                <a:cs typeface="+mn-cs"/>
              </a:rPr>
              <a:t>登记对象</a:t>
            </a:r>
            <a:endParaRPr lang="zh-CN" altLang="en-US" sz="2100" b="1" spc="300" noProof="1">
              <a:solidFill>
                <a:schemeClr val="tx1">
                  <a:lumMod val="75000"/>
                  <a:lumOff val="25000"/>
                </a:schemeClr>
              </a:solidFill>
              <a:latin typeface="Arial" panose="020B0604020202020204" pitchFamily="34" charset="0"/>
              <a:ea typeface="微软雅黑" panose="020B0503020204020204" charset="-122"/>
            </a:endParaRPr>
          </a:p>
        </p:txBody>
      </p:sp>
      <p:sp>
        <p:nvSpPr>
          <p:cNvPr id="69639" name="文本框 46"/>
          <p:cNvSpPr txBox="1"/>
          <p:nvPr>
            <p:custDataLst>
              <p:tags r:id="rId6"/>
            </p:custDataLst>
          </p:nvPr>
        </p:nvSpPr>
        <p:spPr>
          <a:xfrm>
            <a:off x="4370388" y="3644900"/>
            <a:ext cx="652462" cy="484188"/>
          </a:xfrm>
          <a:prstGeom prst="rect">
            <a:avLst/>
          </a:prstGeom>
          <a:noFill/>
          <a:ln w="9525">
            <a:noFill/>
          </a:ln>
        </p:spPr>
        <p:txBody>
          <a:bodyPr wrap="square" anchor="ctr" anchorCtr="0"/>
          <a:p>
            <a:pPr algn="ctr">
              <a:lnSpc>
                <a:spcPct val="90000"/>
              </a:lnSpc>
            </a:pPr>
            <a:r>
              <a:rPr lang="en-US" altLang="zh-CN" sz="2700" b="1" dirty="0">
                <a:solidFill>
                  <a:srgbClr val="404040"/>
                </a:solidFill>
                <a:latin typeface="Arial" panose="020B0604020202020204" pitchFamily="34" charset="0"/>
                <a:ea typeface="微软雅黑" panose="020B0503020204020204" charset="-122"/>
              </a:rPr>
              <a:t>03</a:t>
            </a:r>
            <a:endParaRPr lang="zh-CN" altLang="en-US" sz="2700" b="1" dirty="0">
              <a:solidFill>
                <a:srgbClr val="404040"/>
              </a:solidFill>
              <a:latin typeface="Arial" panose="020B0604020202020204" pitchFamily="34" charset="0"/>
              <a:ea typeface="微软雅黑" panose="020B0503020204020204" charset="-122"/>
            </a:endParaRPr>
          </a:p>
        </p:txBody>
      </p:sp>
      <p:sp>
        <p:nvSpPr>
          <p:cNvPr id="48" name="文本框 47"/>
          <p:cNvSpPr txBox="1"/>
          <p:nvPr>
            <p:custDataLst>
              <p:tags r:id="rId7"/>
            </p:custDataLst>
          </p:nvPr>
        </p:nvSpPr>
        <p:spPr>
          <a:xfrm>
            <a:off x="4960938" y="3630613"/>
            <a:ext cx="2327275" cy="512763"/>
          </a:xfrm>
          <a:prstGeom prst="rect">
            <a:avLst/>
          </a:prstGeom>
          <a:noFill/>
        </p:spPr>
        <p:txBody>
          <a:bodyPr wrap="square" rtlCol="0" anchor="ctr">
            <a:normAutofit/>
          </a:bodyPr>
          <a:lstStyle/>
          <a:p>
            <a:r>
              <a:rPr lang="zh-CN" altLang="en-US" sz="2100" b="1" spc="300" noProof="1">
                <a:solidFill>
                  <a:schemeClr val="tx1">
                    <a:lumMod val="75000"/>
                    <a:lumOff val="25000"/>
                  </a:schemeClr>
                </a:solidFill>
                <a:latin typeface="Arial" panose="020B0604020202020204" pitchFamily="34" charset="0"/>
                <a:ea typeface="微软雅黑" panose="020B0503020204020204" charset="-122"/>
                <a:cs typeface="+mn-cs"/>
              </a:rPr>
              <a:t>登记范围</a:t>
            </a:r>
            <a:endParaRPr lang="zh-CN" altLang="en-US" sz="2100" b="1" spc="300" noProof="1">
              <a:solidFill>
                <a:schemeClr val="tx1">
                  <a:lumMod val="75000"/>
                  <a:lumOff val="25000"/>
                </a:schemeClr>
              </a:solidFill>
              <a:latin typeface="Arial" panose="020B0604020202020204" pitchFamily="34" charset="0"/>
              <a:ea typeface="微软雅黑" panose="020B0503020204020204" charset="-122"/>
            </a:endParaRPr>
          </a:p>
        </p:txBody>
      </p:sp>
      <p:sp>
        <p:nvSpPr>
          <p:cNvPr id="69641" name="文本框 49"/>
          <p:cNvSpPr txBox="1"/>
          <p:nvPr>
            <p:custDataLst>
              <p:tags r:id="rId8"/>
            </p:custDataLst>
          </p:nvPr>
        </p:nvSpPr>
        <p:spPr>
          <a:xfrm>
            <a:off x="4370388" y="4548188"/>
            <a:ext cx="652462" cy="484187"/>
          </a:xfrm>
          <a:prstGeom prst="rect">
            <a:avLst/>
          </a:prstGeom>
          <a:noFill/>
          <a:ln w="9525">
            <a:noFill/>
          </a:ln>
        </p:spPr>
        <p:txBody>
          <a:bodyPr wrap="square" anchor="ctr" anchorCtr="0"/>
          <a:p>
            <a:pPr algn="ctr">
              <a:lnSpc>
                <a:spcPct val="90000"/>
              </a:lnSpc>
            </a:pPr>
            <a:r>
              <a:rPr lang="en-US" altLang="zh-CN" sz="2700" b="1" dirty="0">
                <a:solidFill>
                  <a:srgbClr val="404040"/>
                </a:solidFill>
                <a:latin typeface="Arial" panose="020B0604020202020204" pitchFamily="34" charset="0"/>
                <a:ea typeface="微软雅黑" panose="020B0503020204020204" charset="-122"/>
              </a:rPr>
              <a:t>04</a:t>
            </a:r>
            <a:endParaRPr lang="zh-CN" altLang="en-US" sz="2700" b="1" dirty="0">
              <a:solidFill>
                <a:srgbClr val="404040"/>
              </a:solidFill>
              <a:latin typeface="Arial" panose="020B0604020202020204" pitchFamily="34" charset="0"/>
              <a:ea typeface="微软雅黑" panose="020B0503020204020204" charset="-122"/>
            </a:endParaRPr>
          </a:p>
        </p:txBody>
      </p:sp>
      <p:sp>
        <p:nvSpPr>
          <p:cNvPr id="51" name="文本框 50"/>
          <p:cNvSpPr txBox="1"/>
          <p:nvPr>
            <p:custDataLst>
              <p:tags r:id="rId9"/>
            </p:custDataLst>
          </p:nvPr>
        </p:nvSpPr>
        <p:spPr>
          <a:xfrm>
            <a:off x="4960938" y="4533900"/>
            <a:ext cx="2327275" cy="512763"/>
          </a:xfrm>
          <a:prstGeom prst="rect">
            <a:avLst/>
          </a:prstGeom>
          <a:noFill/>
        </p:spPr>
        <p:txBody>
          <a:bodyPr wrap="square" rtlCol="0" anchor="ctr">
            <a:normAutofit/>
          </a:bodyPr>
          <a:lstStyle/>
          <a:p>
            <a:r>
              <a:rPr lang="zh-CN" altLang="en-US" sz="2100" b="1" spc="300" noProof="1">
                <a:solidFill>
                  <a:schemeClr val="tx1">
                    <a:lumMod val="75000"/>
                    <a:lumOff val="25000"/>
                  </a:schemeClr>
                </a:solidFill>
                <a:latin typeface="Arial" panose="020B0604020202020204" pitchFamily="34" charset="0"/>
                <a:ea typeface="微软雅黑" panose="020B0503020204020204" charset="-122"/>
                <a:cs typeface="+mn-cs"/>
              </a:rPr>
              <a:t>系统录入、随访</a:t>
            </a:r>
            <a:endParaRPr lang="zh-CN" altLang="en-US" sz="2100" b="1" spc="300" noProof="1">
              <a:solidFill>
                <a:schemeClr val="tx1">
                  <a:lumMod val="75000"/>
                  <a:lumOff val="25000"/>
                </a:schemeClr>
              </a:solidFill>
              <a:latin typeface="Arial" panose="020B0604020202020204" pitchFamily="34" charset="0"/>
              <a:ea typeface="微软雅黑" panose="020B0503020204020204" charset="-122"/>
            </a:endParaRPr>
          </a:p>
        </p:txBody>
      </p:sp>
    </p:spTree>
    <p:custDataLst>
      <p:tags r:id="rId10"/>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 name="装饰13"/>
          <p:cNvSpPr/>
          <p:nvPr>
            <p:custDataLst>
              <p:tags r:id="rId1"/>
            </p:custDataLst>
          </p:nvPr>
        </p:nvSpPr>
        <p:spPr bwMode="auto">
          <a:xfrm>
            <a:off x="6535738" y="2235200"/>
            <a:ext cx="730250" cy="633413"/>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0" name="装饰12"/>
          <p:cNvSpPr/>
          <p:nvPr>
            <p:custDataLst>
              <p:tags r:id="rId2"/>
            </p:custDataLst>
          </p:nvPr>
        </p:nvSpPr>
        <p:spPr bwMode="auto">
          <a:xfrm>
            <a:off x="5661025" y="2405063"/>
            <a:ext cx="620713" cy="508000"/>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1" name="装饰11"/>
          <p:cNvSpPr/>
          <p:nvPr>
            <p:custDataLst>
              <p:tags r:id="rId3"/>
            </p:custDataLst>
          </p:nvPr>
        </p:nvSpPr>
        <p:spPr bwMode="auto">
          <a:xfrm>
            <a:off x="5443538" y="2701925"/>
            <a:ext cx="2206625" cy="3298825"/>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2" name="装饰10"/>
          <p:cNvSpPr/>
          <p:nvPr>
            <p:custDataLst>
              <p:tags r:id="rId4"/>
            </p:custDataLst>
          </p:nvPr>
        </p:nvSpPr>
        <p:spPr bwMode="auto">
          <a:xfrm>
            <a:off x="5918200" y="2887663"/>
            <a:ext cx="198438" cy="361950"/>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3" name="装饰9"/>
          <p:cNvSpPr/>
          <p:nvPr>
            <p:custDataLst>
              <p:tags r:id="rId5"/>
            </p:custDataLst>
          </p:nvPr>
        </p:nvSpPr>
        <p:spPr bwMode="auto">
          <a:xfrm>
            <a:off x="4884738" y="3384550"/>
            <a:ext cx="668338" cy="469900"/>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dirty="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4" name="装饰8"/>
          <p:cNvSpPr/>
          <p:nvPr>
            <p:custDataLst>
              <p:tags r:id="rId6"/>
            </p:custDataLst>
          </p:nvPr>
        </p:nvSpPr>
        <p:spPr bwMode="auto">
          <a:xfrm>
            <a:off x="5445125" y="3735388"/>
            <a:ext cx="188913" cy="327025"/>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5" name="装饰7"/>
          <p:cNvSpPr/>
          <p:nvPr>
            <p:custDataLst>
              <p:tags r:id="rId7"/>
            </p:custDataLst>
          </p:nvPr>
        </p:nvSpPr>
        <p:spPr bwMode="auto">
          <a:xfrm>
            <a:off x="5041900" y="4410075"/>
            <a:ext cx="531813" cy="787400"/>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6" name="装饰6"/>
          <p:cNvSpPr/>
          <p:nvPr>
            <p:custDataLst>
              <p:tags r:id="rId8"/>
            </p:custDataLst>
          </p:nvPr>
        </p:nvSpPr>
        <p:spPr bwMode="auto">
          <a:xfrm>
            <a:off x="6410325" y="3397250"/>
            <a:ext cx="207963" cy="176213"/>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7" name="装饰5"/>
          <p:cNvSpPr/>
          <p:nvPr>
            <p:custDataLst>
              <p:tags r:id="rId9"/>
            </p:custDataLst>
          </p:nvPr>
        </p:nvSpPr>
        <p:spPr bwMode="auto">
          <a:xfrm>
            <a:off x="6545263" y="2986088"/>
            <a:ext cx="377825" cy="293688"/>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8" name="装饰4"/>
          <p:cNvSpPr/>
          <p:nvPr>
            <p:custDataLst>
              <p:tags r:id="rId10"/>
            </p:custDataLst>
          </p:nvPr>
        </p:nvSpPr>
        <p:spPr bwMode="auto">
          <a:xfrm>
            <a:off x="7170738" y="2898775"/>
            <a:ext cx="525463" cy="398463"/>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9" name="装饰3"/>
          <p:cNvSpPr/>
          <p:nvPr>
            <p:custDataLst>
              <p:tags r:id="rId11"/>
            </p:custDataLst>
          </p:nvPr>
        </p:nvSpPr>
        <p:spPr bwMode="auto">
          <a:xfrm>
            <a:off x="7494588" y="3349625"/>
            <a:ext cx="735013" cy="484188"/>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20" name="装饰2"/>
          <p:cNvSpPr/>
          <p:nvPr>
            <p:custDataLst>
              <p:tags r:id="rId12"/>
            </p:custDataLst>
          </p:nvPr>
        </p:nvSpPr>
        <p:spPr bwMode="auto">
          <a:xfrm>
            <a:off x="7507288" y="3856038"/>
            <a:ext cx="128588" cy="209550"/>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21" name="装饰1"/>
          <p:cNvSpPr/>
          <p:nvPr>
            <p:custDataLst>
              <p:tags r:id="rId13"/>
            </p:custDataLst>
          </p:nvPr>
        </p:nvSpPr>
        <p:spPr bwMode="auto">
          <a:xfrm>
            <a:off x="7418388" y="4579938"/>
            <a:ext cx="452438" cy="773113"/>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71" name="文本框 70"/>
          <p:cNvSpPr txBox="1"/>
          <p:nvPr>
            <p:custDataLst>
              <p:tags r:id="rId14"/>
            </p:custDataLst>
          </p:nvPr>
        </p:nvSpPr>
        <p:spPr>
          <a:xfrm>
            <a:off x="441325" y="1131888"/>
            <a:ext cx="4025900" cy="636588"/>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ts val="0"/>
              </a:spcBef>
              <a:spcAft>
                <a:spcPts val="0"/>
              </a:spcAft>
            </a:pPr>
            <a:r>
              <a:rPr lang="zh-CN" altLang="en-US" sz="2700" b="1" strike="noStrike" spc="300" noProof="1">
                <a:solidFill>
                  <a:schemeClr val="tx1">
                    <a:lumMod val="75000"/>
                    <a:lumOff val="25000"/>
                  </a:schemeClr>
                </a:solidFill>
                <a:uFillTx/>
                <a:latin typeface="Arial" panose="020B0604020202020204" pitchFamily="34" charset="0"/>
                <a:ea typeface="微软雅黑" panose="020B0503020204020204" charset="-122"/>
                <a:cs typeface="+mn-cs"/>
              </a:rPr>
              <a:t>报告机构</a:t>
            </a:r>
            <a:endParaRPr lang="zh-CN" altLang="en-US" sz="2700" b="1" strike="noStrike" spc="300" noProof="1">
              <a:solidFill>
                <a:schemeClr val="tx1">
                  <a:lumMod val="75000"/>
                  <a:lumOff val="25000"/>
                </a:schemeClr>
              </a:solidFill>
              <a:uFillTx/>
              <a:latin typeface="Arial" panose="020B0604020202020204" pitchFamily="34" charset="0"/>
              <a:ea typeface="微软雅黑" panose="020B0503020204020204" charset="-122"/>
            </a:endParaRPr>
          </a:p>
        </p:txBody>
      </p:sp>
      <p:sp>
        <p:nvSpPr>
          <p:cNvPr id="65" name="圆形1"/>
          <p:cNvSpPr/>
          <p:nvPr>
            <p:custDataLst>
              <p:tags r:id="rId15"/>
            </p:custDataLst>
          </p:nvPr>
        </p:nvSpPr>
        <p:spPr bwMode="auto">
          <a:xfrm>
            <a:off x="903288" y="3189288"/>
            <a:ext cx="573088" cy="574675"/>
          </a:xfrm>
          <a:prstGeom prst="ellipse">
            <a:avLst/>
          </a:prstGeom>
          <a:solidFill>
            <a:schemeClr val="accent2">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8965" rtl="0" eaLnBrk="1" fontAlgn="auto" latinLnBrk="0" hangingPunct="1">
              <a:lnSpc>
                <a:spcPct val="100000"/>
              </a:lnSpc>
              <a:spcBef>
                <a:spcPts val="0"/>
              </a:spcBef>
              <a:spcAft>
                <a:spcPts val="0"/>
              </a:spcAft>
              <a:buClrTx/>
              <a:buSzTx/>
              <a:buFontTx/>
              <a:buNone/>
            </a:pPr>
            <a:endParaRPr kumimoji="0" lang="en-US" sz="675" b="0" i="0" u="none" strike="noStrike" kern="1200" cap="none" spc="0" normalizeH="0" baseline="0" noProof="0" dirty="0">
              <a:ln>
                <a:noFill/>
              </a:ln>
              <a:solidFill>
                <a:srgbClr val="F6F8F8"/>
              </a:solidFill>
              <a:effectLst/>
              <a:uLnTx/>
              <a:uFillTx/>
              <a:latin typeface="Arial" panose="020B0604020202020204"/>
              <a:ea typeface="微软雅黑" panose="020B0503020204020204" charset="-122"/>
              <a:cs typeface="+mn-ea"/>
              <a:sym typeface="+mn-lt"/>
            </a:endParaRPr>
          </a:p>
        </p:txBody>
      </p:sp>
      <p:sp>
        <p:nvSpPr>
          <p:cNvPr id="68" name="文本框 41"/>
          <p:cNvSpPr txBox="1"/>
          <p:nvPr>
            <p:custDataLst>
              <p:tags r:id="rId16"/>
            </p:custDataLst>
          </p:nvPr>
        </p:nvSpPr>
        <p:spPr>
          <a:xfrm>
            <a:off x="1714500" y="3148013"/>
            <a:ext cx="2747963" cy="603250"/>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pPr>
            <a:r>
              <a:rPr lang="zh-CN" altLang="en-US" sz="2000" strike="noStrike" spc="150" noProof="1">
                <a:solidFill>
                  <a:schemeClr val="tx1">
                    <a:lumMod val="75000"/>
                    <a:lumOff val="25000"/>
                  </a:schemeClr>
                </a:solidFill>
                <a:uFillTx/>
                <a:latin typeface="Arial" panose="020B0604020202020204" pitchFamily="34" charset="0"/>
                <a:ea typeface="微软雅黑" panose="020B0503020204020204" charset="-122"/>
                <a:cs typeface="+mn-cs"/>
              </a:rPr>
              <a:t>县级及以上医疗机构</a:t>
            </a:r>
            <a:endParaRPr lang="zh-CN" altLang="en-US" sz="2000" strike="noStrike" spc="150" noProof="1">
              <a:solidFill>
                <a:schemeClr val="tx1">
                  <a:lumMod val="75000"/>
                  <a:lumOff val="25000"/>
                </a:schemeClr>
              </a:solidFill>
              <a:uFillTx/>
              <a:latin typeface="Arial" panose="020B0604020202020204" pitchFamily="34" charset="0"/>
              <a:ea typeface="微软雅黑" panose="020B0503020204020204" charset="-122"/>
            </a:endParaRPr>
          </a:p>
        </p:txBody>
      </p:sp>
      <p:sp>
        <p:nvSpPr>
          <p:cNvPr id="67" name="图标1"/>
          <p:cNvSpPr>
            <a:spLocks noEditPoints="1"/>
          </p:cNvSpPr>
          <p:nvPr>
            <p:custDataLst>
              <p:tags r:id="rId17"/>
            </p:custDataLst>
          </p:nvPr>
        </p:nvSpPr>
        <p:spPr bwMode="auto">
          <a:xfrm>
            <a:off x="1068388" y="3332163"/>
            <a:ext cx="215900" cy="290513"/>
          </a:xfrm>
          <a:custGeom>
            <a:avLst/>
            <a:gdLst>
              <a:gd name="T0" fmla="*/ 40 w 192"/>
              <a:gd name="T1" fmla="*/ 256 h 256"/>
              <a:gd name="T2" fmla="*/ 80 w 192"/>
              <a:gd name="T3" fmla="*/ 216 h 256"/>
              <a:gd name="T4" fmla="*/ 80 w 192"/>
              <a:gd name="T5" fmla="*/ 102 h 256"/>
              <a:gd name="T6" fmla="*/ 176 w 192"/>
              <a:gd name="T7" fmla="*/ 82 h 256"/>
              <a:gd name="T8" fmla="*/ 176 w 192"/>
              <a:gd name="T9" fmla="*/ 160 h 256"/>
              <a:gd name="T10" fmla="*/ 152 w 192"/>
              <a:gd name="T11" fmla="*/ 152 h 256"/>
              <a:gd name="T12" fmla="*/ 112 w 192"/>
              <a:gd name="T13" fmla="*/ 192 h 256"/>
              <a:gd name="T14" fmla="*/ 152 w 192"/>
              <a:gd name="T15" fmla="*/ 232 h 256"/>
              <a:gd name="T16" fmla="*/ 192 w 192"/>
              <a:gd name="T17" fmla="*/ 192 h 256"/>
              <a:gd name="T18" fmla="*/ 192 w 192"/>
              <a:gd name="T19" fmla="*/ 72 h 256"/>
              <a:gd name="T20" fmla="*/ 192 w 192"/>
              <a:gd name="T21" fmla="*/ 72 h 256"/>
              <a:gd name="T22" fmla="*/ 192 w 192"/>
              <a:gd name="T23" fmla="*/ 8 h 256"/>
              <a:gd name="T24" fmla="*/ 189 w 192"/>
              <a:gd name="T25" fmla="*/ 2 h 256"/>
              <a:gd name="T26" fmla="*/ 182 w 192"/>
              <a:gd name="T27" fmla="*/ 0 h 256"/>
              <a:gd name="T28" fmla="*/ 70 w 192"/>
              <a:gd name="T29" fmla="*/ 24 h 256"/>
              <a:gd name="T30" fmla="*/ 64 w 192"/>
              <a:gd name="T31" fmla="*/ 32 h 256"/>
              <a:gd name="T32" fmla="*/ 64 w 192"/>
              <a:gd name="T33" fmla="*/ 96 h 256"/>
              <a:gd name="T34" fmla="*/ 64 w 192"/>
              <a:gd name="T35" fmla="*/ 96 h 256"/>
              <a:gd name="T36" fmla="*/ 64 w 192"/>
              <a:gd name="T37" fmla="*/ 184 h 256"/>
              <a:gd name="T38" fmla="*/ 40 w 192"/>
              <a:gd name="T39" fmla="*/ 176 h 256"/>
              <a:gd name="T40" fmla="*/ 0 w 192"/>
              <a:gd name="T41" fmla="*/ 216 h 256"/>
              <a:gd name="T42" fmla="*/ 40 w 192"/>
              <a:gd name="T43" fmla="*/ 256 h 256"/>
              <a:gd name="T44" fmla="*/ 152 w 192"/>
              <a:gd name="T45" fmla="*/ 216 h 256"/>
              <a:gd name="T46" fmla="*/ 128 w 192"/>
              <a:gd name="T47" fmla="*/ 192 h 256"/>
              <a:gd name="T48" fmla="*/ 152 w 192"/>
              <a:gd name="T49" fmla="*/ 168 h 256"/>
              <a:gd name="T50" fmla="*/ 176 w 192"/>
              <a:gd name="T51" fmla="*/ 192 h 256"/>
              <a:gd name="T52" fmla="*/ 152 w 192"/>
              <a:gd name="T53" fmla="*/ 216 h 256"/>
              <a:gd name="T54" fmla="*/ 176 w 192"/>
              <a:gd name="T55" fmla="*/ 18 h 256"/>
              <a:gd name="T56" fmla="*/ 176 w 192"/>
              <a:gd name="T57" fmla="*/ 66 h 256"/>
              <a:gd name="T58" fmla="*/ 80 w 192"/>
              <a:gd name="T59" fmla="*/ 86 h 256"/>
              <a:gd name="T60" fmla="*/ 80 w 192"/>
              <a:gd name="T61" fmla="*/ 38 h 256"/>
              <a:gd name="T62" fmla="*/ 176 w 192"/>
              <a:gd name="T63" fmla="*/ 18 h 256"/>
              <a:gd name="T64" fmla="*/ 40 w 192"/>
              <a:gd name="T65" fmla="*/ 192 h 256"/>
              <a:gd name="T66" fmla="*/ 64 w 192"/>
              <a:gd name="T67" fmla="*/ 216 h 256"/>
              <a:gd name="T68" fmla="*/ 40 w 192"/>
              <a:gd name="T69" fmla="*/ 240 h 256"/>
              <a:gd name="T70" fmla="*/ 16 w 192"/>
              <a:gd name="T71" fmla="*/ 216 h 256"/>
              <a:gd name="T72" fmla="*/ 40 w 192"/>
              <a:gd name="T7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256">
                <a:moveTo>
                  <a:pt x="40" y="256"/>
                </a:moveTo>
                <a:cubicBezTo>
                  <a:pt x="62" y="256"/>
                  <a:pt x="80" y="238"/>
                  <a:pt x="80" y="216"/>
                </a:cubicBezTo>
                <a:cubicBezTo>
                  <a:pt x="80" y="102"/>
                  <a:pt x="80" y="102"/>
                  <a:pt x="80" y="102"/>
                </a:cubicBezTo>
                <a:cubicBezTo>
                  <a:pt x="176" y="82"/>
                  <a:pt x="176" y="82"/>
                  <a:pt x="176" y="82"/>
                </a:cubicBezTo>
                <a:cubicBezTo>
                  <a:pt x="176" y="160"/>
                  <a:pt x="176" y="160"/>
                  <a:pt x="176" y="160"/>
                </a:cubicBezTo>
                <a:cubicBezTo>
                  <a:pt x="168" y="155"/>
                  <a:pt x="161" y="152"/>
                  <a:pt x="152" y="152"/>
                </a:cubicBezTo>
                <a:cubicBezTo>
                  <a:pt x="130" y="152"/>
                  <a:pt x="112" y="170"/>
                  <a:pt x="112" y="192"/>
                </a:cubicBezTo>
                <a:cubicBezTo>
                  <a:pt x="112" y="214"/>
                  <a:pt x="130" y="232"/>
                  <a:pt x="152" y="232"/>
                </a:cubicBezTo>
                <a:cubicBezTo>
                  <a:pt x="174" y="232"/>
                  <a:pt x="192" y="214"/>
                  <a:pt x="192" y="192"/>
                </a:cubicBezTo>
                <a:cubicBezTo>
                  <a:pt x="192" y="72"/>
                  <a:pt x="192" y="72"/>
                  <a:pt x="192" y="72"/>
                </a:cubicBezTo>
                <a:cubicBezTo>
                  <a:pt x="192" y="72"/>
                  <a:pt x="192" y="72"/>
                  <a:pt x="192" y="72"/>
                </a:cubicBezTo>
                <a:cubicBezTo>
                  <a:pt x="192" y="8"/>
                  <a:pt x="192" y="8"/>
                  <a:pt x="192" y="8"/>
                </a:cubicBezTo>
                <a:cubicBezTo>
                  <a:pt x="192" y="6"/>
                  <a:pt x="191" y="3"/>
                  <a:pt x="189" y="2"/>
                </a:cubicBezTo>
                <a:cubicBezTo>
                  <a:pt x="187" y="0"/>
                  <a:pt x="185" y="0"/>
                  <a:pt x="182" y="0"/>
                </a:cubicBezTo>
                <a:cubicBezTo>
                  <a:pt x="70" y="24"/>
                  <a:pt x="70" y="24"/>
                  <a:pt x="70" y="24"/>
                </a:cubicBezTo>
                <a:cubicBezTo>
                  <a:pt x="67" y="25"/>
                  <a:pt x="64" y="28"/>
                  <a:pt x="64" y="32"/>
                </a:cubicBezTo>
                <a:cubicBezTo>
                  <a:pt x="64" y="96"/>
                  <a:pt x="64" y="96"/>
                  <a:pt x="64" y="96"/>
                </a:cubicBezTo>
                <a:cubicBezTo>
                  <a:pt x="64" y="96"/>
                  <a:pt x="64" y="96"/>
                  <a:pt x="64" y="96"/>
                </a:cubicBezTo>
                <a:cubicBezTo>
                  <a:pt x="64" y="184"/>
                  <a:pt x="64" y="184"/>
                  <a:pt x="64" y="184"/>
                </a:cubicBezTo>
                <a:cubicBezTo>
                  <a:pt x="56" y="179"/>
                  <a:pt x="49" y="176"/>
                  <a:pt x="40" y="176"/>
                </a:cubicBezTo>
                <a:cubicBezTo>
                  <a:pt x="18" y="176"/>
                  <a:pt x="0" y="194"/>
                  <a:pt x="0" y="216"/>
                </a:cubicBezTo>
                <a:cubicBezTo>
                  <a:pt x="0" y="238"/>
                  <a:pt x="18" y="256"/>
                  <a:pt x="40" y="256"/>
                </a:cubicBezTo>
                <a:close/>
                <a:moveTo>
                  <a:pt x="152" y="216"/>
                </a:moveTo>
                <a:cubicBezTo>
                  <a:pt x="139" y="216"/>
                  <a:pt x="128" y="205"/>
                  <a:pt x="128" y="192"/>
                </a:cubicBezTo>
                <a:cubicBezTo>
                  <a:pt x="128" y="179"/>
                  <a:pt x="139" y="168"/>
                  <a:pt x="152" y="168"/>
                </a:cubicBezTo>
                <a:cubicBezTo>
                  <a:pt x="165" y="168"/>
                  <a:pt x="176" y="179"/>
                  <a:pt x="176" y="192"/>
                </a:cubicBezTo>
                <a:cubicBezTo>
                  <a:pt x="176" y="205"/>
                  <a:pt x="165" y="216"/>
                  <a:pt x="152" y="216"/>
                </a:cubicBezTo>
                <a:close/>
                <a:moveTo>
                  <a:pt x="176" y="18"/>
                </a:moveTo>
                <a:cubicBezTo>
                  <a:pt x="176" y="66"/>
                  <a:pt x="176" y="66"/>
                  <a:pt x="176" y="66"/>
                </a:cubicBezTo>
                <a:cubicBezTo>
                  <a:pt x="80" y="86"/>
                  <a:pt x="80" y="86"/>
                  <a:pt x="80" y="86"/>
                </a:cubicBezTo>
                <a:cubicBezTo>
                  <a:pt x="80" y="38"/>
                  <a:pt x="80" y="38"/>
                  <a:pt x="80" y="38"/>
                </a:cubicBezTo>
                <a:lnTo>
                  <a:pt x="176" y="18"/>
                </a:lnTo>
                <a:close/>
                <a:moveTo>
                  <a:pt x="40" y="192"/>
                </a:moveTo>
                <a:cubicBezTo>
                  <a:pt x="53" y="192"/>
                  <a:pt x="64" y="203"/>
                  <a:pt x="64" y="216"/>
                </a:cubicBezTo>
                <a:cubicBezTo>
                  <a:pt x="64" y="229"/>
                  <a:pt x="53" y="240"/>
                  <a:pt x="40" y="240"/>
                </a:cubicBezTo>
                <a:cubicBezTo>
                  <a:pt x="27" y="240"/>
                  <a:pt x="16" y="229"/>
                  <a:pt x="16" y="216"/>
                </a:cubicBezTo>
                <a:cubicBezTo>
                  <a:pt x="16" y="203"/>
                  <a:pt x="27" y="192"/>
                  <a:pt x="40" y="192"/>
                </a:cubicBez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72" name="圆形2"/>
          <p:cNvSpPr/>
          <p:nvPr>
            <p:custDataLst>
              <p:tags r:id="rId18"/>
            </p:custDataLst>
          </p:nvPr>
        </p:nvSpPr>
        <p:spPr bwMode="auto">
          <a:xfrm>
            <a:off x="903288" y="3992563"/>
            <a:ext cx="573088" cy="574675"/>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8965" rtl="0" eaLnBrk="1" fontAlgn="auto" latinLnBrk="0" hangingPunct="1">
              <a:lnSpc>
                <a:spcPct val="100000"/>
              </a:lnSpc>
              <a:spcBef>
                <a:spcPts val="0"/>
              </a:spcBef>
              <a:spcAft>
                <a:spcPts val="0"/>
              </a:spcAft>
              <a:buClrTx/>
              <a:buSzTx/>
              <a:buFontTx/>
              <a:buNone/>
            </a:pPr>
            <a:endParaRPr kumimoji="0" lang="en-US" sz="675" b="0" i="0" u="none" strike="noStrike" kern="1200" cap="none" spc="0" normalizeH="0" baseline="0" noProof="0" dirty="0">
              <a:ln>
                <a:noFill/>
              </a:ln>
              <a:solidFill>
                <a:srgbClr val="F6F8F8"/>
              </a:solidFill>
              <a:effectLst/>
              <a:uLnTx/>
              <a:uFillTx/>
              <a:latin typeface="Arial" panose="020B0604020202020204"/>
              <a:ea typeface="微软雅黑" panose="020B0503020204020204" charset="-122"/>
              <a:cs typeface="+mn-ea"/>
              <a:sym typeface="+mn-lt"/>
            </a:endParaRPr>
          </a:p>
        </p:txBody>
      </p:sp>
      <p:sp>
        <p:nvSpPr>
          <p:cNvPr id="78" name="文本框 41"/>
          <p:cNvSpPr txBox="1"/>
          <p:nvPr>
            <p:custDataLst>
              <p:tags r:id="rId19"/>
            </p:custDataLst>
          </p:nvPr>
        </p:nvSpPr>
        <p:spPr>
          <a:xfrm>
            <a:off x="1714500" y="4010025"/>
            <a:ext cx="2411413" cy="544513"/>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pPr>
            <a:r>
              <a:rPr lang="zh-CN" altLang="en-US" sz="2000" strike="noStrike" spc="150" noProof="1">
                <a:solidFill>
                  <a:schemeClr val="tx1">
                    <a:lumMod val="75000"/>
                    <a:lumOff val="25000"/>
                  </a:schemeClr>
                </a:solidFill>
                <a:uFillTx/>
                <a:latin typeface="Arial" panose="020B0604020202020204" pitchFamily="34" charset="0"/>
                <a:ea typeface="微软雅黑" panose="020B0503020204020204" charset="-122"/>
                <a:cs typeface="+mn-cs"/>
              </a:rPr>
              <a:t>乡镇卫生院</a:t>
            </a:r>
            <a:endParaRPr lang="zh-CN" altLang="en-US" sz="2000" strike="noStrike" spc="150" noProof="1">
              <a:solidFill>
                <a:schemeClr val="tx1">
                  <a:lumMod val="75000"/>
                  <a:lumOff val="25000"/>
                </a:schemeClr>
              </a:solidFill>
              <a:uFillTx/>
              <a:latin typeface="Arial" panose="020B0604020202020204" pitchFamily="34" charset="0"/>
              <a:ea typeface="微软雅黑" panose="020B0503020204020204" charset="-122"/>
            </a:endParaRPr>
          </a:p>
        </p:txBody>
      </p:sp>
      <p:sp>
        <p:nvSpPr>
          <p:cNvPr id="76" name="图标2"/>
          <p:cNvSpPr>
            <a:spLocks noEditPoints="1"/>
          </p:cNvSpPr>
          <p:nvPr>
            <p:custDataLst>
              <p:tags r:id="rId20"/>
            </p:custDataLst>
          </p:nvPr>
        </p:nvSpPr>
        <p:spPr bwMode="auto">
          <a:xfrm>
            <a:off x="1038225" y="4162425"/>
            <a:ext cx="290513" cy="234950"/>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9" h="495">
                <a:moveTo>
                  <a:pt x="590" y="0"/>
                </a:moveTo>
                <a:cubicBezTo>
                  <a:pt x="95" y="0"/>
                  <a:pt x="95" y="0"/>
                  <a:pt x="95" y="0"/>
                </a:cubicBezTo>
                <a:cubicBezTo>
                  <a:pt x="86" y="0"/>
                  <a:pt x="76" y="10"/>
                  <a:pt x="76" y="19"/>
                </a:cubicBezTo>
                <a:cubicBezTo>
                  <a:pt x="76" y="76"/>
                  <a:pt x="76" y="76"/>
                  <a:pt x="76" y="76"/>
                </a:cubicBezTo>
                <a:cubicBezTo>
                  <a:pt x="19" y="76"/>
                  <a:pt x="19" y="76"/>
                  <a:pt x="19" y="76"/>
                </a:cubicBezTo>
                <a:cubicBezTo>
                  <a:pt x="10" y="76"/>
                  <a:pt x="0" y="86"/>
                  <a:pt x="0" y="95"/>
                </a:cubicBezTo>
                <a:cubicBezTo>
                  <a:pt x="0" y="476"/>
                  <a:pt x="0" y="476"/>
                  <a:pt x="0" y="476"/>
                </a:cubicBezTo>
                <a:cubicBezTo>
                  <a:pt x="0" y="486"/>
                  <a:pt x="10" y="495"/>
                  <a:pt x="19" y="495"/>
                </a:cubicBezTo>
                <a:cubicBezTo>
                  <a:pt x="514" y="495"/>
                  <a:pt x="514" y="495"/>
                  <a:pt x="514" y="495"/>
                </a:cubicBezTo>
                <a:cubicBezTo>
                  <a:pt x="523" y="495"/>
                  <a:pt x="533" y="486"/>
                  <a:pt x="533" y="476"/>
                </a:cubicBezTo>
                <a:cubicBezTo>
                  <a:pt x="533" y="419"/>
                  <a:pt x="533" y="419"/>
                  <a:pt x="533" y="419"/>
                </a:cubicBezTo>
                <a:cubicBezTo>
                  <a:pt x="590" y="419"/>
                  <a:pt x="590" y="419"/>
                  <a:pt x="590" y="419"/>
                </a:cubicBezTo>
                <a:cubicBezTo>
                  <a:pt x="599" y="419"/>
                  <a:pt x="609" y="410"/>
                  <a:pt x="609" y="400"/>
                </a:cubicBezTo>
                <a:cubicBezTo>
                  <a:pt x="609" y="19"/>
                  <a:pt x="609" y="19"/>
                  <a:pt x="609" y="19"/>
                </a:cubicBezTo>
                <a:cubicBezTo>
                  <a:pt x="609" y="10"/>
                  <a:pt x="599" y="0"/>
                  <a:pt x="590" y="0"/>
                </a:cubicBezTo>
                <a:close/>
                <a:moveTo>
                  <a:pt x="495" y="114"/>
                </a:moveTo>
                <a:cubicBezTo>
                  <a:pt x="495" y="417"/>
                  <a:pt x="495" y="417"/>
                  <a:pt x="495" y="417"/>
                </a:cubicBezTo>
                <a:cubicBezTo>
                  <a:pt x="392" y="329"/>
                  <a:pt x="392" y="329"/>
                  <a:pt x="392" y="329"/>
                </a:cubicBezTo>
                <a:cubicBezTo>
                  <a:pt x="388" y="324"/>
                  <a:pt x="378" y="321"/>
                  <a:pt x="371" y="326"/>
                </a:cubicBezTo>
                <a:cubicBezTo>
                  <a:pt x="290" y="376"/>
                  <a:pt x="290" y="376"/>
                  <a:pt x="290" y="376"/>
                </a:cubicBezTo>
                <a:cubicBezTo>
                  <a:pt x="166" y="236"/>
                  <a:pt x="166" y="236"/>
                  <a:pt x="166" y="236"/>
                </a:cubicBezTo>
                <a:cubicBezTo>
                  <a:pt x="164" y="231"/>
                  <a:pt x="157" y="229"/>
                  <a:pt x="152" y="229"/>
                </a:cubicBezTo>
                <a:cubicBezTo>
                  <a:pt x="147" y="229"/>
                  <a:pt x="143" y="231"/>
                  <a:pt x="138" y="233"/>
                </a:cubicBezTo>
                <a:cubicBezTo>
                  <a:pt x="38" y="336"/>
                  <a:pt x="38" y="336"/>
                  <a:pt x="38" y="336"/>
                </a:cubicBezTo>
                <a:cubicBezTo>
                  <a:pt x="38" y="114"/>
                  <a:pt x="38" y="114"/>
                  <a:pt x="38" y="114"/>
                </a:cubicBezTo>
                <a:lnTo>
                  <a:pt x="495" y="114"/>
                </a:lnTo>
                <a:close/>
                <a:moveTo>
                  <a:pt x="38" y="388"/>
                </a:moveTo>
                <a:cubicBezTo>
                  <a:pt x="152" y="276"/>
                  <a:pt x="152" y="276"/>
                  <a:pt x="152" y="276"/>
                </a:cubicBezTo>
                <a:cubicBezTo>
                  <a:pt x="271" y="412"/>
                  <a:pt x="271" y="412"/>
                  <a:pt x="271" y="412"/>
                </a:cubicBezTo>
                <a:cubicBezTo>
                  <a:pt x="278" y="419"/>
                  <a:pt x="288" y="421"/>
                  <a:pt x="295" y="417"/>
                </a:cubicBezTo>
                <a:cubicBezTo>
                  <a:pt x="378" y="367"/>
                  <a:pt x="378" y="367"/>
                  <a:pt x="378" y="367"/>
                </a:cubicBezTo>
                <a:cubicBezTo>
                  <a:pt x="485" y="457"/>
                  <a:pt x="485" y="457"/>
                  <a:pt x="485" y="457"/>
                </a:cubicBezTo>
                <a:cubicBezTo>
                  <a:pt x="38" y="457"/>
                  <a:pt x="38" y="457"/>
                  <a:pt x="38" y="457"/>
                </a:cubicBezTo>
                <a:lnTo>
                  <a:pt x="38" y="388"/>
                </a:lnTo>
                <a:close/>
                <a:moveTo>
                  <a:pt x="571" y="381"/>
                </a:moveTo>
                <a:cubicBezTo>
                  <a:pt x="533" y="381"/>
                  <a:pt x="533" y="381"/>
                  <a:pt x="533" y="381"/>
                </a:cubicBezTo>
                <a:cubicBezTo>
                  <a:pt x="533" y="95"/>
                  <a:pt x="533" y="95"/>
                  <a:pt x="533" y="95"/>
                </a:cubicBezTo>
                <a:cubicBezTo>
                  <a:pt x="533" y="86"/>
                  <a:pt x="523" y="76"/>
                  <a:pt x="514" y="76"/>
                </a:cubicBezTo>
                <a:cubicBezTo>
                  <a:pt x="114" y="76"/>
                  <a:pt x="114" y="76"/>
                  <a:pt x="114" y="76"/>
                </a:cubicBezTo>
                <a:cubicBezTo>
                  <a:pt x="114" y="38"/>
                  <a:pt x="114" y="38"/>
                  <a:pt x="114" y="38"/>
                </a:cubicBezTo>
                <a:cubicBezTo>
                  <a:pt x="571" y="38"/>
                  <a:pt x="571" y="38"/>
                  <a:pt x="571" y="38"/>
                </a:cubicBezTo>
                <a:lnTo>
                  <a:pt x="571" y="381"/>
                </a:lnTo>
                <a:close/>
                <a:moveTo>
                  <a:pt x="390" y="287"/>
                </a:moveTo>
                <a:cubicBezTo>
                  <a:pt x="425" y="287"/>
                  <a:pt x="456" y="256"/>
                  <a:pt x="456" y="220"/>
                </a:cubicBezTo>
                <a:cubicBezTo>
                  <a:pt x="456" y="184"/>
                  <a:pt x="425" y="153"/>
                  <a:pt x="390" y="153"/>
                </a:cubicBezTo>
                <a:cubicBezTo>
                  <a:pt x="355" y="153"/>
                  <a:pt x="324" y="184"/>
                  <a:pt x="324" y="220"/>
                </a:cubicBezTo>
                <a:cubicBezTo>
                  <a:pt x="324" y="256"/>
                  <a:pt x="355" y="287"/>
                  <a:pt x="390" y="287"/>
                </a:cubicBezTo>
                <a:close/>
                <a:moveTo>
                  <a:pt x="390" y="191"/>
                </a:moveTo>
                <a:cubicBezTo>
                  <a:pt x="406" y="191"/>
                  <a:pt x="418" y="203"/>
                  <a:pt x="418" y="220"/>
                </a:cubicBezTo>
                <a:cubicBezTo>
                  <a:pt x="418" y="237"/>
                  <a:pt x="406" y="248"/>
                  <a:pt x="390" y="248"/>
                </a:cubicBezTo>
                <a:cubicBezTo>
                  <a:pt x="373" y="248"/>
                  <a:pt x="362" y="237"/>
                  <a:pt x="362" y="220"/>
                </a:cubicBezTo>
                <a:cubicBezTo>
                  <a:pt x="362" y="203"/>
                  <a:pt x="373" y="191"/>
                  <a:pt x="390" y="19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Tree>
    <p:custDataLst>
      <p:tags r:id="rId2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 name="装饰13"/>
          <p:cNvSpPr/>
          <p:nvPr>
            <p:custDataLst>
              <p:tags r:id="rId1"/>
            </p:custDataLst>
          </p:nvPr>
        </p:nvSpPr>
        <p:spPr bwMode="auto">
          <a:xfrm>
            <a:off x="6535738" y="2235200"/>
            <a:ext cx="730250" cy="633413"/>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0" name="装饰12"/>
          <p:cNvSpPr/>
          <p:nvPr>
            <p:custDataLst>
              <p:tags r:id="rId2"/>
            </p:custDataLst>
          </p:nvPr>
        </p:nvSpPr>
        <p:spPr bwMode="auto">
          <a:xfrm>
            <a:off x="5661025" y="2405063"/>
            <a:ext cx="620713" cy="508000"/>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1" name="装饰11"/>
          <p:cNvSpPr/>
          <p:nvPr>
            <p:custDataLst>
              <p:tags r:id="rId3"/>
            </p:custDataLst>
          </p:nvPr>
        </p:nvSpPr>
        <p:spPr bwMode="auto">
          <a:xfrm>
            <a:off x="5443538" y="2701925"/>
            <a:ext cx="2206625" cy="3298825"/>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2" name="装饰10"/>
          <p:cNvSpPr/>
          <p:nvPr>
            <p:custDataLst>
              <p:tags r:id="rId4"/>
            </p:custDataLst>
          </p:nvPr>
        </p:nvSpPr>
        <p:spPr bwMode="auto">
          <a:xfrm>
            <a:off x="5918200" y="2887663"/>
            <a:ext cx="198438" cy="361950"/>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3" name="装饰9"/>
          <p:cNvSpPr/>
          <p:nvPr>
            <p:custDataLst>
              <p:tags r:id="rId5"/>
            </p:custDataLst>
          </p:nvPr>
        </p:nvSpPr>
        <p:spPr bwMode="auto">
          <a:xfrm>
            <a:off x="4884738" y="3384550"/>
            <a:ext cx="668338" cy="469900"/>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dirty="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4" name="装饰8"/>
          <p:cNvSpPr/>
          <p:nvPr>
            <p:custDataLst>
              <p:tags r:id="rId6"/>
            </p:custDataLst>
          </p:nvPr>
        </p:nvSpPr>
        <p:spPr bwMode="auto">
          <a:xfrm>
            <a:off x="5445125" y="3735388"/>
            <a:ext cx="188913" cy="327025"/>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5" name="装饰7"/>
          <p:cNvSpPr/>
          <p:nvPr>
            <p:custDataLst>
              <p:tags r:id="rId7"/>
            </p:custDataLst>
          </p:nvPr>
        </p:nvSpPr>
        <p:spPr bwMode="auto">
          <a:xfrm>
            <a:off x="5041900" y="4410075"/>
            <a:ext cx="531813" cy="787400"/>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6" name="装饰6"/>
          <p:cNvSpPr/>
          <p:nvPr>
            <p:custDataLst>
              <p:tags r:id="rId8"/>
            </p:custDataLst>
          </p:nvPr>
        </p:nvSpPr>
        <p:spPr bwMode="auto">
          <a:xfrm>
            <a:off x="6410325" y="3397250"/>
            <a:ext cx="207963" cy="176213"/>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7" name="装饰5"/>
          <p:cNvSpPr/>
          <p:nvPr>
            <p:custDataLst>
              <p:tags r:id="rId9"/>
            </p:custDataLst>
          </p:nvPr>
        </p:nvSpPr>
        <p:spPr bwMode="auto">
          <a:xfrm>
            <a:off x="6545263" y="2986088"/>
            <a:ext cx="377825" cy="293688"/>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8" name="装饰4"/>
          <p:cNvSpPr/>
          <p:nvPr>
            <p:custDataLst>
              <p:tags r:id="rId10"/>
            </p:custDataLst>
          </p:nvPr>
        </p:nvSpPr>
        <p:spPr bwMode="auto">
          <a:xfrm>
            <a:off x="7170738" y="2898775"/>
            <a:ext cx="525463" cy="398463"/>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19" name="装饰3"/>
          <p:cNvSpPr/>
          <p:nvPr>
            <p:custDataLst>
              <p:tags r:id="rId11"/>
            </p:custDataLst>
          </p:nvPr>
        </p:nvSpPr>
        <p:spPr bwMode="auto">
          <a:xfrm>
            <a:off x="7494588" y="3349625"/>
            <a:ext cx="735013" cy="484188"/>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20" name="装饰2"/>
          <p:cNvSpPr/>
          <p:nvPr>
            <p:custDataLst>
              <p:tags r:id="rId12"/>
            </p:custDataLst>
          </p:nvPr>
        </p:nvSpPr>
        <p:spPr bwMode="auto">
          <a:xfrm>
            <a:off x="7507288" y="3856038"/>
            <a:ext cx="128588" cy="209550"/>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21" name="装饰1"/>
          <p:cNvSpPr/>
          <p:nvPr>
            <p:custDataLst>
              <p:tags r:id="rId13"/>
            </p:custDataLst>
          </p:nvPr>
        </p:nvSpPr>
        <p:spPr bwMode="auto">
          <a:xfrm>
            <a:off x="7418388" y="4579938"/>
            <a:ext cx="452438" cy="773113"/>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pPr>
            <a:endParaRPr kumimoji="0" lang="bg-BG"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
        <p:nvSpPr>
          <p:cNvPr id="71" name="文本框 70"/>
          <p:cNvSpPr txBox="1"/>
          <p:nvPr>
            <p:custDataLst>
              <p:tags r:id="rId14"/>
            </p:custDataLst>
          </p:nvPr>
        </p:nvSpPr>
        <p:spPr>
          <a:xfrm>
            <a:off x="441325" y="1131888"/>
            <a:ext cx="4025900" cy="636588"/>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ts val="0"/>
              </a:spcBef>
              <a:spcAft>
                <a:spcPts val="0"/>
              </a:spcAft>
            </a:pPr>
            <a:r>
              <a:rPr lang="zh-CN" altLang="en-US" sz="2700" b="1" strike="noStrike" spc="300" noProof="1">
                <a:solidFill>
                  <a:schemeClr val="tx1">
                    <a:lumMod val="75000"/>
                    <a:lumOff val="25000"/>
                  </a:schemeClr>
                </a:solidFill>
                <a:uFillTx/>
                <a:latin typeface="Arial" panose="020B0604020202020204" pitchFamily="34" charset="0"/>
                <a:ea typeface="微软雅黑" panose="020B0503020204020204" charset="-122"/>
                <a:cs typeface="+mn-cs"/>
              </a:rPr>
              <a:t>登记对象</a:t>
            </a:r>
            <a:endParaRPr lang="zh-CN" altLang="en-US" sz="2700" b="1" strike="noStrike" spc="300" noProof="1">
              <a:solidFill>
                <a:schemeClr val="tx1">
                  <a:lumMod val="75000"/>
                  <a:lumOff val="25000"/>
                </a:schemeClr>
              </a:solidFill>
              <a:uFillTx/>
              <a:latin typeface="Arial" panose="020B0604020202020204" pitchFamily="34" charset="0"/>
              <a:ea typeface="微软雅黑" panose="020B0503020204020204" charset="-122"/>
            </a:endParaRPr>
          </a:p>
        </p:txBody>
      </p:sp>
      <p:sp>
        <p:nvSpPr>
          <p:cNvPr id="81" name="圆形3"/>
          <p:cNvSpPr/>
          <p:nvPr>
            <p:custDataLst>
              <p:tags r:id="rId15"/>
            </p:custDataLst>
          </p:nvPr>
        </p:nvSpPr>
        <p:spPr bwMode="auto">
          <a:xfrm>
            <a:off x="825500" y="3159125"/>
            <a:ext cx="581025" cy="582613"/>
          </a:xfrm>
          <a:prstGeom prst="ellipse">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8965" rtl="0" eaLnBrk="1" fontAlgn="auto" latinLnBrk="0" hangingPunct="1">
              <a:lnSpc>
                <a:spcPct val="100000"/>
              </a:lnSpc>
              <a:spcBef>
                <a:spcPts val="0"/>
              </a:spcBef>
              <a:spcAft>
                <a:spcPts val="0"/>
              </a:spcAft>
              <a:buClrTx/>
              <a:buSzTx/>
              <a:buFontTx/>
              <a:buNone/>
            </a:pPr>
            <a:endParaRPr kumimoji="0" lang="en-US" sz="675" b="0" i="0" u="none" strike="noStrike" kern="1200" cap="none" spc="0" normalizeH="0" baseline="0" noProof="0" dirty="0">
              <a:ln>
                <a:noFill/>
              </a:ln>
              <a:solidFill>
                <a:srgbClr val="F6F8F8"/>
              </a:solidFill>
              <a:effectLst/>
              <a:uLnTx/>
              <a:uFillTx/>
              <a:latin typeface="Arial" panose="020B0604020202020204"/>
              <a:ea typeface="微软雅黑" panose="020B0503020204020204" charset="-122"/>
              <a:cs typeface="+mn-ea"/>
              <a:sym typeface="+mn-lt"/>
            </a:endParaRPr>
          </a:p>
        </p:txBody>
      </p:sp>
      <p:sp>
        <p:nvSpPr>
          <p:cNvPr id="92" name="文本框 91"/>
          <p:cNvSpPr txBox="1"/>
          <p:nvPr>
            <p:custDataLst>
              <p:tags r:id="rId16"/>
            </p:custDataLst>
          </p:nvPr>
        </p:nvSpPr>
        <p:spPr>
          <a:xfrm>
            <a:off x="1641475" y="3068638"/>
            <a:ext cx="2738438" cy="957263"/>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30000"/>
              </a:lnSpc>
              <a:spcBef>
                <a:spcPts val="0"/>
              </a:spcBef>
              <a:spcAft>
                <a:spcPts val="0"/>
              </a:spcAft>
            </a:pPr>
            <a:r>
              <a:rPr lang="zh-CN" altLang="en-US" sz="2000" b="1" strike="noStrike" spc="300" noProof="1">
                <a:solidFill>
                  <a:schemeClr val="accent1"/>
                </a:solidFill>
                <a:uFillTx/>
                <a:latin typeface="Arial" panose="020B0604020202020204" pitchFamily="34" charset="0"/>
                <a:ea typeface="微软雅黑" panose="020B0503020204020204" charset="-122"/>
                <a:cs typeface="+mn-cs"/>
              </a:rPr>
              <a:t>辖区所有户籍人口（存活、已死亡）</a:t>
            </a:r>
            <a:endParaRPr lang="zh-CN" altLang="en-US" sz="2000" b="1" strike="noStrike" spc="300" noProof="1">
              <a:solidFill>
                <a:schemeClr val="accent1"/>
              </a:solidFill>
              <a:uFillTx/>
              <a:latin typeface="Arial" panose="020B0604020202020204" pitchFamily="34" charset="0"/>
              <a:ea typeface="微软雅黑" panose="020B0503020204020204" charset="-122"/>
            </a:endParaRPr>
          </a:p>
        </p:txBody>
      </p:sp>
      <p:sp>
        <p:nvSpPr>
          <p:cNvPr id="84" name="图标3"/>
          <p:cNvSpPr>
            <a:spLocks noEditPoints="1"/>
          </p:cNvSpPr>
          <p:nvPr>
            <p:custDataLst>
              <p:tags r:id="rId17"/>
            </p:custDataLst>
          </p:nvPr>
        </p:nvSpPr>
        <p:spPr bwMode="auto">
          <a:xfrm>
            <a:off x="958850" y="3332163"/>
            <a:ext cx="293688" cy="258763"/>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 h="534">
                <a:moveTo>
                  <a:pt x="590" y="38"/>
                </a:moveTo>
                <a:cubicBezTo>
                  <a:pt x="514" y="38"/>
                  <a:pt x="514" y="38"/>
                  <a:pt x="514" y="38"/>
                </a:cubicBezTo>
                <a:cubicBezTo>
                  <a:pt x="514" y="19"/>
                  <a:pt x="514" y="19"/>
                  <a:pt x="514" y="19"/>
                </a:cubicBezTo>
                <a:cubicBezTo>
                  <a:pt x="514" y="10"/>
                  <a:pt x="504" y="0"/>
                  <a:pt x="495" y="0"/>
                </a:cubicBezTo>
                <a:cubicBezTo>
                  <a:pt x="438" y="0"/>
                  <a:pt x="438" y="0"/>
                  <a:pt x="438" y="0"/>
                </a:cubicBezTo>
                <a:cubicBezTo>
                  <a:pt x="428" y="0"/>
                  <a:pt x="418" y="10"/>
                  <a:pt x="418" y="19"/>
                </a:cubicBezTo>
                <a:cubicBezTo>
                  <a:pt x="418" y="38"/>
                  <a:pt x="418" y="38"/>
                  <a:pt x="418" y="38"/>
                </a:cubicBezTo>
                <a:cubicBezTo>
                  <a:pt x="190" y="38"/>
                  <a:pt x="190" y="38"/>
                  <a:pt x="190" y="38"/>
                </a:cubicBezTo>
                <a:cubicBezTo>
                  <a:pt x="190" y="19"/>
                  <a:pt x="190" y="19"/>
                  <a:pt x="190" y="19"/>
                </a:cubicBezTo>
                <a:cubicBezTo>
                  <a:pt x="190" y="10"/>
                  <a:pt x="181" y="0"/>
                  <a:pt x="171" y="0"/>
                </a:cubicBezTo>
                <a:cubicBezTo>
                  <a:pt x="114" y="0"/>
                  <a:pt x="114" y="0"/>
                  <a:pt x="114" y="0"/>
                </a:cubicBezTo>
                <a:cubicBezTo>
                  <a:pt x="105" y="0"/>
                  <a:pt x="95" y="10"/>
                  <a:pt x="95" y="19"/>
                </a:cubicBezTo>
                <a:cubicBezTo>
                  <a:pt x="95" y="38"/>
                  <a:pt x="95" y="38"/>
                  <a:pt x="95" y="38"/>
                </a:cubicBezTo>
                <a:cubicBezTo>
                  <a:pt x="19" y="38"/>
                  <a:pt x="19" y="38"/>
                  <a:pt x="19" y="38"/>
                </a:cubicBezTo>
                <a:cubicBezTo>
                  <a:pt x="10" y="38"/>
                  <a:pt x="0" y="48"/>
                  <a:pt x="0" y="57"/>
                </a:cubicBezTo>
                <a:cubicBezTo>
                  <a:pt x="0" y="515"/>
                  <a:pt x="0" y="515"/>
                  <a:pt x="0" y="515"/>
                </a:cubicBezTo>
                <a:cubicBezTo>
                  <a:pt x="0" y="525"/>
                  <a:pt x="10" y="534"/>
                  <a:pt x="19" y="534"/>
                </a:cubicBezTo>
                <a:cubicBezTo>
                  <a:pt x="590" y="534"/>
                  <a:pt x="590" y="534"/>
                  <a:pt x="590" y="534"/>
                </a:cubicBezTo>
                <a:cubicBezTo>
                  <a:pt x="599" y="534"/>
                  <a:pt x="609" y="525"/>
                  <a:pt x="609" y="515"/>
                </a:cubicBezTo>
                <a:cubicBezTo>
                  <a:pt x="609" y="57"/>
                  <a:pt x="609" y="57"/>
                  <a:pt x="609" y="57"/>
                </a:cubicBezTo>
                <a:cubicBezTo>
                  <a:pt x="609" y="48"/>
                  <a:pt x="599" y="38"/>
                  <a:pt x="590" y="38"/>
                </a:cubicBezTo>
                <a:close/>
                <a:moveTo>
                  <a:pt x="457" y="38"/>
                </a:moveTo>
                <a:cubicBezTo>
                  <a:pt x="476" y="38"/>
                  <a:pt x="476" y="38"/>
                  <a:pt x="476" y="38"/>
                </a:cubicBezTo>
                <a:cubicBezTo>
                  <a:pt x="476" y="76"/>
                  <a:pt x="476" y="76"/>
                  <a:pt x="476" y="76"/>
                </a:cubicBezTo>
                <a:cubicBezTo>
                  <a:pt x="457" y="76"/>
                  <a:pt x="457" y="76"/>
                  <a:pt x="457" y="76"/>
                </a:cubicBezTo>
                <a:lnTo>
                  <a:pt x="457" y="38"/>
                </a:lnTo>
                <a:close/>
                <a:moveTo>
                  <a:pt x="133" y="38"/>
                </a:moveTo>
                <a:cubicBezTo>
                  <a:pt x="152" y="38"/>
                  <a:pt x="152" y="38"/>
                  <a:pt x="152" y="38"/>
                </a:cubicBezTo>
                <a:cubicBezTo>
                  <a:pt x="152" y="76"/>
                  <a:pt x="152" y="76"/>
                  <a:pt x="152" y="76"/>
                </a:cubicBezTo>
                <a:cubicBezTo>
                  <a:pt x="133" y="76"/>
                  <a:pt x="133" y="76"/>
                  <a:pt x="133" y="76"/>
                </a:cubicBezTo>
                <a:lnTo>
                  <a:pt x="133" y="38"/>
                </a:lnTo>
                <a:close/>
                <a:moveTo>
                  <a:pt x="571" y="496"/>
                </a:moveTo>
                <a:cubicBezTo>
                  <a:pt x="38" y="496"/>
                  <a:pt x="38" y="496"/>
                  <a:pt x="38" y="496"/>
                </a:cubicBezTo>
                <a:cubicBezTo>
                  <a:pt x="38" y="76"/>
                  <a:pt x="38" y="76"/>
                  <a:pt x="38" y="76"/>
                </a:cubicBezTo>
                <a:cubicBezTo>
                  <a:pt x="95" y="76"/>
                  <a:pt x="95" y="76"/>
                  <a:pt x="95" y="76"/>
                </a:cubicBezTo>
                <a:cubicBezTo>
                  <a:pt x="95" y="95"/>
                  <a:pt x="95" y="95"/>
                  <a:pt x="95" y="95"/>
                </a:cubicBezTo>
                <a:cubicBezTo>
                  <a:pt x="95" y="105"/>
                  <a:pt x="105" y="115"/>
                  <a:pt x="114" y="115"/>
                </a:cubicBezTo>
                <a:cubicBezTo>
                  <a:pt x="171" y="115"/>
                  <a:pt x="171" y="115"/>
                  <a:pt x="171" y="115"/>
                </a:cubicBezTo>
                <a:cubicBezTo>
                  <a:pt x="181" y="115"/>
                  <a:pt x="190" y="105"/>
                  <a:pt x="190" y="95"/>
                </a:cubicBezTo>
                <a:cubicBezTo>
                  <a:pt x="190" y="76"/>
                  <a:pt x="190" y="76"/>
                  <a:pt x="190" y="76"/>
                </a:cubicBezTo>
                <a:cubicBezTo>
                  <a:pt x="418" y="76"/>
                  <a:pt x="418" y="76"/>
                  <a:pt x="418" y="76"/>
                </a:cubicBezTo>
                <a:cubicBezTo>
                  <a:pt x="418" y="95"/>
                  <a:pt x="418" y="95"/>
                  <a:pt x="418" y="95"/>
                </a:cubicBezTo>
                <a:cubicBezTo>
                  <a:pt x="418" y="105"/>
                  <a:pt x="428" y="115"/>
                  <a:pt x="438" y="115"/>
                </a:cubicBezTo>
                <a:cubicBezTo>
                  <a:pt x="495" y="115"/>
                  <a:pt x="495" y="115"/>
                  <a:pt x="495" y="115"/>
                </a:cubicBezTo>
                <a:cubicBezTo>
                  <a:pt x="504" y="115"/>
                  <a:pt x="514" y="105"/>
                  <a:pt x="514" y="95"/>
                </a:cubicBezTo>
                <a:cubicBezTo>
                  <a:pt x="514" y="76"/>
                  <a:pt x="514" y="76"/>
                  <a:pt x="514" y="76"/>
                </a:cubicBezTo>
                <a:cubicBezTo>
                  <a:pt x="571" y="76"/>
                  <a:pt x="571" y="76"/>
                  <a:pt x="571" y="76"/>
                </a:cubicBezTo>
                <a:lnTo>
                  <a:pt x="571" y="496"/>
                </a:lnTo>
                <a:close/>
                <a:moveTo>
                  <a:pt x="191" y="192"/>
                </a:moveTo>
                <a:cubicBezTo>
                  <a:pt x="114" y="192"/>
                  <a:pt x="114" y="192"/>
                  <a:pt x="114" y="192"/>
                </a:cubicBezTo>
                <a:cubicBezTo>
                  <a:pt x="105" y="192"/>
                  <a:pt x="95" y="201"/>
                  <a:pt x="95" y="211"/>
                </a:cubicBezTo>
                <a:cubicBezTo>
                  <a:pt x="95" y="286"/>
                  <a:pt x="95" y="286"/>
                  <a:pt x="95" y="286"/>
                </a:cubicBezTo>
                <a:cubicBezTo>
                  <a:pt x="95" y="296"/>
                  <a:pt x="105" y="305"/>
                  <a:pt x="114" y="305"/>
                </a:cubicBezTo>
                <a:cubicBezTo>
                  <a:pt x="191" y="305"/>
                  <a:pt x="191" y="305"/>
                  <a:pt x="191" y="305"/>
                </a:cubicBezTo>
                <a:cubicBezTo>
                  <a:pt x="201" y="305"/>
                  <a:pt x="210" y="296"/>
                  <a:pt x="210" y="286"/>
                </a:cubicBezTo>
                <a:cubicBezTo>
                  <a:pt x="210" y="211"/>
                  <a:pt x="210" y="211"/>
                  <a:pt x="210" y="211"/>
                </a:cubicBezTo>
                <a:cubicBezTo>
                  <a:pt x="210" y="201"/>
                  <a:pt x="201" y="192"/>
                  <a:pt x="191" y="192"/>
                </a:cubicBezTo>
                <a:close/>
                <a:moveTo>
                  <a:pt x="172" y="268"/>
                </a:moveTo>
                <a:cubicBezTo>
                  <a:pt x="133" y="268"/>
                  <a:pt x="133" y="268"/>
                  <a:pt x="133" y="268"/>
                </a:cubicBezTo>
                <a:cubicBezTo>
                  <a:pt x="133" y="230"/>
                  <a:pt x="133" y="230"/>
                  <a:pt x="133" y="230"/>
                </a:cubicBezTo>
                <a:cubicBezTo>
                  <a:pt x="172" y="230"/>
                  <a:pt x="172" y="230"/>
                  <a:pt x="172" y="230"/>
                </a:cubicBezTo>
                <a:lnTo>
                  <a:pt x="172" y="268"/>
                </a:lnTo>
                <a:close/>
                <a:moveTo>
                  <a:pt x="342" y="192"/>
                </a:moveTo>
                <a:cubicBezTo>
                  <a:pt x="267" y="192"/>
                  <a:pt x="267" y="192"/>
                  <a:pt x="267" y="192"/>
                </a:cubicBezTo>
                <a:cubicBezTo>
                  <a:pt x="257" y="192"/>
                  <a:pt x="248" y="201"/>
                  <a:pt x="248" y="211"/>
                </a:cubicBezTo>
                <a:cubicBezTo>
                  <a:pt x="248" y="286"/>
                  <a:pt x="248" y="286"/>
                  <a:pt x="248" y="286"/>
                </a:cubicBezTo>
                <a:cubicBezTo>
                  <a:pt x="248" y="296"/>
                  <a:pt x="257" y="305"/>
                  <a:pt x="267" y="305"/>
                </a:cubicBezTo>
                <a:cubicBezTo>
                  <a:pt x="342" y="305"/>
                  <a:pt x="342" y="305"/>
                  <a:pt x="342" y="305"/>
                </a:cubicBezTo>
                <a:cubicBezTo>
                  <a:pt x="352" y="305"/>
                  <a:pt x="361" y="296"/>
                  <a:pt x="361" y="286"/>
                </a:cubicBezTo>
                <a:cubicBezTo>
                  <a:pt x="361" y="211"/>
                  <a:pt x="361" y="211"/>
                  <a:pt x="361" y="211"/>
                </a:cubicBezTo>
                <a:cubicBezTo>
                  <a:pt x="361" y="201"/>
                  <a:pt x="352" y="192"/>
                  <a:pt x="342" y="192"/>
                </a:cubicBezTo>
                <a:close/>
                <a:moveTo>
                  <a:pt x="323" y="268"/>
                </a:moveTo>
                <a:cubicBezTo>
                  <a:pt x="285" y="268"/>
                  <a:pt x="285" y="268"/>
                  <a:pt x="285" y="268"/>
                </a:cubicBezTo>
                <a:cubicBezTo>
                  <a:pt x="285" y="230"/>
                  <a:pt x="285" y="230"/>
                  <a:pt x="285" y="230"/>
                </a:cubicBezTo>
                <a:cubicBezTo>
                  <a:pt x="323" y="230"/>
                  <a:pt x="323" y="230"/>
                  <a:pt x="323" y="230"/>
                </a:cubicBezTo>
                <a:lnTo>
                  <a:pt x="323" y="268"/>
                </a:lnTo>
                <a:close/>
                <a:moveTo>
                  <a:pt x="495" y="192"/>
                </a:moveTo>
                <a:cubicBezTo>
                  <a:pt x="419" y="192"/>
                  <a:pt x="419" y="192"/>
                  <a:pt x="419" y="192"/>
                </a:cubicBezTo>
                <a:cubicBezTo>
                  <a:pt x="410" y="192"/>
                  <a:pt x="400" y="201"/>
                  <a:pt x="400" y="211"/>
                </a:cubicBezTo>
                <a:cubicBezTo>
                  <a:pt x="400" y="286"/>
                  <a:pt x="400" y="286"/>
                  <a:pt x="400" y="286"/>
                </a:cubicBezTo>
                <a:cubicBezTo>
                  <a:pt x="400" y="296"/>
                  <a:pt x="410" y="305"/>
                  <a:pt x="419" y="305"/>
                </a:cubicBezTo>
                <a:cubicBezTo>
                  <a:pt x="495" y="305"/>
                  <a:pt x="495" y="305"/>
                  <a:pt x="495" y="305"/>
                </a:cubicBezTo>
                <a:cubicBezTo>
                  <a:pt x="504" y="305"/>
                  <a:pt x="514" y="296"/>
                  <a:pt x="514" y="286"/>
                </a:cubicBezTo>
                <a:cubicBezTo>
                  <a:pt x="514" y="211"/>
                  <a:pt x="514" y="211"/>
                  <a:pt x="514" y="211"/>
                </a:cubicBezTo>
                <a:cubicBezTo>
                  <a:pt x="514" y="201"/>
                  <a:pt x="504" y="192"/>
                  <a:pt x="495" y="192"/>
                </a:cubicBezTo>
                <a:close/>
                <a:moveTo>
                  <a:pt x="476" y="268"/>
                </a:moveTo>
                <a:cubicBezTo>
                  <a:pt x="438" y="268"/>
                  <a:pt x="438" y="268"/>
                  <a:pt x="438" y="268"/>
                </a:cubicBezTo>
                <a:cubicBezTo>
                  <a:pt x="438" y="230"/>
                  <a:pt x="438" y="230"/>
                  <a:pt x="438" y="230"/>
                </a:cubicBezTo>
                <a:cubicBezTo>
                  <a:pt x="476" y="230"/>
                  <a:pt x="476" y="230"/>
                  <a:pt x="476" y="230"/>
                </a:cubicBezTo>
                <a:lnTo>
                  <a:pt x="476" y="268"/>
                </a:lnTo>
                <a:close/>
                <a:moveTo>
                  <a:pt x="191" y="343"/>
                </a:moveTo>
                <a:cubicBezTo>
                  <a:pt x="114" y="343"/>
                  <a:pt x="114" y="343"/>
                  <a:pt x="114" y="343"/>
                </a:cubicBezTo>
                <a:cubicBezTo>
                  <a:pt x="105" y="343"/>
                  <a:pt x="95" y="352"/>
                  <a:pt x="95" y="362"/>
                </a:cubicBezTo>
                <a:cubicBezTo>
                  <a:pt x="95" y="439"/>
                  <a:pt x="95" y="439"/>
                  <a:pt x="95" y="439"/>
                </a:cubicBezTo>
                <a:cubicBezTo>
                  <a:pt x="95" y="448"/>
                  <a:pt x="105" y="458"/>
                  <a:pt x="114" y="458"/>
                </a:cubicBezTo>
                <a:cubicBezTo>
                  <a:pt x="191" y="458"/>
                  <a:pt x="191" y="458"/>
                  <a:pt x="191" y="458"/>
                </a:cubicBezTo>
                <a:cubicBezTo>
                  <a:pt x="201" y="458"/>
                  <a:pt x="210" y="448"/>
                  <a:pt x="210" y="439"/>
                </a:cubicBezTo>
                <a:cubicBezTo>
                  <a:pt x="210" y="362"/>
                  <a:pt x="210" y="362"/>
                  <a:pt x="210" y="362"/>
                </a:cubicBezTo>
                <a:cubicBezTo>
                  <a:pt x="210" y="352"/>
                  <a:pt x="201" y="343"/>
                  <a:pt x="191" y="343"/>
                </a:cubicBezTo>
                <a:close/>
                <a:moveTo>
                  <a:pt x="172" y="420"/>
                </a:moveTo>
                <a:cubicBezTo>
                  <a:pt x="133" y="420"/>
                  <a:pt x="133" y="420"/>
                  <a:pt x="133" y="420"/>
                </a:cubicBezTo>
                <a:cubicBezTo>
                  <a:pt x="133" y="381"/>
                  <a:pt x="133" y="381"/>
                  <a:pt x="133" y="381"/>
                </a:cubicBezTo>
                <a:cubicBezTo>
                  <a:pt x="172" y="381"/>
                  <a:pt x="172" y="381"/>
                  <a:pt x="172" y="381"/>
                </a:cubicBezTo>
                <a:lnTo>
                  <a:pt x="172" y="420"/>
                </a:lnTo>
                <a:close/>
                <a:moveTo>
                  <a:pt x="342" y="343"/>
                </a:moveTo>
                <a:cubicBezTo>
                  <a:pt x="267" y="343"/>
                  <a:pt x="267" y="343"/>
                  <a:pt x="267" y="343"/>
                </a:cubicBezTo>
                <a:cubicBezTo>
                  <a:pt x="257" y="343"/>
                  <a:pt x="248" y="352"/>
                  <a:pt x="248" y="362"/>
                </a:cubicBezTo>
                <a:cubicBezTo>
                  <a:pt x="248" y="439"/>
                  <a:pt x="248" y="439"/>
                  <a:pt x="248" y="439"/>
                </a:cubicBezTo>
                <a:cubicBezTo>
                  <a:pt x="248" y="448"/>
                  <a:pt x="257" y="458"/>
                  <a:pt x="267" y="458"/>
                </a:cubicBezTo>
                <a:cubicBezTo>
                  <a:pt x="342" y="458"/>
                  <a:pt x="342" y="458"/>
                  <a:pt x="342" y="458"/>
                </a:cubicBezTo>
                <a:cubicBezTo>
                  <a:pt x="352" y="458"/>
                  <a:pt x="361" y="448"/>
                  <a:pt x="361" y="439"/>
                </a:cubicBezTo>
                <a:cubicBezTo>
                  <a:pt x="361" y="362"/>
                  <a:pt x="361" y="362"/>
                  <a:pt x="361" y="362"/>
                </a:cubicBezTo>
                <a:cubicBezTo>
                  <a:pt x="361" y="352"/>
                  <a:pt x="352" y="343"/>
                  <a:pt x="342" y="343"/>
                </a:cubicBezTo>
                <a:close/>
                <a:moveTo>
                  <a:pt x="323" y="420"/>
                </a:moveTo>
                <a:cubicBezTo>
                  <a:pt x="285" y="420"/>
                  <a:pt x="285" y="420"/>
                  <a:pt x="285" y="420"/>
                </a:cubicBezTo>
                <a:cubicBezTo>
                  <a:pt x="285" y="381"/>
                  <a:pt x="285" y="381"/>
                  <a:pt x="285" y="381"/>
                </a:cubicBezTo>
                <a:cubicBezTo>
                  <a:pt x="323" y="381"/>
                  <a:pt x="323" y="381"/>
                  <a:pt x="323" y="381"/>
                </a:cubicBezTo>
                <a:lnTo>
                  <a:pt x="323" y="420"/>
                </a:lnTo>
                <a:close/>
                <a:moveTo>
                  <a:pt x="495" y="343"/>
                </a:moveTo>
                <a:cubicBezTo>
                  <a:pt x="419" y="343"/>
                  <a:pt x="419" y="343"/>
                  <a:pt x="419" y="343"/>
                </a:cubicBezTo>
                <a:cubicBezTo>
                  <a:pt x="410" y="343"/>
                  <a:pt x="400" y="352"/>
                  <a:pt x="400" y="362"/>
                </a:cubicBezTo>
                <a:cubicBezTo>
                  <a:pt x="400" y="439"/>
                  <a:pt x="400" y="439"/>
                  <a:pt x="400" y="439"/>
                </a:cubicBezTo>
                <a:cubicBezTo>
                  <a:pt x="400" y="448"/>
                  <a:pt x="410" y="458"/>
                  <a:pt x="419" y="458"/>
                </a:cubicBezTo>
                <a:cubicBezTo>
                  <a:pt x="495" y="458"/>
                  <a:pt x="495" y="458"/>
                  <a:pt x="495" y="458"/>
                </a:cubicBezTo>
                <a:cubicBezTo>
                  <a:pt x="504" y="458"/>
                  <a:pt x="514" y="448"/>
                  <a:pt x="514" y="439"/>
                </a:cubicBezTo>
                <a:cubicBezTo>
                  <a:pt x="514" y="362"/>
                  <a:pt x="514" y="362"/>
                  <a:pt x="514" y="362"/>
                </a:cubicBezTo>
                <a:cubicBezTo>
                  <a:pt x="514" y="352"/>
                  <a:pt x="504" y="343"/>
                  <a:pt x="495" y="343"/>
                </a:cubicBezTo>
                <a:close/>
                <a:moveTo>
                  <a:pt x="476" y="420"/>
                </a:moveTo>
                <a:cubicBezTo>
                  <a:pt x="438" y="420"/>
                  <a:pt x="438" y="420"/>
                  <a:pt x="438" y="420"/>
                </a:cubicBezTo>
                <a:cubicBezTo>
                  <a:pt x="438" y="381"/>
                  <a:pt x="438" y="381"/>
                  <a:pt x="438" y="381"/>
                </a:cubicBezTo>
                <a:cubicBezTo>
                  <a:pt x="476" y="381"/>
                  <a:pt x="476" y="381"/>
                  <a:pt x="476" y="381"/>
                </a:cubicBezTo>
                <a:lnTo>
                  <a:pt x="476" y="4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350" b="0" i="0" u="none" strike="noStrike" kern="1200" cap="none" spc="0" normalizeH="0" baseline="0" noProof="0">
              <a:ln>
                <a:noFill/>
              </a:ln>
              <a:solidFill>
                <a:srgbClr val="2B2B2B"/>
              </a:solidFill>
              <a:effectLst/>
              <a:uLnTx/>
              <a:uFillTx/>
              <a:latin typeface="Arial" panose="020B0604020202020204"/>
              <a:ea typeface="微软雅黑" panose="020B0503020204020204" charset="-122"/>
              <a:cs typeface="+mn-ea"/>
              <a:sym typeface="+mn-lt"/>
            </a:endParaRPr>
          </a:p>
        </p:txBody>
      </p:sp>
    </p:spTree>
    <p:custDataLst>
      <p:tags r:id="rId18"/>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2642" name="正文"/>
          <p:cNvSpPr txBox="1">
            <a:spLocks noChangeArrowheads="1"/>
          </p:cNvSpPr>
          <p:nvPr>
            <p:custDataLst>
              <p:tags r:id="rId1"/>
            </p:custDataLst>
          </p:nvPr>
        </p:nvSpPr>
        <p:spPr bwMode="auto">
          <a:xfrm>
            <a:off x="1416050" y="1481138"/>
            <a:ext cx="4095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fontAlgn="base">
              <a:lnSpc>
                <a:spcPct val="130000"/>
              </a:lnSpc>
            </a:pPr>
            <a:r>
              <a:rPr lang="en-US" altLang="zh-CN" sz="1050" strike="noStrike" noProof="1" dirty="0">
                <a:latin typeface="Lato Light" charset="0"/>
                <a:ea typeface="宋体" panose="02010600030101010101" pitchFamily="2" charset="-122"/>
                <a:cs typeface="+mn-cs"/>
                <a:sym typeface="+mn-ea"/>
              </a:rPr>
              <a:t> </a:t>
            </a:r>
            <a:r>
              <a:rPr lang="en-US" altLang="zh-CN" sz="2000" strike="noStrike" noProof="1" dirty="0">
                <a:latin typeface="Lato Light" charset="0"/>
                <a:ea typeface="宋体" panose="02010600030101010101" pitchFamily="2" charset="-122"/>
                <a:cs typeface="+mn-cs"/>
                <a:sym typeface="+mn-ea"/>
              </a:rPr>
              <a:t>C00-C97</a:t>
            </a:r>
            <a:r>
              <a:rPr lang="zh-CN" altLang="en-US" sz="2000" strike="noStrike" noProof="1" dirty="0">
                <a:latin typeface="Lato Light" charset="0"/>
                <a:ea typeface="宋体" panose="02010600030101010101" pitchFamily="2" charset="-122"/>
                <a:cs typeface="+mn-cs"/>
                <a:sym typeface="+mn-ea"/>
              </a:rPr>
              <a:t>诊断病例</a:t>
            </a:r>
            <a:endParaRPr lang="zh-CN" altLang="en-US" sz="2000" strike="noStrike" spc="150" noProof="1">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12643" name="标题"/>
          <p:cNvSpPr>
            <a:spLocks noChangeArrowheads="1"/>
          </p:cNvSpPr>
          <p:nvPr>
            <p:custDataLst>
              <p:tags r:id="rId2"/>
            </p:custDataLst>
          </p:nvPr>
        </p:nvSpPr>
        <p:spPr bwMode="auto">
          <a:xfrm>
            <a:off x="1416050" y="1011238"/>
            <a:ext cx="40957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20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000" strike="noStrike" noProof="1" dirty="0">
                <a:latin typeface="Lato Light" charset="0"/>
                <a:ea typeface="宋体" panose="02010600030101010101" pitchFamily="2" charset="-122"/>
                <a:cs typeface="+mn-cs"/>
                <a:sym typeface="+mn-ea"/>
              </a:rPr>
              <a:t>全部恶性肿瘤</a:t>
            </a:r>
            <a:endParaRPr lang="zh-CN" altLang="en-US" sz="2000" b="1" strike="noStrike" spc="300" noProof="1" dirty="0">
              <a:solidFill>
                <a:schemeClr val="tx1">
                  <a:lumMod val="75000"/>
                  <a:lumOff val="25000"/>
                </a:schemeClr>
              </a:solidFill>
              <a:latin typeface="Arial" panose="020B0604020202020204" pitchFamily="34" charset="0"/>
              <a:ea typeface="微软雅黑" panose="020B0503020204020204" charset="-122"/>
              <a:cs typeface="Montserrat" charset="0"/>
            </a:endParaRPr>
          </a:p>
        </p:txBody>
      </p:sp>
      <p:sp>
        <p:nvSpPr>
          <p:cNvPr id="18" name="图标"/>
          <p:cNvSpPr/>
          <p:nvPr>
            <p:custDataLst>
              <p:tags r:id="rId3"/>
            </p:custDataLst>
          </p:nvPr>
        </p:nvSpPr>
        <p:spPr>
          <a:xfrm>
            <a:off x="898525" y="1019175"/>
            <a:ext cx="430213" cy="430213"/>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accent1"/>
          </a:solidFill>
          <a:ln w="12700">
            <a:miter lim="400000"/>
          </a:ln>
        </p:spPr>
        <p:txBody>
          <a:bodyPr lIns="14078" tIns="14078" rIns="14078" bIns="14078" anchor="ctr"/>
          <a:lstStyle/>
          <a:p>
            <a:pPr defTabSz="4565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10" strike="noStrike" noProof="1">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图标"/>
          <p:cNvSpPr/>
          <p:nvPr>
            <p:custDataLst>
              <p:tags r:id="rId4"/>
            </p:custDataLst>
          </p:nvPr>
        </p:nvSpPr>
        <p:spPr>
          <a:xfrm>
            <a:off x="898525" y="2660650"/>
            <a:ext cx="430213" cy="43021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accent3"/>
          </a:solidFill>
          <a:ln w="12700">
            <a:miter lim="400000"/>
          </a:ln>
        </p:spPr>
        <p:txBody>
          <a:bodyPr lIns="14078" tIns="14078" rIns="14078" bIns="14078" anchor="ctr"/>
          <a:lstStyle/>
          <a:p>
            <a:pPr defTabSz="4565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10" strike="noStrike" noProof="1">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正文"/>
          <p:cNvSpPr txBox="1">
            <a:spLocks noChangeArrowheads="1"/>
          </p:cNvSpPr>
          <p:nvPr>
            <p:custDataLst>
              <p:tags r:id="rId5"/>
            </p:custDataLst>
          </p:nvPr>
        </p:nvSpPr>
        <p:spPr bwMode="auto">
          <a:xfrm>
            <a:off x="1416050" y="3122613"/>
            <a:ext cx="4095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fontAlgn="base">
              <a:lnSpc>
                <a:spcPct val="130000"/>
              </a:lnSpc>
            </a:pPr>
            <a:r>
              <a:rPr lang="en-US" altLang="zh-CN" sz="2000" strike="noStrike" noProof="1" dirty="0">
                <a:latin typeface="Lato Light" charset="0"/>
                <a:ea typeface="宋体" panose="02010600030101010101" pitchFamily="2" charset="-122"/>
                <a:cs typeface="+mn-cs"/>
                <a:sym typeface="+mn-ea"/>
              </a:rPr>
              <a:t>D32-D33</a:t>
            </a:r>
            <a:r>
              <a:rPr lang="zh-CN" altLang="en-US" sz="2000" strike="noStrike" noProof="1" dirty="0">
                <a:latin typeface="Lato Light" charset="0"/>
                <a:ea typeface="宋体" panose="02010600030101010101" pitchFamily="2" charset="-122"/>
                <a:cs typeface="+mn-cs"/>
                <a:sym typeface="+mn-ea"/>
              </a:rPr>
              <a:t>（脊髓、脑）</a:t>
            </a:r>
            <a:endParaRPr lang="zh-CN" altLang="en-US" sz="2000" strike="noStrike" spc="150" noProof="1">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5" name="标题"/>
          <p:cNvSpPr>
            <a:spLocks noChangeArrowheads="1"/>
          </p:cNvSpPr>
          <p:nvPr>
            <p:custDataLst>
              <p:tags r:id="rId6"/>
            </p:custDataLst>
          </p:nvPr>
        </p:nvSpPr>
        <p:spPr bwMode="auto">
          <a:xfrm>
            <a:off x="1416050" y="2652713"/>
            <a:ext cx="40957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000" strike="noStrike" noProof="1" dirty="0">
                <a:latin typeface="Lato Light" charset="0"/>
                <a:ea typeface="宋体" panose="02010600030101010101" pitchFamily="2" charset="-122"/>
                <a:cs typeface="+mn-cs"/>
                <a:sym typeface="+mn-ea"/>
              </a:rPr>
              <a:t>中枢神经系统良性肿瘤</a:t>
            </a:r>
            <a:endParaRPr lang="zh-CN" altLang="en-US" sz="2000" b="1" strike="noStrike" spc="300" noProof="1" dirty="0">
              <a:solidFill>
                <a:schemeClr val="tx1">
                  <a:lumMod val="75000"/>
                  <a:lumOff val="25000"/>
                </a:schemeClr>
              </a:solidFill>
              <a:latin typeface="Arial" panose="020B0604020202020204" pitchFamily="34" charset="0"/>
              <a:ea typeface="微软雅黑" panose="020B0503020204020204" charset="-122"/>
              <a:cs typeface="Montserrat" charset="0"/>
              <a:sym typeface="+mn-ea"/>
            </a:endParaRPr>
          </a:p>
        </p:txBody>
      </p:sp>
      <p:sp>
        <p:nvSpPr>
          <p:cNvPr id="9" name="形状"/>
          <p:cNvSpPr/>
          <p:nvPr>
            <p:custDataLst>
              <p:tags r:id="rId7"/>
            </p:custDataLst>
          </p:nvPr>
        </p:nvSpPr>
        <p:spPr>
          <a:xfrm>
            <a:off x="898525" y="4303713"/>
            <a:ext cx="430213" cy="430213"/>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accent4"/>
          </a:solidFill>
          <a:ln w="12700">
            <a:miter lim="400000"/>
          </a:ln>
        </p:spPr>
        <p:txBody>
          <a:bodyPr lIns="28575" tIns="28575" rIns="28575" bIns="28575" anchor="ctr"/>
          <a:lstStyle/>
          <a:p>
            <a:pPr algn="ctr" defTabSz="457200" fontAlgn="base">
              <a:lnSpc>
                <a:spcPct val="120000"/>
              </a:lnSpc>
              <a:defRPr sz="3000" b="0">
                <a:solidFill>
                  <a:srgbClr val="EBEBEB"/>
                </a:solidFill>
                <a:effectLst>
                  <a:outerShdw blurRad="38100" dist="12700" dir="5400000" rotWithShape="0">
                    <a:srgbClr val="000000">
                      <a:alpha val="50000"/>
                    </a:srgbClr>
                  </a:outerShdw>
                </a:effectLst>
                <a:latin typeface="Gill Sans"/>
                <a:ea typeface="Gill Sans"/>
                <a:cs typeface="Gill Sans"/>
                <a:sym typeface="Gill Sans"/>
              </a:defRPr>
            </a:pPr>
            <a:endParaRPr sz="1350" strike="noStrike" noProof="1"/>
          </a:p>
        </p:txBody>
      </p:sp>
      <p:sp>
        <p:nvSpPr>
          <p:cNvPr id="27" name="正文"/>
          <p:cNvSpPr txBox="1">
            <a:spLocks noChangeArrowheads="1"/>
          </p:cNvSpPr>
          <p:nvPr>
            <p:custDataLst>
              <p:tags r:id="rId8"/>
            </p:custDataLst>
          </p:nvPr>
        </p:nvSpPr>
        <p:spPr bwMode="auto">
          <a:xfrm>
            <a:off x="1416050" y="4764088"/>
            <a:ext cx="40957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fontAlgn="base">
              <a:lnSpc>
                <a:spcPct val="130000"/>
              </a:lnSpc>
            </a:pPr>
            <a:r>
              <a:rPr lang="en-US" altLang="zh-CN" sz="2000" strike="noStrike" noProof="1" dirty="0">
                <a:latin typeface="Lato Light" charset="0"/>
                <a:ea typeface="宋体" panose="02010600030101010101" pitchFamily="2" charset="-122"/>
                <a:cs typeface="+mn-cs"/>
                <a:sym typeface="+mn-ea"/>
              </a:rPr>
              <a:t>D45-D47.3</a:t>
            </a:r>
            <a:r>
              <a:rPr lang="zh-CN" altLang="en-US" sz="2000" strike="noStrike" noProof="1" dirty="0">
                <a:latin typeface="Lato Light" charset="0"/>
                <a:ea typeface="宋体" panose="02010600030101010101" pitchFamily="2" charset="-122"/>
                <a:cs typeface="+mn-cs"/>
                <a:sym typeface="+mn-ea"/>
              </a:rPr>
              <a:t>（白血病）</a:t>
            </a:r>
            <a:endParaRPr lang="zh-CN" altLang="en-US" sz="2000" strike="noStrike" spc="150" noProof="1">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8" name="标题"/>
          <p:cNvSpPr>
            <a:spLocks noChangeArrowheads="1"/>
          </p:cNvSpPr>
          <p:nvPr>
            <p:custDataLst>
              <p:tags r:id="rId9"/>
            </p:custDataLst>
          </p:nvPr>
        </p:nvSpPr>
        <p:spPr bwMode="auto">
          <a:xfrm>
            <a:off x="1416050" y="4294188"/>
            <a:ext cx="40957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000" strike="noStrike" noProof="1" dirty="0">
                <a:latin typeface="Lato Light" charset="0"/>
                <a:ea typeface="宋体" panose="02010600030101010101" pitchFamily="2" charset="-122"/>
                <a:cs typeface="+mn-cs"/>
                <a:sym typeface="+mn-ea"/>
              </a:rPr>
              <a:t>骨髓造血系统的特指恶性肿瘤</a:t>
            </a:r>
            <a:endParaRPr lang="zh-CN" altLang="en-US" sz="2000" b="1" strike="noStrike" spc="300" noProof="1" dirty="0">
              <a:solidFill>
                <a:schemeClr val="tx1">
                  <a:lumMod val="75000"/>
                  <a:lumOff val="25000"/>
                </a:schemeClr>
              </a:solidFill>
              <a:latin typeface="Arial" panose="020B0604020202020204" pitchFamily="34" charset="0"/>
              <a:ea typeface="微软雅黑" panose="020B0503020204020204" charset="-122"/>
              <a:cs typeface="Montserrat" charset="0"/>
              <a:sym typeface="+mn-ea"/>
            </a:endParaRPr>
          </a:p>
        </p:txBody>
      </p:sp>
      <p:sp>
        <p:nvSpPr>
          <p:cNvPr id="3" name="标题"/>
          <p:cNvSpPr txBox="1">
            <a:spLocks noChangeArrowheads="1"/>
          </p:cNvSpPr>
          <p:nvPr>
            <p:custDataLst>
              <p:tags r:id="rId10"/>
            </p:custDataLst>
          </p:nvPr>
        </p:nvSpPr>
        <p:spPr bwMode="auto">
          <a:xfrm>
            <a:off x="827088" y="282575"/>
            <a:ext cx="4119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0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700" b="1" strike="noStrike" spc="300" noProof="1">
                <a:solidFill>
                  <a:schemeClr val="tx1">
                    <a:lumMod val="75000"/>
                    <a:lumOff val="25000"/>
                  </a:schemeClr>
                </a:solidFill>
                <a:latin typeface="Arial" panose="020B0604020202020204" pitchFamily="34" charset="0"/>
                <a:ea typeface="微软雅黑" panose="020B0503020204020204" charset="-122"/>
                <a:cs typeface="Montserrat Semi" charset="0"/>
              </a:rPr>
              <a:t>登记范围</a:t>
            </a:r>
            <a:r>
              <a:rPr lang="zh-CN" altLang="en-US" sz="2700" strike="noStrike" noProof="1" dirty="0">
                <a:latin typeface="Lato Light" charset="0"/>
                <a:ea typeface="宋体" panose="02010600030101010101" pitchFamily="2" charset="-122"/>
                <a:cs typeface="+mn-cs"/>
                <a:sym typeface="+mn-ea"/>
              </a:rPr>
              <a:t>（</a:t>
            </a:r>
            <a:r>
              <a:rPr lang="en-US" altLang="zh-CN" sz="2700" strike="noStrike" noProof="1" dirty="0">
                <a:latin typeface="Lato Light" charset="0"/>
                <a:ea typeface="宋体" panose="02010600030101010101" pitchFamily="2" charset="-122"/>
                <a:cs typeface="+mn-cs"/>
                <a:sym typeface="+mn-ea"/>
              </a:rPr>
              <a:t>ICD10</a:t>
            </a:r>
            <a:r>
              <a:rPr lang="zh-CN" altLang="en-US" sz="2700" strike="noStrike" noProof="1" dirty="0">
                <a:latin typeface="Lato Light" charset="0"/>
                <a:ea typeface="宋体" panose="02010600030101010101" pitchFamily="2" charset="-122"/>
                <a:cs typeface="+mn-cs"/>
                <a:sym typeface="+mn-ea"/>
              </a:rPr>
              <a:t>编码）</a:t>
            </a:r>
            <a:endParaRPr lang="zh-CN" altLang="en-US" sz="2700" b="1" strike="noStrike" spc="300" noProof="1">
              <a:solidFill>
                <a:schemeClr val="tx1">
                  <a:lumMod val="75000"/>
                  <a:lumOff val="25000"/>
                </a:schemeClr>
              </a:solidFill>
              <a:latin typeface="Arial" panose="020B0604020202020204" pitchFamily="34" charset="0"/>
              <a:ea typeface="微软雅黑" panose="020B0503020204020204" charset="-122"/>
              <a:cs typeface="Montserrat Semi" charset="0"/>
            </a:endParaRPr>
          </a:p>
        </p:txBody>
      </p:sp>
      <p:pic>
        <p:nvPicPr>
          <p:cNvPr id="75788" name="图片 14"/>
          <p:cNvPicPr>
            <a:picLocks noChangeAspect="1"/>
          </p:cNvPicPr>
          <p:nvPr>
            <p:custDataLst>
              <p:tags r:id="rId11"/>
            </p:custDataLst>
          </p:nvPr>
        </p:nvPicPr>
        <p:blipFill>
          <a:blip r:embed="rId12"/>
          <a:stretch>
            <a:fillRect/>
          </a:stretch>
        </p:blipFill>
        <p:spPr>
          <a:xfrm>
            <a:off x="5494338" y="882650"/>
            <a:ext cx="3597275" cy="5092700"/>
          </a:xfrm>
          <a:prstGeom prst="rect">
            <a:avLst/>
          </a:prstGeom>
          <a:noFill/>
          <a:ln w="9525">
            <a:noFill/>
          </a:ln>
        </p:spPr>
      </p:pic>
    </p:spTree>
    <p:custDataLst>
      <p:tags r:id="rId13"/>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12642" name="正文"/>
          <p:cNvSpPr txBox="1">
            <a:spLocks noChangeArrowheads="1"/>
          </p:cNvSpPr>
          <p:nvPr>
            <p:custDataLst>
              <p:tags r:id="rId1"/>
            </p:custDataLst>
          </p:nvPr>
        </p:nvSpPr>
        <p:spPr bwMode="auto">
          <a:xfrm>
            <a:off x="1366838" y="1230313"/>
            <a:ext cx="41132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fontAlgn="base">
              <a:lnSpc>
                <a:spcPct val="130000"/>
              </a:lnSpc>
            </a:pPr>
            <a:r>
              <a:rPr lang="zh-CN" altLang="en-US" sz="7715"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姓名、性别、身份证、民族、婚姻、联系电话、生存状</a:t>
            </a:r>
            <a:r>
              <a:rPr lang="zh-CN" altLang="en-US" sz="105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态</a:t>
            </a:r>
            <a:endParaRPr lang="zh-CN" altLang="en-US" sz="1050" strike="noStrike" spc="150" noProof="1">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12643" name="标题"/>
          <p:cNvSpPr>
            <a:spLocks noChangeArrowheads="1"/>
          </p:cNvSpPr>
          <p:nvPr>
            <p:custDataLst>
              <p:tags r:id="rId2"/>
            </p:custDataLst>
          </p:nvPr>
        </p:nvSpPr>
        <p:spPr bwMode="auto">
          <a:xfrm>
            <a:off x="1366838" y="758825"/>
            <a:ext cx="41132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20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rPr>
              <a:t>患者基本信息</a:t>
            </a:r>
            <a:endPar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endParaRPr>
          </a:p>
        </p:txBody>
      </p:sp>
      <p:sp>
        <p:nvSpPr>
          <p:cNvPr id="18" name="图标"/>
          <p:cNvSpPr/>
          <p:nvPr>
            <p:custDataLst>
              <p:tags r:id="rId3"/>
            </p:custDataLst>
          </p:nvPr>
        </p:nvSpPr>
        <p:spPr>
          <a:xfrm>
            <a:off x="846138" y="766763"/>
            <a:ext cx="431800" cy="43180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accent1"/>
          </a:solidFill>
          <a:ln w="12700">
            <a:miter lim="400000"/>
          </a:ln>
        </p:spPr>
        <p:txBody>
          <a:bodyPr lIns="14078" tIns="14078" rIns="14078" bIns="14078" anchor="ctr"/>
          <a:lstStyle/>
          <a:p>
            <a:pPr defTabSz="4565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10" strike="noStrike" noProof="1">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图标"/>
          <p:cNvSpPr/>
          <p:nvPr>
            <p:custDataLst>
              <p:tags r:id="rId4"/>
            </p:custDataLst>
          </p:nvPr>
        </p:nvSpPr>
        <p:spPr>
          <a:xfrm>
            <a:off x="846138" y="2173288"/>
            <a:ext cx="431800" cy="431800"/>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accent3"/>
          </a:solidFill>
          <a:ln w="12700">
            <a:miter lim="400000"/>
          </a:ln>
        </p:spPr>
        <p:txBody>
          <a:bodyPr lIns="14078" tIns="14078" rIns="14078" bIns="14078" anchor="ctr"/>
          <a:lstStyle/>
          <a:p>
            <a:pPr defTabSz="4565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10" strike="noStrike" noProof="1">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正文"/>
          <p:cNvSpPr txBox="1">
            <a:spLocks noChangeArrowheads="1"/>
          </p:cNvSpPr>
          <p:nvPr>
            <p:custDataLst>
              <p:tags r:id="rId5"/>
            </p:custDataLst>
          </p:nvPr>
        </p:nvSpPr>
        <p:spPr bwMode="auto">
          <a:xfrm>
            <a:off x="1366838" y="2636838"/>
            <a:ext cx="41132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fontAlgn="base">
              <a:lnSpc>
                <a:spcPct val="130000"/>
              </a:lnSpc>
            </a:pPr>
            <a:r>
              <a:rPr lang="zh-CN" altLang="en-US" sz="160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发病日期、发病实足年龄、发病时户籍地址、诊断依据（临床，</a:t>
            </a:r>
            <a:r>
              <a:rPr lang="en-US" altLang="zh-CN" sz="160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CT</a:t>
            </a:r>
            <a:r>
              <a:rPr lang="zh-CN" altLang="en-US" sz="160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a:t>
            </a:r>
            <a:r>
              <a:rPr lang="en-US" altLang="zh-CN" sz="160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X</a:t>
            </a:r>
            <a:r>
              <a:rPr lang="zh-CN" altLang="en-US" sz="160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线、内窥镜，生化、免疫，肿瘤标记物，细胞学、血片，病理，不详）、解剖学部位（肿瘤部位）、形态学、行为、分级</a:t>
            </a:r>
            <a:endParaRPr lang="zh-CN" altLang="en-US" sz="1600" strike="noStrike" spc="150" noProof="1">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5" name="标题"/>
          <p:cNvSpPr>
            <a:spLocks noChangeArrowheads="1"/>
          </p:cNvSpPr>
          <p:nvPr>
            <p:custDataLst>
              <p:tags r:id="rId6"/>
            </p:custDataLst>
          </p:nvPr>
        </p:nvSpPr>
        <p:spPr bwMode="auto">
          <a:xfrm>
            <a:off x="1366838" y="2163763"/>
            <a:ext cx="41132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20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rPr>
              <a:t>肿瘤信息</a:t>
            </a:r>
            <a:endPar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endParaRPr>
          </a:p>
        </p:txBody>
      </p:sp>
      <p:sp>
        <p:nvSpPr>
          <p:cNvPr id="9" name="形状"/>
          <p:cNvSpPr/>
          <p:nvPr>
            <p:custDataLst>
              <p:tags r:id="rId7"/>
            </p:custDataLst>
          </p:nvPr>
        </p:nvSpPr>
        <p:spPr>
          <a:xfrm>
            <a:off x="868363" y="4437063"/>
            <a:ext cx="431800" cy="431800"/>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accent4"/>
          </a:solidFill>
          <a:ln w="12700">
            <a:miter lim="400000"/>
          </a:ln>
        </p:spPr>
        <p:txBody>
          <a:bodyPr lIns="28575" tIns="28575" rIns="28575" bIns="28575" anchor="ctr"/>
          <a:lstStyle/>
          <a:p>
            <a:pPr algn="ctr" defTabSz="457200" fontAlgn="base">
              <a:lnSpc>
                <a:spcPct val="120000"/>
              </a:lnSpc>
              <a:defRPr sz="3000" b="0">
                <a:solidFill>
                  <a:srgbClr val="EBEBEB"/>
                </a:solidFill>
                <a:effectLst>
                  <a:outerShdw blurRad="38100" dist="12700" dir="5400000" rotWithShape="0">
                    <a:srgbClr val="000000">
                      <a:alpha val="50000"/>
                    </a:srgbClr>
                  </a:outerShdw>
                </a:effectLst>
                <a:latin typeface="Gill Sans"/>
                <a:ea typeface="Gill Sans"/>
                <a:cs typeface="Gill Sans"/>
                <a:sym typeface="Gill Sans"/>
              </a:defRPr>
            </a:pPr>
            <a:endParaRPr sz="1350" strike="noStrike" noProof="1"/>
          </a:p>
        </p:txBody>
      </p:sp>
      <p:sp>
        <p:nvSpPr>
          <p:cNvPr id="27" name="正文"/>
          <p:cNvSpPr txBox="1">
            <a:spLocks noChangeArrowheads="1"/>
          </p:cNvSpPr>
          <p:nvPr>
            <p:custDataLst>
              <p:tags r:id="rId8"/>
            </p:custDataLst>
          </p:nvPr>
        </p:nvSpPr>
        <p:spPr bwMode="auto">
          <a:xfrm>
            <a:off x="1312863" y="4724400"/>
            <a:ext cx="4114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fontAlgn="base">
              <a:lnSpc>
                <a:spcPct val="130000"/>
              </a:lnSpc>
            </a:pPr>
            <a:r>
              <a:rPr lang="zh-CN" altLang="en-US" sz="180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报告医院、上报日期、治疗情况、报告医师</a:t>
            </a:r>
            <a:endParaRPr lang="zh-CN" altLang="en-US" sz="1800" strike="noStrike" spc="150" noProof="1">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28" name="标题"/>
          <p:cNvSpPr>
            <a:spLocks noChangeArrowheads="1"/>
          </p:cNvSpPr>
          <p:nvPr>
            <p:custDataLst>
              <p:tags r:id="rId9"/>
            </p:custDataLst>
          </p:nvPr>
        </p:nvSpPr>
        <p:spPr bwMode="auto">
          <a:xfrm>
            <a:off x="1354138" y="4349750"/>
            <a:ext cx="41132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20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rPr>
              <a:t>上报来源</a:t>
            </a:r>
            <a:endPar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endParaRPr>
          </a:p>
        </p:txBody>
      </p:sp>
      <p:sp>
        <p:nvSpPr>
          <p:cNvPr id="21" name="图标"/>
          <p:cNvSpPr/>
          <p:nvPr>
            <p:custDataLst>
              <p:tags r:id="rId10"/>
            </p:custDataLst>
          </p:nvPr>
        </p:nvSpPr>
        <p:spPr>
          <a:xfrm>
            <a:off x="827088" y="5661025"/>
            <a:ext cx="430213" cy="314325"/>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accent6"/>
          </a:solidFill>
          <a:ln w="12700">
            <a:miter lim="400000"/>
          </a:ln>
        </p:spPr>
        <p:txBody>
          <a:bodyPr lIns="14078" tIns="14078" rIns="14078" bIns="14078" anchor="ctr"/>
          <a:lstStyle/>
          <a:p>
            <a:pPr defTabSz="4565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10" strike="noStrike" noProof="1">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正文"/>
          <p:cNvSpPr txBox="1">
            <a:spLocks noChangeArrowheads="1"/>
          </p:cNvSpPr>
          <p:nvPr>
            <p:custDataLst>
              <p:tags r:id="rId11"/>
            </p:custDataLst>
          </p:nvPr>
        </p:nvSpPr>
        <p:spPr bwMode="auto">
          <a:xfrm>
            <a:off x="1277938" y="6067425"/>
            <a:ext cx="4114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fontAlgn="base">
              <a:lnSpc>
                <a:spcPct val="130000"/>
              </a:lnSpc>
            </a:pPr>
            <a:r>
              <a:rPr lang="zh-CN" altLang="en-US" sz="1800" strike="noStrike" spc="150" noProof="1">
                <a:solidFill>
                  <a:schemeClr val="tx1">
                    <a:lumMod val="75000"/>
                    <a:lumOff val="25000"/>
                  </a:schemeClr>
                </a:solidFill>
                <a:latin typeface="Arial" panose="020B0604020202020204" pitchFamily="34" charset="0"/>
                <a:ea typeface="微软雅黑" panose="020B0503020204020204" charset="-122"/>
                <a:cs typeface="+mn-cs"/>
                <a:sym typeface="+mn-ea"/>
              </a:rPr>
              <a:t>随访时间、生存状态、治疗情况、确认是否肿瘤</a:t>
            </a:r>
            <a:endParaRPr lang="zh-CN" altLang="en-US" sz="1800" strike="noStrike" spc="150" noProof="1">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31" name="标题"/>
          <p:cNvSpPr>
            <a:spLocks noChangeArrowheads="1"/>
          </p:cNvSpPr>
          <p:nvPr>
            <p:custDataLst>
              <p:tags r:id="rId12"/>
            </p:custDataLst>
          </p:nvPr>
        </p:nvSpPr>
        <p:spPr bwMode="auto">
          <a:xfrm>
            <a:off x="1346200" y="5518150"/>
            <a:ext cx="4114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rPr>
              <a:t>随访</a:t>
            </a:r>
            <a:endParaRPr lang="zh-CN" altLang="en-US" sz="2000" b="1" strike="noStrike" spc="300" noProof="1">
              <a:solidFill>
                <a:schemeClr val="tx1">
                  <a:lumMod val="75000"/>
                  <a:lumOff val="25000"/>
                </a:schemeClr>
              </a:solidFill>
              <a:latin typeface="Arial" panose="020B0604020202020204" pitchFamily="34" charset="0"/>
              <a:ea typeface="微软雅黑" panose="020B0503020204020204" charset="-122"/>
              <a:cs typeface="Montserrat" charset="0"/>
            </a:endParaRPr>
          </a:p>
        </p:txBody>
      </p:sp>
      <p:sp>
        <p:nvSpPr>
          <p:cNvPr id="3" name="标题"/>
          <p:cNvSpPr txBox="1">
            <a:spLocks noChangeArrowheads="1"/>
          </p:cNvSpPr>
          <p:nvPr>
            <p:custDataLst>
              <p:tags r:id="rId13"/>
            </p:custDataLst>
          </p:nvPr>
        </p:nvSpPr>
        <p:spPr bwMode="auto">
          <a:xfrm>
            <a:off x="900113" y="130175"/>
            <a:ext cx="41179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lnSpcReduction="10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6895" eaLnBrk="0" fontAlgn="base" hangingPunct="0">
              <a:spcBef>
                <a:spcPct val="0"/>
              </a:spcBef>
              <a:spcAft>
                <a:spcPct val="0"/>
              </a:spcAft>
              <a:defRPr sz="3600">
                <a:solidFill>
                  <a:schemeClr val="tx1"/>
                </a:solidFill>
                <a:latin typeface="Lato Light" charset="0"/>
              </a:defRPr>
            </a:lvl6pPr>
            <a:lvl7pPr marL="2971800" indent="-228600" defTabSz="1826895" eaLnBrk="0" fontAlgn="base" hangingPunct="0">
              <a:spcBef>
                <a:spcPct val="0"/>
              </a:spcBef>
              <a:spcAft>
                <a:spcPct val="0"/>
              </a:spcAft>
              <a:defRPr sz="3600">
                <a:solidFill>
                  <a:schemeClr val="tx1"/>
                </a:solidFill>
                <a:latin typeface="Lato Light" charset="0"/>
              </a:defRPr>
            </a:lvl7pPr>
            <a:lvl8pPr marL="3429000" indent="-228600" defTabSz="1826895" eaLnBrk="0" fontAlgn="base" hangingPunct="0">
              <a:spcBef>
                <a:spcPct val="0"/>
              </a:spcBef>
              <a:spcAft>
                <a:spcPct val="0"/>
              </a:spcAft>
              <a:defRPr sz="3600">
                <a:solidFill>
                  <a:schemeClr val="tx1"/>
                </a:solidFill>
                <a:latin typeface="Lato Light" charset="0"/>
              </a:defRPr>
            </a:lvl8pPr>
            <a:lvl9pPr marL="3886200" indent="-228600" defTabSz="1826895" eaLnBrk="0" fontAlgn="base" hangingPunct="0">
              <a:spcBef>
                <a:spcPct val="0"/>
              </a:spcBef>
              <a:spcAft>
                <a:spcPct val="0"/>
              </a:spcAft>
              <a:defRPr sz="3600">
                <a:solidFill>
                  <a:schemeClr val="tx1"/>
                </a:solidFill>
                <a:latin typeface="Lato Light" charset="0"/>
              </a:defRPr>
            </a:lvl9pPr>
          </a:lstStyle>
          <a:p>
            <a:pPr eaLnBrk="1" fontAlgn="base" hangingPunct="1">
              <a:lnSpc>
                <a:spcPct val="130000"/>
              </a:lnSpc>
            </a:pPr>
            <a:r>
              <a:rPr lang="zh-CN" altLang="en-US" sz="2700" b="1" strike="noStrike" spc="300" noProof="1">
                <a:solidFill>
                  <a:schemeClr val="tx1">
                    <a:lumMod val="75000"/>
                    <a:lumOff val="25000"/>
                  </a:schemeClr>
                </a:solidFill>
                <a:latin typeface="Arial" panose="020B0604020202020204" pitchFamily="34" charset="0"/>
                <a:ea typeface="微软雅黑" panose="020B0503020204020204" charset="-122"/>
                <a:cs typeface="Montserrat Semi" charset="0"/>
              </a:rPr>
              <a:t>系统录入</a:t>
            </a:r>
            <a:endParaRPr lang="zh-CN" altLang="en-US" sz="2700" b="1" strike="noStrike" spc="300" noProof="1">
              <a:solidFill>
                <a:schemeClr val="tx1">
                  <a:lumMod val="75000"/>
                  <a:lumOff val="25000"/>
                </a:schemeClr>
              </a:solidFill>
              <a:latin typeface="Arial" panose="020B0604020202020204" pitchFamily="34" charset="0"/>
              <a:ea typeface="微软雅黑" panose="020B0503020204020204" charset="-122"/>
              <a:cs typeface="Montserrat Semi" charset="0"/>
            </a:endParaRPr>
          </a:p>
        </p:txBody>
      </p:sp>
      <p:pic>
        <p:nvPicPr>
          <p:cNvPr id="77839" name="图片 15"/>
          <p:cNvPicPr>
            <a:picLocks noChangeAspect="1"/>
          </p:cNvPicPr>
          <p:nvPr>
            <p:custDataLst>
              <p:tags r:id="rId14"/>
            </p:custDataLst>
          </p:nvPr>
        </p:nvPicPr>
        <p:blipFill>
          <a:blip r:embed="rId15"/>
          <a:stretch>
            <a:fillRect/>
          </a:stretch>
        </p:blipFill>
        <p:spPr>
          <a:xfrm>
            <a:off x="5494338" y="882650"/>
            <a:ext cx="3597275" cy="5092700"/>
          </a:xfrm>
          <a:prstGeom prst="rect">
            <a:avLst/>
          </a:prstGeom>
          <a:noFill/>
          <a:ln w="9525">
            <a:noFill/>
          </a:ln>
        </p:spPr>
      </p:pic>
    </p:spTree>
    <p:custDataLst>
      <p:tags r:id="rId16"/>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标题 1"/>
          <p:cNvSpPr>
            <a:spLocks noGrp="1"/>
          </p:cNvSpPr>
          <p:nvPr>
            <p:ph type="title" hasCustomPrompt="1"/>
            <p:custDataLst>
              <p:tags r:id="rId1"/>
            </p:custDataLst>
          </p:nvPr>
        </p:nvSpPr>
        <p:spPr>
          <a:xfrm>
            <a:off x="5270500" y="1646238"/>
            <a:ext cx="2784475" cy="844550"/>
          </a:xfrm>
        </p:spPr>
        <p:txBody>
          <a:bodyPr lIns="91440" tIns="45720" rIns="91440" bIns="45720" anchor="b" anchorCtr="0">
            <a:normAutofit fontScale="90000"/>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en-US" sz="4000" b="1" i="0" u="none" strike="noStrike" kern="1200" cap="none" spc="300" normalizeH="0" baseline="0" noProof="1">
                <a:solidFill>
                  <a:schemeClr val="tx1">
                    <a:lumMod val="75000"/>
                    <a:lumOff val="25000"/>
                  </a:schemeClr>
                </a:solidFill>
                <a:uFillTx/>
                <a:latin typeface="微软雅黑" panose="020B0503020204020204" charset="-122"/>
                <a:ea typeface="微软雅黑" panose="020B0503020204020204" charset="-122"/>
                <a:cs typeface="+mj-cs"/>
              </a:rPr>
              <a:t>系统录入演示（大概</a:t>
            </a:r>
            <a:r>
              <a:rPr kumimoji="0" lang="en-US" altLang="zh-CN" sz="4000" b="1" i="0" u="none" strike="noStrike" kern="1200" cap="none" spc="300" normalizeH="0" baseline="0" noProof="1">
                <a:solidFill>
                  <a:schemeClr val="tx1">
                    <a:lumMod val="75000"/>
                    <a:lumOff val="25000"/>
                  </a:schemeClr>
                </a:solidFill>
                <a:uFillTx/>
                <a:latin typeface="微软雅黑" panose="020B0503020204020204" charset="-122"/>
                <a:ea typeface="微软雅黑" panose="020B0503020204020204" charset="-122"/>
                <a:cs typeface="+mj-cs"/>
              </a:rPr>
              <a:t>10</a:t>
            </a:r>
            <a:r>
              <a:rPr kumimoji="0" lang="zh-CN" altLang="en-US" sz="4000" b="1" i="0" u="none" strike="noStrike" kern="1200" cap="none" spc="300" normalizeH="0" baseline="0" noProof="1">
                <a:solidFill>
                  <a:schemeClr val="tx1">
                    <a:lumMod val="75000"/>
                    <a:lumOff val="25000"/>
                  </a:schemeClr>
                </a:solidFill>
                <a:uFillTx/>
                <a:latin typeface="微软雅黑" panose="020B0503020204020204" charset="-122"/>
                <a:ea typeface="微软雅黑" panose="020B0503020204020204" charset="-122"/>
                <a:cs typeface="+mj-cs"/>
              </a:rPr>
              <a:t>分钟）</a:t>
            </a:r>
            <a:endParaRPr kumimoji="0" lang="zh-CN" altLang="en-US" sz="4000" b="1" i="0" u="none" strike="noStrike" kern="1200" cap="none" spc="300" normalizeH="0" baseline="0" noProof="1">
              <a:solidFill>
                <a:schemeClr val="tx1">
                  <a:lumMod val="75000"/>
                  <a:lumOff val="25000"/>
                </a:schemeClr>
              </a:solidFill>
              <a:uFillTx/>
              <a:latin typeface="微软雅黑" panose="020B0503020204020204" charset="-122"/>
              <a:ea typeface="微软雅黑" panose="020B0503020204020204" charset="-122"/>
              <a:cs typeface="+mj-cs"/>
            </a:endParaRPr>
          </a:p>
        </p:txBody>
      </p:sp>
      <p:sp>
        <p:nvSpPr>
          <p:cNvPr id="3" name="文本占位符 2"/>
          <p:cNvSpPr>
            <a:spLocks noGrp="1"/>
          </p:cNvSpPr>
          <p:nvPr>
            <p:ph type="body" idx="1" hasCustomPrompt="1"/>
            <p:custDataLst>
              <p:tags r:id="rId2"/>
            </p:custDataLst>
          </p:nvPr>
        </p:nvSpPr>
        <p:spPr>
          <a:xfrm>
            <a:off x="4838700" y="2632075"/>
            <a:ext cx="3719513" cy="715963"/>
          </a:xfrm>
        </p:spPr>
        <p:txBody>
          <a:bodyPr lIns="91440" tIns="45720" rIns="91440" bIns="45720">
            <a:normAutofit fontScale="80000"/>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2400" b="0" i="0" u="none" strike="noStrike" kern="1200" cap="none" spc="100" normalizeH="0" baseline="0" noProof="1">
                <a:solidFill>
                  <a:schemeClr val="tx1">
                    <a:lumMod val="75000"/>
                    <a:lumOff val="25000"/>
                  </a:schemeClr>
                </a:solidFill>
                <a:uFillTx/>
                <a:latin typeface="微软雅黑" panose="020B0503020204020204" charset="-122"/>
                <a:ea typeface="微软雅黑" panose="020B0503020204020204" charset="-122"/>
                <a:cs typeface="+mn-cs"/>
              </a:rPr>
              <a:t>https://www.nccr.org.cn/#/</a:t>
            </a:r>
            <a:endParaRPr kumimoji="0" lang="zh-CN" altLang="en-US" sz="2400" b="0" i="0" u="none" strike="noStrike" kern="1200" cap="none" spc="100" normalizeH="0" baseline="0" noProof="1">
              <a:solidFill>
                <a:schemeClr val="tx1">
                  <a:lumMod val="75000"/>
                  <a:lumOff val="25000"/>
                </a:schemeClr>
              </a:solidFill>
              <a:uFillTx/>
              <a:latin typeface="微软雅黑" panose="020B0503020204020204" charset="-122"/>
              <a:ea typeface="微软雅黑" panose="020B0503020204020204" charset="-122"/>
              <a:cs typeface="+mn-cs"/>
            </a:endParaRPr>
          </a:p>
        </p:txBody>
      </p:sp>
    </p:spTree>
    <p:custDataLst>
      <p:tags r:id="rId3"/>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81922" name="标题 1"/>
          <p:cNvSpPr>
            <a:spLocks noGrp="1"/>
          </p:cNvSpPr>
          <p:nvPr>
            <p:ph type="title" hasCustomPrompt="1"/>
            <p:custDataLst>
              <p:tags r:id="rId1"/>
            </p:custDataLst>
          </p:nvPr>
        </p:nvSpPr>
        <p:spPr>
          <a:xfrm>
            <a:off x="1952625" y="2568575"/>
            <a:ext cx="5238750" cy="1262063"/>
          </a:xfrm>
        </p:spPr>
        <p:txBody>
          <a:bodyPr lIns="91440" tIns="45720" rIns="91440" bIns="45720" anchor="b" anchorCtr="0"/>
          <a:p>
            <a:pPr indent="0" defTabSz="914400">
              <a:buNone/>
            </a:pPr>
            <a:r>
              <a:rPr lang="en-US" altLang="zh-CN" kern="1200" normalizeH="0" baseline="0" dirty="0">
                <a:solidFill>
                  <a:srgbClr val="404040"/>
                </a:solidFill>
                <a:latin typeface="微软雅黑" panose="020B0503020204020204" charset="-122"/>
                <a:ea typeface="微软雅黑" panose="020B0503020204020204" charset="-122"/>
                <a:cs typeface="+mj-cs"/>
                <a:sym typeface="微软雅黑" panose="020B0503020204020204" charset="-122"/>
              </a:rPr>
              <a:t>THANKS</a:t>
            </a:r>
            <a:endParaRPr lang="en-US" altLang="zh-CN" kern="1200" normalizeH="0" baseline="0" dirty="0">
              <a:solidFill>
                <a:srgbClr val="404040"/>
              </a:solidFill>
              <a:latin typeface="微软雅黑" panose="020B0503020204020204" charset="-122"/>
              <a:ea typeface="微软雅黑" panose="020B0503020204020204" charset="-122"/>
              <a:cs typeface="+mj-cs"/>
              <a:sym typeface="微软雅黑" panose="020B0503020204020204" charset="-122"/>
            </a:endParaRPr>
          </a:p>
        </p:txBody>
      </p:sp>
      <p:sp>
        <p:nvSpPr>
          <p:cNvPr id="81923" name="文本占位符 2"/>
          <p:cNvSpPr>
            <a:spLocks noGrp="1"/>
          </p:cNvSpPr>
          <p:nvPr>
            <p:ph type="body" sz="quarter" idx="13" hasCustomPrompt="1"/>
            <p:custDataLst>
              <p:tags r:id="rId2"/>
            </p:custDataLst>
          </p:nvPr>
        </p:nvSpPr>
        <p:spPr>
          <a:xfrm>
            <a:off x="3657600" y="3830638"/>
            <a:ext cx="1828800" cy="595312"/>
          </a:xfrm>
        </p:spPr>
        <p:txBody>
          <a:bodyPr vert="horz" lIns="91440" tIns="45720" rIns="91440" bIns="45720" anchor="ctr" anchorCtr="0"/>
          <a:p>
            <a:pPr defTabSz="914400">
              <a:spcAft>
                <a:spcPct val="0"/>
              </a:spcAft>
              <a:buClrTx/>
              <a:buSzTx/>
            </a:pPr>
            <a:r>
              <a:rPr lang="zh-CN" altLang="en-US" kern="1200" normalizeH="0" baseline="0">
                <a:solidFill>
                  <a:srgbClr val="404040"/>
                </a:solidFill>
                <a:latin typeface="微软雅黑" panose="020B0503020204020204" charset="-122"/>
                <a:ea typeface="微软雅黑" panose="020B0503020204020204" charset="-122"/>
                <a:cs typeface="+mn-cs"/>
              </a:rPr>
              <a:t>感谢观看</a:t>
            </a:r>
            <a:endParaRPr lang="zh-CN" altLang="en-US" kern="1200" normalizeH="0" baseline="0">
              <a:solidFill>
                <a:srgbClr val="404040"/>
              </a:solidFill>
              <a:latin typeface="微软雅黑" panose="020B0503020204020204" charset="-122"/>
              <a:ea typeface="微软雅黑" panose="020B0503020204020204" charset="-122"/>
              <a:cs typeface="+mn-cs"/>
            </a:endParaRPr>
          </a:p>
        </p:txBody>
      </p:sp>
    </p:spTree>
    <p:custDataLst>
      <p:tags r:id="rId3"/>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ctrTitle" hasCustomPrompt="1"/>
            <p:custDataLst>
              <p:tags r:id="rId1"/>
            </p:custDataLst>
          </p:nvPr>
        </p:nvSpPr>
        <p:spPr>
          <a:xfrm>
            <a:off x="6227763" y="1123950"/>
            <a:ext cx="1260475" cy="4508500"/>
          </a:xfrm>
        </p:spPr>
        <p:txBody>
          <a:bodyPr lIns="101600" tIns="38100" rIns="25400" bIns="38100" anchor="t" anchorCtr="0"/>
          <a:p>
            <a:pPr defTabSz="914400">
              <a:buClrTx/>
              <a:buSzTx/>
              <a:buFontTx/>
              <a:buNone/>
            </a:pPr>
            <a:r>
              <a:rPr lang="zh-CN" altLang="en-US" sz="4800" kern="1200" normalizeH="0">
                <a:solidFill>
                  <a:srgbClr val="262626"/>
                </a:solidFill>
                <a:latin typeface="微软雅黑" panose="020B0503020204020204" charset="-122"/>
                <a:ea typeface="微软雅黑" panose="020B0503020204020204" charset="-122"/>
                <a:cs typeface="+mj-cs"/>
              </a:rPr>
              <a:t>居民健康档案</a:t>
            </a:r>
            <a:endParaRPr lang="zh-CN" altLang="en-US" sz="4800" kern="1200" normalizeH="0">
              <a:solidFill>
                <a:srgbClr val="262626"/>
              </a:solidFill>
              <a:latin typeface="微软雅黑" panose="020B0503020204020204" charset="-122"/>
              <a:ea typeface="微软雅黑" panose="020B0503020204020204" charset="-122"/>
              <a:cs typeface="+mj-cs"/>
            </a:endParaRPr>
          </a:p>
        </p:txBody>
      </p:sp>
    </p:spTree>
    <p:custDataLst>
      <p:tags r:id="rId2"/>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2" name="直接连接符 21"/>
          <p:cNvCxnSpPr/>
          <p:nvPr>
            <p:custDataLst>
              <p:tags r:id="rId1"/>
            </p:custDataLst>
          </p:nvPr>
        </p:nvCxnSpPr>
        <p:spPr>
          <a:xfrm>
            <a:off x="1314450" y="2166938"/>
            <a:ext cx="2857500"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2"/>
            </p:custDataLst>
          </p:nvPr>
        </p:nvSpPr>
        <p:spPr>
          <a:xfrm>
            <a:off x="1314450" y="2652713"/>
            <a:ext cx="512763" cy="420688"/>
          </a:xfrm>
          <a:prstGeom prst="rect">
            <a:avLst/>
          </a:prstGeom>
          <a:noFill/>
        </p:spPr>
        <p:txBody>
          <a:bodyPr wrap="square" rtlCol="0" anchor="t" anchorCtr="0">
            <a:normAutofit fontScale="90000"/>
          </a:bodyPr>
          <a:lstStyle/>
          <a:p>
            <a:pPr>
              <a:buClrTx/>
              <a:buSzTx/>
              <a:buFontTx/>
            </a:pPr>
            <a:r>
              <a:rPr lang="zh-CN" altLang="en-US"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一</a:t>
            </a:r>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11" name="文本框 10"/>
          <p:cNvSpPr txBox="1"/>
          <p:nvPr>
            <p:custDataLst>
              <p:tags r:id="rId3"/>
            </p:custDataLst>
          </p:nvPr>
        </p:nvSpPr>
        <p:spPr>
          <a:xfrm>
            <a:off x="1844675" y="2514600"/>
            <a:ext cx="2947988" cy="592138"/>
          </a:xfrm>
          <a:prstGeom prst="rect">
            <a:avLst/>
          </a:prstGeom>
          <a:noFill/>
        </p:spPr>
        <p:txBody>
          <a:bodyPr wrap="square" rtlCol="0" anchor="t" anchorCtr="0">
            <a:normAutofit/>
          </a:bodyPr>
          <a:lstStyle/>
          <a:p>
            <a:pPr>
              <a:lnSpc>
                <a:spcPct val="120000"/>
              </a:lnSpc>
            </a:pPr>
            <a:r>
              <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开展档案清理校验</a:t>
            </a:r>
            <a:endPar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25" name="文本框 24"/>
          <p:cNvSpPr txBox="1"/>
          <p:nvPr>
            <p:custDataLst>
              <p:tags r:id="rId4"/>
            </p:custDataLst>
          </p:nvPr>
        </p:nvSpPr>
        <p:spPr>
          <a:xfrm>
            <a:off x="1296988" y="3402013"/>
            <a:ext cx="514350" cy="422275"/>
          </a:xfrm>
          <a:prstGeom prst="rect">
            <a:avLst/>
          </a:prstGeom>
          <a:noFill/>
        </p:spPr>
        <p:txBody>
          <a:bodyPr wrap="square" rtlCol="0">
            <a:normAutofit fontScale="90000"/>
          </a:bodyPr>
          <a:lstStyle/>
          <a:p>
            <a:r>
              <a:rPr lang="zh-CN" altLang="en-US"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二</a:t>
            </a:r>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26" name="文本框 25"/>
          <p:cNvSpPr txBox="1"/>
          <p:nvPr>
            <p:custDataLst>
              <p:tags r:id="rId5"/>
            </p:custDataLst>
          </p:nvPr>
        </p:nvSpPr>
        <p:spPr>
          <a:xfrm>
            <a:off x="1828800" y="3282950"/>
            <a:ext cx="3009900" cy="592138"/>
          </a:xfrm>
          <a:prstGeom prst="rect">
            <a:avLst/>
          </a:prstGeom>
          <a:noFill/>
        </p:spPr>
        <p:txBody>
          <a:bodyPr wrap="square" rtlCol="0" anchor="t" anchorCtr="0">
            <a:normAutofit/>
          </a:bodyPr>
          <a:lstStyle/>
          <a:p>
            <a:pPr>
              <a:lnSpc>
                <a:spcPct val="120000"/>
              </a:lnSpc>
            </a:pPr>
            <a:r>
              <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强化档案动态管理</a:t>
            </a:r>
            <a:endPar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27" name="文本框 26"/>
          <p:cNvSpPr txBox="1"/>
          <p:nvPr>
            <p:custDataLst>
              <p:tags r:id="rId6"/>
            </p:custDataLst>
          </p:nvPr>
        </p:nvSpPr>
        <p:spPr>
          <a:xfrm>
            <a:off x="1314450" y="4152900"/>
            <a:ext cx="512763" cy="422275"/>
          </a:xfrm>
          <a:prstGeom prst="rect">
            <a:avLst/>
          </a:prstGeom>
          <a:noFill/>
        </p:spPr>
        <p:txBody>
          <a:bodyPr wrap="square" rtlCol="0">
            <a:normAutofit fontScale="90000"/>
          </a:bodyPr>
          <a:lstStyle/>
          <a:p>
            <a:r>
              <a:rPr lang="zh-CN" altLang="en-US"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三</a:t>
            </a:r>
            <a:r>
              <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a:t>
            </a:r>
            <a:endPar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12" name="文本框 11"/>
          <p:cNvSpPr txBox="1"/>
          <p:nvPr>
            <p:custDataLst>
              <p:tags r:id="rId7"/>
            </p:custDataLst>
          </p:nvPr>
        </p:nvSpPr>
        <p:spPr>
          <a:xfrm>
            <a:off x="1844675" y="4051300"/>
            <a:ext cx="3074988" cy="593725"/>
          </a:xfrm>
          <a:prstGeom prst="rect">
            <a:avLst/>
          </a:prstGeom>
          <a:noFill/>
        </p:spPr>
        <p:txBody>
          <a:bodyPr wrap="square" rtlCol="0" anchor="t" anchorCtr="0">
            <a:normAutofit/>
          </a:bodyPr>
          <a:lstStyle/>
          <a:p>
            <a:pPr>
              <a:lnSpc>
                <a:spcPct val="120000"/>
              </a:lnSpc>
            </a:pPr>
            <a:r>
              <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提高系统使用效率</a:t>
            </a:r>
            <a:endPar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29" name="文本框 28"/>
          <p:cNvSpPr txBox="1"/>
          <p:nvPr>
            <p:custDataLst>
              <p:tags r:id="rId8"/>
            </p:custDataLst>
          </p:nvPr>
        </p:nvSpPr>
        <p:spPr>
          <a:xfrm>
            <a:off x="1331913" y="4941888"/>
            <a:ext cx="512763" cy="420688"/>
          </a:xfrm>
          <a:prstGeom prst="rect">
            <a:avLst/>
          </a:prstGeom>
          <a:noFill/>
        </p:spPr>
        <p:txBody>
          <a:bodyPr wrap="square" rtlCol="0">
            <a:normAutofit fontScale="90000"/>
          </a:bodyPr>
          <a:lstStyle/>
          <a:p>
            <a:r>
              <a:rPr lang="zh-CN" altLang="en-US"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四</a:t>
            </a:r>
            <a:r>
              <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a:t>
            </a:r>
            <a:endPar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30" name="文本框 29"/>
          <p:cNvSpPr txBox="1"/>
          <p:nvPr>
            <p:custDataLst>
              <p:tags r:id="rId9"/>
            </p:custDataLst>
          </p:nvPr>
        </p:nvSpPr>
        <p:spPr>
          <a:xfrm>
            <a:off x="1844675" y="4821238"/>
            <a:ext cx="3138488" cy="592138"/>
          </a:xfrm>
          <a:prstGeom prst="rect">
            <a:avLst/>
          </a:prstGeom>
          <a:noFill/>
        </p:spPr>
        <p:txBody>
          <a:bodyPr wrap="square" rtlCol="0" anchor="t" anchorCtr="0">
            <a:normAutofit/>
          </a:bodyPr>
          <a:lstStyle/>
          <a:p>
            <a:pPr>
              <a:lnSpc>
                <a:spcPct val="120000"/>
              </a:lnSpc>
            </a:pPr>
            <a:r>
              <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做好业务培训指导</a:t>
            </a:r>
            <a:endParaRPr lang="zh-CN" altLang="en-US" sz="24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13" name="文本框 12"/>
          <p:cNvSpPr txBox="1"/>
          <p:nvPr>
            <p:custDataLst>
              <p:tags r:id="rId10"/>
            </p:custDataLst>
          </p:nvPr>
        </p:nvSpPr>
        <p:spPr>
          <a:xfrm>
            <a:off x="1314450" y="1444625"/>
            <a:ext cx="2857500" cy="666750"/>
          </a:xfrm>
          <a:prstGeom prst="rect">
            <a:avLst/>
          </a:prstGeom>
          <a:noFill/>
        </p:spPr>
        <p:txBody>
          <a:bodyPr wrap="square" lIns="0" rIns="0" rtlCol="0">
            <a:noAutofit/>
          </a:bodyPr>
          <a:lstStyle/>
          <a:p>
            <a:pPr>
              <a:lnSpc>
                <a:spcPct val="120000"/>
              </a:lnSpc>
            </a:pPr>
            <a:r>
              <a:rPr lang="zh-CN" altLang="en-US" sz="3600" b="1" spc="300" noProof="1">
                <a:solidFill>
                  <a:schemeClr val="tx1">
                    <a:lumMod val="85000"/>
                    <a:lumOff val="15000"/>
                  </a:schemeClr>
                </a:solidFill>
                <a:latin typeface="Arial" panose="020B0604020202020204" pitchFamily="34" charset="0"/>
                <a:ea typeface="汉仪尚巍手书W" pitchFamily="18" charset="-122"/>
                <a:cs typeface="+mn-cs"/>
                <a:sym typeface="Arial" panose="020B0604020202020204" pitchFamily="34" charset="0"/>
              </a:rPr>
              <a:t>最新要求</a:t>
            </a:r>
            <a:endParaRPr lang="zh-CN" altLang="en-US" sz="3600" b="1" spc="300" noProof="1">
              <a:solidFill>
                <a:schemeClr val="tx1">
                  <a:lumMod val="85000"/>
                  <a:lumOff val="15000"/>
                </a:schemeClr>
              </a:solidFill>
              <a:latin typeface="Arial" panose="020B0604020202020204" pitchFamily="34" charset="0"/>
              <a:ea typeface="汉仪尚巍手书W" pitchFamily="18" charset="-122"/>
              <a:sym typeface="Arial" panose="020B0604020202020204" pitchFamily="34" charset="0"/>
            </a:endParaRPr>
          </a:p>
        </p:txBody>
      </p:sp>
    </p:spTree>
    <p:custDataLst>
      <p:tags r:id="rId1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hasCustomPrompt="1"/>
            <p:custDataLst>
              <p:tags r:id="rId1"/>
            </p:custDataLst>
          </p:nvPr>
        </p:nvSpPr>
        <p:spPr>
          <a:xfrm>
            <a:off x="3798888" y="2798763"/>
            <a:ext cx="4757738" cy="900113"/>
          </a:xfrm>
        </p:spPr>
        <p:txBody>
          <a:bodyPr lIns="90000" tIns="46800" rIns="90000" bIns="46800" anchor="b" anchorCtr="0">
            <a:normAutofit fontScale="90000"/>
          </a:bodyPr>
          <a:p>
            <a:pPr marL="0" marR="0" indent="0" algn="ctr" defTabSz="914400" rtl="0" eaLnBrk="1" fontAlgn="auto" latinLnBrk="0" hangingPunct="1">
              <a:lnSpc>
                <a:spcPct val="100000"/>
              </a:lnSpc>
              <a:spcBef>
                <a:spcPct val="0"/>
              </a:spcBef>
              <a:spcAft>
                <a:spcPct val="0"/>
              </a:spcAft>
              <a:buClrTx/>
              <a:buSzTx/>
              <a:buFontTx/>
              <a:buNone/>
            </a:pPr>
            <a:r>
              <a:rPr kumimoji="0" lang="zh-CN" altLang="en-US" sz="6800" b="1" i="0" u="none" strike="noStrike" kern="1200" cap="none" spc="300" normalizeH="0" baseline="0" noProof="1" dirty="0">
                <a:solidFill>
                  <a:schemeClr val="accent1"/>
                </a:solidFill>
                <a:uFillTx/>
                <a:latin typeface="Arial" panose="020B0604020202020204" pitchFamily="34" charset="0"/>
                <a:ea typeface="微软雅黑" panose="020B0503020204020204" charset="-122"/>
                <a:cs typeface="+mj-cs"/>
              </a:rPr>
              <a:t>慢病自我管理小组</a:t>
            </a:r>
            <a:endParaRPr kumimoji="0" lang="zh-CN" altLang="en-US" sz="6800" b="1" i="0" u="none" strike="noStrike" kern="1200" cap="none" spc="300" normalizeH="0" baseline="0" noProof="1" dirty="0">
              <a:solidFill>
                <a:schemeClr val="accent1"/>
              </a:solidFill>
              <a:uFillTx/>
              <a:latin typeface="Arial" panose="020B0604020202020204" pitchFamily="34" charset="0"/>
              <a:ea typeface="微软雅黑" panose="020B0503020204020204" charset="-122"/>
              <a:cs typeface="+mj-cs"/>
            </a:endParaRPr>
          </a:p>
        </p:txBody>
      </p:sp>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262063" y="2654300"/>
            <a:ext cx="514350" cy="420688"/>
          </a:xfrm>
          <a:prstGeom prst="rect">
            <a:avLst/>
          </a:prstGeom>
          <a:noFill/>
        </p:spPr>
        <p:txBody>
          <a:bodyPr wrap="square" rtlCol="0">
            <a:normAutofit fontScale="90000"/>
          </a:bodyPr>
          <a:lstStyle/>
          <a:p>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01.</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11" name="文本框 10"/>
          <p:cNvSpPr txBox="1"/>
          <p:nvPr>
            <p:custDataLst>
              <p:tags r:id="rId2"/>
            </p:custDataLst>
          </p:nvPr>
        </p:nvSpPr>
        <p:spPr>
          <a:xfrm>
            <a:off x="1793875" y="2416175"/>
            <a:ext cx="2447925" cy="660400"/>
          </a:xfrm>
          <a:prstGeom prst="rect">
            <a:avLst/>
          </a:prstGeom>
          <a:noFill/>
        </p:spPr>
        <p:txBody>
          <a:bodyPr wrap="square" rtlCol="0">
            <a:noAutofit/>
          </a:bodyPr>
          <a:lstStyle/>
          <a:p>
            <a:pPr fontAlgn="auto">
              <a:lnSpc>
                <a:spcPct val="120000"/>
              </a:lnSpc>
            </a:pPr>
            <a:r>
              <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数量校验，合并重档</a:t>
            </a:r>
            <a:endPar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19" name="文本框 18"/>
          <p:cNvSpPr txBox="1"/>
          <p:nvPr>
            <p:custDataLst>
              <p:tags r:id="rId3"/>
            </p:custDataLst>
          </p:nvPr>
        </p:nvSpPr>
        <p:spPr>
          <a:xfrm>
            <a:off x="1262063" y="3879850"/>
            <a:ext cx="514350" cy="422275"/>
          </a:xfrm>
          <a:prstGeom prst="rect">
            <a:avLst/>
          </a:prstGeom>
          <a:noFill/>
        </p:spPr>
        <p:txBody>
          <a:bodyPr wrap="square" rtlCol="0">
            <a:normAutofit fontScale="90000"/>
          </a:bodyPr>
          <a:lstStyle/>
          <a:p>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02.</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20" name="文本框 19"/>
          <p:cNvSpPr txBox="1"/>
          <p:nvPr>
            <p:custDataLst>
              <p:tags r:id="rId4"/>
            </p:custDataLst>
          </p:nvPr>
        </p:nvSpPr>
        <p:spPr>
          <a:xfrm>
            <a:off x="1835150" y="3643313"/>
            <a:ext cx="2447925" cy="658813"/>
          </a:xfrm>
          <a:prstGeom prst="rect">
            <a:avLst/>
          </a:prstGeom>
          <a:noFill/>
        </p:spPr>
        <p:txBody>
          <a:bodyPr wrap="square" rtlCol="0">
            <a:noAutofit/>
          </a:bodyPr>
          <a:lstStyle/>
          <a:p>
            <a:pPr fontAlgn="auto">
              <a:lnSpc>
                <a:spcPct val="120000"/>
              </a:lnSpc>
            </a:pPr>
            <a:r>
              <a:rPr lang="zh-CN" altLang="en-US" sz="32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质量校验，完善档案</a:t>
            </a:r>
            <a:endParaRPr lang="zh-CN" altLang="en-US" sz="32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23" name="文本框 22"/>
          <p:cNvSpPr txBox="1"/>
          <p:nvPr>
            <p:custDataLst>
              <p:tags r:id="rId5"/>
            </p:custDataLst>
          </p:nvPr>
        </p:nvSpPr>
        <p:spPr>
          <a:xfrm>
            <a:off x="1281113" y="5013325"/>
            <a:ext cx="512763" cy="422275"/>
          </a:xfrm>
          <a:prstGeom prst="rect">
            <a:avLst/>
          </a:prstGeom>
          <a:noFill/>
        </p:spPr>
        <p:txBody>
          <a:bodyPr wrap="square" rtlCol="0">
            <a:normAutofit fontScale="90000"/>
          </a:bodyPr>
          <a:lstStyle/>
          <a:p>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03.</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24" name="文本框 23"/>
          <p:cNvSpPr txBox="1"/>
          <p:nvPr>
            <p:custDataLst>
              <p:tags r:id="rId6"/>
            </p:custDataLst>
          </p:nvPr>
        </p:nvSpPr>
        <p:spPr>
          <a:xfrm>
            <a:off x="1793875" y="4868863"/>
            <a:ext cx="2447925" cy="658813"/>
          </a:xfrm>
          <a:prstGeom prst="rect">
            <a:avLst/>
          </a:prstGeom>
          <a:noFill/>
        </p:spPr>
        <p:txBody>
          <a:bodyPr wrap="square" rtlCol="0">
            <a:noAutofit/>
          </a:bodyPr>
          <a:lstStyle/>
          <a:p>
            <a:pPr fontAlgn="auto">
              <a:lnSpc>
                <a:spcPct val="120000"/>
              </a:lnSpc>
            </a:pPr>
            <a:r>
              <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标记失访档案</a:t>
            </a:r>
            <a:endPar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cxnSp>
        <p:nvCxnSpPr>
          <p:cNvPr id="31" name="直接连接符 30"/>
          <p:cNvCxnSpPr/>
          <p:nvPr>
            <p:custDataLst>
              <p:tags r:id="rId7"/>
            </p:custDataLst>
          </p:nvPr>
        </p:nvCxnSpPr>
        <p:spPr>
          <a:xfrm>
            <a:off x="1254125" y="2355850"/>
            <a:ext cx="2857500"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8"/>
            </p:custDataLst>
          </p:nvPr>
        </p:nvSpPr>
        <p:spPr>
          <a:xfrm>
            <a:off x="1254125" y="1631950"/>
            <a:ext cx="4160838" cy="666750"/>
          </a:xfrm>
          <a:prstGeom prst="rect">
            <a:avLst/>
          </a:prstGeom>
          <a:noFill/>
        </p:spPr>
        <p:txBody>
          <a:bodyPr wrap="square" lIns="0" rIns="0" rtlCol="0">
            <a:normAutofit fontScale="90000"/>
          </a:bodyPr>
          <a:lstStyle/>
          <a:p>
            <a:pPr>
              <a:lnSpc>
                <a:spcPct val="120000"/>
              </a:lnSpc>
            </a:pPr>
            <a:r>
              <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一</a:t>
            </a:r>
            <a:r>
              <a:rPr lang="en-US" altLang="zh-CN"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a:t>
            </a:r>
            <a:r>
              <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开展档案清理校验</a:t>
            </a:r>
            <a:endPar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Tree>
    <p:custDataLst>
      <p:tags r:id="rId9"/>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90114"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90115"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01</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90118" name="文本框 5"/>
          <p:cNvSpPr txBox="1"/>
          <p:nvPr>
            <p:custDataLst>
              <p:tags r:id="rId7"/>
            </p:custDataLst>
          </p:nvPr>
        </p:nvSpPr>
        <p:spPr>
          <a:xfrm>
            <a:off x="3505200" y="1428750"/>
            <a:ext cx="5065713" cy="4000500"/>
          </a:xfrm>
          <a:prstGeom prst="rect">
            <a:avLst/>
          </a:prstGeom>
          <a:noFill/>
          <a:ln w="9525">
            <a:noFill/>
          </a:ln>
        </p:spPr>
        <p:txBody>
          <a:bodyPr wrap="square" lIns="67500" tIns="35100" rIns="67500" bIns="35100" anchor="ctr" anchorCtr="0"/>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以“一人一档一属地”为原则，按照身份证号码编排规则筛查、清理身份证号码错误的档案，合并历史重档；0-6 岁儿童在获得身份证号后及时录入系统，已用出生证号建档的及时替换，避免重复建档。</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a:bodyPr>
          <a:lstStyle/>
          <a:p>
            <a:pPr>
              <a:lnSpc>
                <a:spcPct val="11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数量校验，合并重档</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92162" name="图片 11"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92163"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02</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92166" name="文本框 5"/>
          <p:cNvSpPr txBox="1"/>
          <p:nvPr>
            <p:custDataLst>
              <p:tags r:id="rId7"/>
            </p:custDataLst>
          </p:nvPr>
        </p:nvSpPr>
        <p:spPr>
          <a:xfrm>
            <a:off x="3352800" y="2062163"/>
            <a:ext cx="5067300" cy="968375"/>
          </a:xfrm>
          <a:prstGeom prst="rect">
            <a:avLst/>
          </a:prstGeom>
          <a:noFill/>
          <a:ln w="9525">
            <a:noFill/>
          </a:ln>
        </p:spPr>
        <p:txBody>
          <a:bodyPr wrap="square" lIns="67500" tIns="35100" rIns="67500" bIns="35100" anchor="t" anchorCtr="0"/>
          <a:p>
            <a:pPr>
              <a:lnSpc>
                <a:spcPct val="150000"/>
              </a:lnSpc>
              <a:spcAft>
                <a:spcPts val="1000"/>
              </a:spcAft>
            </a:pPr>
            <a:r>
              <a:rPr lang="en-US" altLang="zh-CN" sz="1900">
                <a:solidFill>
                  <a:srgbClr val="595959"/>
                </a:solidFill>
                <a:latin typeface="Arial" panose="020B0604020202020204" pitchFamily="34" charset="0"/>
                <a:ea typeface="隶书" panose="02010509060101010101" pitchFamily="49" charset="-122"/>
                <a:sym typeface="微软雅黑" panose="020B0503020204020204" charset="-122"/>
              </a:rPr>
              <a:t>2.</a:t>
            </a:r>
            <a:r>
              <a:rPr lang="zh-CN" altLang="en-US" sz="1900">
                <a:solidFill>
                  <a:srgbClr val="595959"/>
                </a:solidFill>
                <a:latin typeface="Arial" panose="020B0604020202020204" pitchFamily="34" charset="0"/>
                <a:ea typeface="隶书" panose="02010509060101010101" pitchFamily="49" charset="-122"/>
                <a:sym typeface="微软雅黑" panose="020B0503020204020204" charset="-122"/>
              </a:rPr>
              <a:t>已确诊为高血压、糖尿病的居民，应在个人基本信息表既往史栏填写所患疾病及确诊时间</a:t>
            </a:r>
            <a:endParaRPr lang="zh-CN" altLang="en-US" sz="19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92167" name="文本框 6"/>
          <p:cNvSpPr txBox="1"/>
          <p:nvPr>
            <p:custDataLst>
              <p:tags r:id="rId8"/>
            </p:custDataLst>
          </p:nvPr>
        </p:nvSpPr>
        <p:spPr>
          <a:xfrm>
            <a:off x="3352800" y="981075"/>
            <a:ext cx="5067300" cy="974725"/>
          </a:xfrm>
          <a:prstGeom prst="rect">
            <a:avLst/>
          </a:prstGeom>
          <a:noFill/>
          <a:ln w="9525">
            <a:noFill/>
          </a:ln>
        </p:spPr>
        <p:txBody>
          <a:bodyPr wrap="square" lIns="67500" tIns="35100" rIns="67500" bIns="35100" anchor="ctr" anchorCtr="0"/>
          <a:p>
            <a:r>
              <a:rPr lang="en-US" altLang="zh-CN" sz="1900">
                <a:solidFill>
                  <a:srgbClr val="262626"/>
                </a:solidFill>
                <a:latin typeface="Arial" panose="020B0604020202020204" pitchFamily="34" charset="0"/>
                <a:ea typeface="隶书" panose="02010509060101010101" pitchFamily="49" charset="-122"/>
                <a:sym typeface="微软雅黑" panose="020B0503020204020204" charset="-122"/>
              </a:rPr>
              <a:t>1.</a:t>
            </a:r>
            <a:r>
              <a:rPr lang="zh-CN" altLang="en-US" sz="1900">
                <a:solidFill>
                  <a:srgbClr val="262626"/>
                </a:solidFill>
                <a:latin typeface="Arial" panose="020B0604020202020204" pitchFamily="34" charset="0"/>
                <a:ea typeface="隶书" panose="02010509060101010101" pitchFamily="49" charset="-122"/>
                <a:sym typeface="微软雅黑" panose="020B0503020204020204" charset="-122"/>
              </a:rPr>
              <a:t>体检表缺失的居民，结合年度体检工作安排，</a:t>
            </a:r>
            <a:endParaRPr lang="zh-CN" altLang="en-US" sz="1900">
              <a:solidFill>
                <a:srgbClr val="262626"/>
              </a:solidFill>
              <a:latin typeface="Arial" panose="020B0604020202020204" pitchFamily="34" charset="0"/>
              <a:ea typeface="隶书" panose="02010509060101010101" pitchFamily="49" charset="-122"/>
              <a:sym typeface="微软雅黑" panose="020B0503020204020204" charset="-122"/>
            </a:endParaRPr>
          </a:p>
          <a:p>
            <a:r>
              <a:rPr lang="zh-CN" altLang="en-US" sz="1900">
                <a:solidFill>
                  <a:srgbClr val="262626"/>
                </a:solidFill>
                <a:latin typeface="Arial" panose="020B0604020202020204" pitchFamily="34" charset="0"/>
                <a:ea typeface="隶书" panose="02010509060101010101" pitchFamily="49" charset="-122"/>
                <a:sym typeface="微软雅黑" panose="020B0503020204020204" charset="-122"/>
              </a:rPr>
              <a:t>在 2025 年 1 月前逐步补做体格检查并完善记录</a:t>
            </a:r>
            <a:endParaRPr lang="zh-CN" altLang="en-US" sz="1900">
              <a:solidFill>
                <a:srgbClr val="262626"/>
              </a:solidFill>
              <a:latin typeface="Arial" panose="020B0604020202020204" pitchFamily="34" charset="0"/>
              <a:ea typeface="隶书" panose="02010509060101010101" pitchFamily="49" charset="-122"/>
              <a:sym typeface="微软雅黑" panose="020B0503020204020204" charset="-122"/>
            </a:endParaRPr>
          </a:p>
        </p:txBody>
      </p:sp>
      <p:sp>
        <p:nvSpPr>
          <p:cNvPr id="92168" name="文本框 7"/>
          <p:cNvSpPr txBox="1"/>
          <p:nvPr>
            <p:custDataLst>
              <p:tags r:id="rId9"/>
            </p:custDataLst>
          </p:nvPr>
        </p:nvSpPr>
        <p:spPr>
          <a:xfrm>
            <a:off x="3352800" y="4149725"/>
            <a:ext cx="5133975" cy="1778000"/>
          </a:xfrm>
          <a:prstGeom prst="rect">
            <a:avLst/>
          </a:prstGeom>
          <a:noFill/>
          <a:ln w="9525">
            <a:noFill/>
          </a:ln>
        </p:spPr>
        <p:txBody>
          <a:bodyPr wrap="square" lIns="67500" tIns="35100" rIns="67500" bIns="35100" anchor="t" anchorCtr="0"/>
          <a:p>
            <a:pPr>
              <a:lnSpc>
                <a:spcPct val="150000"/>
              </a:lnSpc>
              <a:spcAft>
                <a:spcPts val="1000"/>
              </a:spcAft>
            </a:pPr>
            <a:r>
              <a:rPr lang="en-US" altLang="zh-CN" sz="2000">
                <a:solidFill>
                  <a:srgbClr val="595959"/>
                </a:solidFill>
                <a:latin typeface="Arial" panose="020B0604020202020204" pitchFamily="34" charset="0"/>
                <a:ea typeface="隶书" panose="02010509060101010101" pitchFamily="49" charset="-122"/>
                <a:sym typeface="微软雅黑" panose="020B0503020204020204" charset="-122"/>
              </a:rPr>
              <a:t>4.</a:t>
            </a: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纠正健康评价结论、健康指标与健康指导意见不匹配等逻辑错误，尤其是有吸烟或饮酒史、超重或肥胖（腹围超标）的居民要进行健康指导，慢病患者出现监测生理指标异常的视情况给予复查或转诊</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9" name="文本框 8"/>
          <p:cNvSpPr txBox="1"/>
          <p:nvPr>
            <p:custDataLst>
              <p:tags r:id="rId10"/>
            </p:custDataLst>
          </p:nvPr>
        </p:nvSpPr>
        <p:spPr>
          <a:xfrm>
            <a:off x="3352800" y="3213100"/>
            <a:ext cx="5067300" cy="850900"/>
          </a:xfrm>
          <a:prstGeom prst="rect">
            <a:avLst/>
          </a:prstGeom>
          <a:noFill/>
        </p:spPr>
        <p:txBody>
          <a:bodyPr wrap="square" lIns="67500" tIns="35100" rIns="67500" bIns="35100" rtlCol="0" anchor="ctr" anchorCtr="0">
            <a:normAutofit/>
          </a:bodyPr>
          <a:lstStyle/>
          <a:p>
            <a:r>
              <a:rPr lang="en-US" altLang="zh-CN" sz="2100" noProof="1">
                <a:solidFill>
                  <a:schemeClr val="tx1">
                    <a:lumMod val="85000"/>
                    <a:lumOff val="15000"/>
                  </a:schemeClr>
                </a:solidFill>
                <a:latin typeface="Arial" panose="020B0604020202020204" pitchFamily="34" charset="0"/>
                <a:ea typeface="隶书" panose="02010509060101010101" pitchFamily="49" charset="-122"/>
                <a:cs typeface="+mn-cs"/>
                <a:sym typeface="+mn-ea"/>
              </a:rPr>
              <a:t>3.</a:t>
            </a:r>
            <a:r>
              <a:rPr lang="zh-CN" altLang="en-US" sz="2100" noProof="1">
                <a:solidFill>
                  <a:schemeClr val="tx1">
                    <a:lumMod val="85000"/>
                    <a:lumOff val="15000"/>
                  </a:schemeClr>
                </a:solidFill>
                <a:latin typeface="Arial" panose="020B0604020202020204" pitchFamily="34" charset="0"/>
                <a:ea typeface="隶书" panose="02010509060101010101" pitchFamily="49" charset="-122"/>
                <a:cs typeface="+mn-cs"/>
                <a:sym typeface="+mn-ea"/>
              </a:rPr>
              <a:t>发生电话号码、住址等基本信息变动时，应及时更新电子健康档案</a:t>
            </a:r>
            <a:endParaRPr lang="zh-CN" altLang="en-US" sz="2100"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10" name="文本框 9"/>
          <p:cNvSpPr txBox="1"/>
          <p:nvPr>
            <p:custDataLst>
              <p:tags r:id="rId11"/>
            </p:custDataLst>
          </p:nvPr>
        </p:nvSpPr>
        <p:spPr>
          <a:xfrm>
            <a:off x="573088" y="1741488"/>
            <a:ext cx="2019300" cy="3062288"/>
          </a:xfrm>
          <a:prstGeom prst="rect">
            <a:avLst/>
          </a:prstGeom>
          <a:noFill/>
        </p:spPr>
        <p:txBody>
          <a:bodyPr wrap="square" lIns="35100" rIns="35100" rtlCol="0" anchor="t" anchorCtr="0">
            <a:normAutofit/>
          </a:bodyPr>
          <a:lstStyle/>
          <a:p>
            <a:pPr>
              <a:lnSpc>
                <a:spcPct val="11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质量校验，完善档案</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1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94210" name="图片 11"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94211"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03</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94214" name="文本框 5"/>
          <p:cNvSpPr txBox="1"/>
          <p:nvPr>
            <p:custDataLst>
              <p:tags r:id="rId7"/>
            </p:custDataLst>
          </p:nvPr>
        </p:nvSpPr>
        <p:spPr>
          <a:xfrm>
            <a:off x="3505200" y="1198563"/>
            <a:ext cx="5067300" cy="2058987"/>
          </a:xfrm>
          <a:prstGeom prst="rect">
            <a:avLst/>
          </a:prstGeom>
          <a:noFill/>
          <a:ln w="9525">
            <a:noFill/>
          </a:ln>
        </p:spPr>
        <p:txBody>
          <a:bodyPr wrap="square" lIns="67500" tIns="35100" rIns="67500" bIns="35100" anchor="t" anchorCtr="0"/>
          <a:p>
            <a:pPr>
              <a:lnSpc>
                <a:spcPct val="150000"/>
              </a:lnSpc>
              <a:spcAft>
                <a:spcPts val="1000"/>
              </a:spcAft>
            </a:pPr>
            <a:r>
              <a:rPr lang="zh-CN" altLang="en-US" sz="1600">
                <a:solidFill>
                  <a:srgbClr val="595959"/>
                </a:solidFill>
                <a:latin typeface="Arial" panose="020B0604020202020204" pitchFamily="34" charset="0"/>
                <a:ea typeface="隶书" panose="02010509060101010101" pitchFamily="49" charset="-122"/>
                <a:sym typeface="微软雅黑" panose="020B0503020204020204" charset="-122"/>
              </a:rPr>
              <a:t>2023 年起，系统将对 2 年内未能补全基本信息且未产生任何医疗卫生服务记录的电子健康档案进行标记提醒，经建档机构核实，确定失访的由建档机构标记为失访档案，并按季度汇总失访档案统计表（附件 1）报县市区疾控中心。标记为失访的档案自次年度起不再兑付管理经费。</a:t>
            </a:r>
            <a:endParaRPr lang="zh-CN" altLang="en-US" sz="16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3492500" y="865188"/>
            <a:ext cx="5065713" cy="393700"/>
          </a:xfrm>
          <a:prstGeom prst="rect">
            <a:avLst/>
          </a:prstGeom>
          <a:noFill/>
        </p:spPr>
        <p:txBody>
          <a:bodyPr wrap="square" lIns="67500" tIns="35100" rIns="67500" bIns="35100" rtlCol="0" anchor="ctr" anchorCtr="0">
            <a:normAutofit fontScale="90000"/>
          </a:bodyPr>
          <a:lstStyle/>
          <a:p>
            <a:r>
              <a:rPr lang="zh-CN" altLang="en-US" sz="2100" b="1" noProof="1">
                <a:solidFill>
                  <a:schemeClr val="tx1">
                    <a:lumMod val="85000"/>
                    <a:lumOff val="15000"/>
                  </a:schemeClr>
                </a:solidFill>
                <a:latin typeface="Arial" panose="020B0604020202020204" pitchFamily="34" charset="0"/>
                <a:ea typeface="隶书" panose="02010509060101010101" pitchFamily="49" charset="-122"/>
                <a:cs typeface="+mn-cs"/>
                <a:sym typeface="+mn-ea"/>
              </a:rPr>
              <a:t>未标记失访</a:t>
            </a:r>
            <a:endParaRPr lang="zh-CN" altLang="en-US" sz="2100" b="1"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8" name="文本框 7"/>
          <p:cNvSpPr txBox="1"/>
          <p:nvPr>
            <p:custDataLst>
              <p:tags r:id="rId9"/>
            </p:custDataLst>
          </p:nvPr>
        </p:nvSpPr>
        <p:spPr>
          <a:xfrm>
            <a:off x="3536950" y="3933825"/>
            <a:ext cx="5067300" cy="1120775"/>
          </a:xfrm>
          <a:prstGeom prst="rect">
            <a:avLst/>
          </a:prstGeom>
          <a:noFill/>
        </p:spPr>
        <p:txBody>
          <a:bodyPr wrap="square" lIns="67500" tIns="35100" rIns="67500" bIns="35100" rtlCol="0" anchor="t" anchorCtr="0">
            <a:normAutofit/>
          </a:bodyPr>
          <a:lstStyle/>
          <a:p>
            <a:pPr>
              <a:lnSpc>
                <a:spcPct val="150000"/>
              </a:lnSpc>
              <a:spcAft>
                <a:spcPts val="1000"/>
              </a:spcAft>
            </a:pPr>
            <a:r>
              <a:rPr lang="zh-CN" altLang="en-US" sz="1600" noProof="1">
                <a:solidFill>
                  <a:schemeClr val="tx1">
                    <a:lumMod val="65000"/>
                    <a:lumOff val="35000"/>
                  </a:schemeClr>
                </a:solidFill>
                <a:latin typeface="Arial" panose="020B0604020202020204" pitchFamily="34" charset="0"/>
                <a:ea typeface="隶书" panose="02010509060101010101" pitchFamily="49" charset="-122"/>
                <a:cs typeface="+mn-cs"/>
                <a:sym typeface="+mn-ea"/>
              </a:rPr>
              <a:t>重新找回后可根据其补齐信息或服务记录产生时间激活，并自激活当年按续管档案兑付管理经费</a:t>
            </a:r>
            <a:endParaRPr lang="zh-CN" altLang="en-US" sz="1600" noProof="1">
              <a:solidFill>
                <a:schemeClr val="tx1">
                  <a:lumMod val="65000"/>
                  <a:lumOff val="35000"/>
                </a:schemeClr>
              </a:solidFill>
              <a:latin typeface="Arial" panose="020B0604020202020204" pitchFamily="34" charset="0"/>
              <a:ea typeface="隶书" panose="02010509060101010101" pitchFamily="49" charset="-122"/>
              <a:sym typeface="+mn-ea"/>
            </a:endParaRPr>
          </a:p>
        </p:txBody>
      </p:sp>
      <p:sp>
        <p:nvSpPr>
          <p:cNvPr id="9" name="文本框 8"/>
          <p:cNvSpPr txBox="1"/>
          <p:nvPr>
            <p:custDataLst>
              <p:tags r:id="rId10"/>
            </p:custDataLst>
          </p:nvPr>
        </p:nvSpPr>
        <p:spPr>
          <a:xfrm>
            <a:off x="3536950" y="3502025"/>
            <a:ext cx="5067300" cy="393700"/>
          </a:xfrm>
          <a:prstGeom prst="rect">
            <a:avLst/>
          </a:prstGeom>
          <a:noFill/>
        </p:spPr>
        <p:txBody>
          <a:bodyPr wrap="square" lIns="67500" tIns="35100" rIns="67500" bIns="35100" rtlCol="0" anchor="ctr" anchorCtr="0">
            <a:normAutofit fontScale="90000"/>
          </a:bodyPr>
          <a:lstStyle/>
          <a:p>
            <a:r>
              <a:rPr lang="zh-CN" altLang="en-US" sz="2100" b="1" noProof="1">
                <a:solidFill>
                  <a:schemeClr val="tx1">
                    <a:lumMod val="85000"/>
                    <a:lumOff val="15000"/>
                  </a:schemeClr>
                </a:solidFill>
                <a:latin typeface="Arial" panose="020B0604020202020204" pitchFamily="34" charset="0"/>
                <a:ea typeface="隶书" panose="02010509060101010101" pitchFamily="49" charset="-122"/>
                <a:cs typeface="+mn-cs"/>
                <a:sym typeface="+mn-ea"/>
              </a:rPr>
              <a:t>已标记失访</a:t>
            </a:r>
            <a:endParaRPr lang="zh-CN" altLang="en-US" sz="2100" b="1" noProof="1">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10" name="文本框 9"/>
          <p:cNvSpPr txBox="1"/>
          <p:nvPr>
            <p:custDataLst>
              <p:tags r:id="rId11"/>
            </p:custDataLst>
          </p:nvPr>
        </p:nvSpPr>
        <p:spPr>
          <a:xfrm>
            <a:off x="573088" y="1773238"/>
            <a:ext cx="2019300" cy="3062288"/>
          </a:xfrm>
          <a:prstGeom prst="rect">
            <a:avLst/>
          </a:prstGeom>
          <a:noFill/>
        </p:spPr>
        <p:txBody>
          <a:bodyPr wrap="square" lIns="35100" rIns="35100" rtlCol="0" anchor="t" anchorCtr="0">
            <a:normAutofit/>
          </a:bodyPr>
          <a:lstStyle/>
          <a:p>
            <a:pPr>
              <a:lnSpc>
                <a:spcPct val="11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标记失访档案</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
        <p:nvSpPr>
          <p:cNvPr id="94219" name="文本框 1"/>
          <p:cNvSpPr txBox="1"/>
          <p:nvPr/>
        </p:nvSpPr>
        <p:spPr>
          <a:xfrm>
            <a:off x="3563938" y="4868863"/>
            <a:ext cx="1311275" cy="588962"/>
          </a:xfrm>
          <a:prstGeom prst="rect">
            <a:avLst/>
          </a:prstGeom>
          <a:noFill/>
          <a:ln w="9525">
            <a:noFill/>
          </a:ln>
        </p:spPr>
        <p:txBody>
          <a:bodyPr wrap="square" anchor="t" anchorCtr="0"/>
          <a:p>
            <a:r>
              <a:rPr lang="zh-CN" altLang="en-US" sz="2100" b="1">
                <a:solidFill>
                  <a:srgbClr val="262626"/>
                </a:solidFill>
                <a:latin typeface="Arial" panose="020B0604020202020204" pitchFamily="34" charset="0"/>
                <a:ea typeface="隶书" panose="02010509060101010101" pitchFamily="49" charset="-122"/>
                <a:sym typeface="微软雅黑" panose="020B0503020204020204" charset="-122"/>
              </a:rPr>
              <a:t>质控审核</a:t>
            </a:r>
            <a:endParaRPr lang="zh-CN" altLang="en-US" sz="2000" b="1">
              <a:latin typeface="Arial" panose="020B0604020202020204" pitchFamily="34" charset="0"/>
              <a:ea typeface="宋体" panose="02010600030101010101" pitchFamily="2" charset="-122"/>
            </a:endParaRPr>
          </a:p>
        </p:txBody>
      </p:sp>
      <p:sp>
        <p:nvSpPr>
          <p:cNvPr id="94220" name="文本框 13"/>
          <p:cNvSpPr txBox="1"/>
          <p:nvPr/>
        </p:nvSpPr>
        <p:spPr>
          <a:xfrm>
            <a:off x="3563938" y="5353050"/>
            <a:ext cx="4940300" cy="1504950"/>
          </a:xfrm>
          <a:prstGeom prst="rect">
            <a:avLst/>
          </a:prstGeom>
          <a:noFill/>
          <a:ln w="9525">
            <a:noFill/>
          </a:ln>
        </p:spPr>
        <p:txBody>
          <a:bodyPr wrap="square" anchor="t" anchorCtr="0"/>
          <a:p>
            <a:pPr>
              <a:lnSpc>
                <a:spcPct val="150000"/>
              </a:lnSpc>
              <a:spcAft>
                <a:spcPts val="1000"/>
              </a:spcAft>
            </a:pPr>
            <a:r>
              <a:rPr lang="zh-CN" altLang="en-US">
                <a:solidFill>
                  <a:srgbClr val="595959"/>
                </a:solidFill>
                <a:latin typeface="Arial" panose="020B0604020202020204" pitchFamily="34" charset="0"/>
                <a:ea typeface="隶书" panose="02010509060101010101" pitchFamily="49" charset="-122"/>
                <a:sym typeface="微软雅黑" panose="020B0503020204020204" charset="-122"/>
              </a:rPr>
              <a:t>对辖区内上报失访数据进行质控审核，发现数据异常情况要及时指导有关基层医疗卫生机构分析查找原因，防止出现“被失访”。</a:t>
            </a:r>
            <a:endParaRPr lang="zh-CN" altLang="en-US">
              <a:latin typeface="Arial" panose="020B0604020202020204" pitchFamily="34" charset="0"/>
              <a:ea typeface="宋体" panose="02010600030101010101" pitchFamily="2" charset="-122"/>
            </a:endParaRPr>
          </a:p>
        </p:txBody>
      </p:sp>
    </p:spTree>
    <p:custDataLst>
      <p:tags r:id="rId1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3"/>
          <p:cNvSpPr>
            <a:spLocks noGrp="1"/>
          </p:cNvSpPr>
          <p:nvPr>
            <p:ph type="title" hasCustomPrompt="1"/>
            <p:custDataLst>
              <p:tags r:id="rId1"/>
            </p:custDataLst>
          </p:nvPr>
        </p:nvSpPr>
        <p:spPr>
          <a:xfrm>
            <a:off x="2266950" y="188913"/>
            <a:ext cx="4827588" cy="373062"/>
          </a:xfrm>
        </p:spPr>
        <p:txBody>
          <a:bodyPr vert="horz" lIns="90170" tIns="46990" rIns="90170" bIns="46990" anchor="b" anchorCtr="0"/>
          <a:p>
            <a:pPr defTabSz="914400">
              <a:buNone/>
            </a:pPr>
            <a:r>
              <a:rPr lang="zh-CN" altLang="en-US" sz="2800" kern="1200" normalizeH="0">
                <a:solidFill>
                  <a:srgbClr val="262626"/>
                </a:solidFill>
                <a:latin typeface="Arial" panose="020B0604020202020204" pitchFamily="34" charset="0"/>
                <a:ea typeface="汉仪尚巍手书W" pitchFamily="18" charset="-122"/>
                <a:cs typeface="+mj-cs"/>
              </a:rPr>
              <a:t>失访档案统计表</a:t>
            </a:r>
            <a:endParaRPr lang="zh-CN" altLang="en-US" sz="2800" kern="1200" normalizeH="0">
              <a:solidFill>
                <a:srgbClr val="262626"/>
              </a:solidFill>
              <a:latin typeface="Arial" panose="020B0604020202020204" pitchFamily="34" charset="0"/>
              <a:ea typeface="汉仪尚巍手书W" pitchFamily="18" charset="-122"/>
              <a:cs typeface="+mj-cs"/>
            </a:endParaRPr>
          </a:p>
        </p:txBody>
      </p:sp>
      <p:pic>
        <p:nvPicPr>
          <p:cNvPr id="96258" name="图片 6" descr="QQ截图20230724034508"/>
          <p:cNvPicPr>
            <a:picLocks noChangeAspect="1"/>
          </p:cNvPicPr>
          <p:nvPr/>
        </p:nvPicPr>
        <p:blipFill>
          <a:blip r:embed="rId2"/>
          <a:stretch>
            <a:fillRect/>
          </a:stretch>
        </p:blipFill>
        <p:spPr>
          <a:xfrm>
            <a:off x="900113" y="549275"/>
            <a:ext cx="8234362" cy="6048375"/>
          </a:xfrm>
          <a:prstGeom prst="rect">
            <a:avLst/>
          </a:prstGeom>
          <a:noFill/>
          <a:ln w="9525">
            <a:noFill/>
          </a:ln>
        </p:spPr>
      </p:pic>
    </p:spTree>
    <p:custDataLst>
      <p:tags r:id="rId3"/>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254125" y="2924175"/>
            <a:ext cx="512763" cy="422275"/>
          </a:xfrm>
          <a:prstGeom prst="rect">
            <a:avLst/>
          </a:prstGeom>
          <a:noFill/>
        </p:spPr>
        <p:txBody>
          <a:bodyPr wrap="square" rtlCol="0">
            <a:normAutofit fontScale="90000"/>
          </a:bodyPr>
          <a:lstStyle/>
          <a:p>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01.</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11" name="文本框 10"/>
          <p:cNvSpPr txBox="1"/>
          <p:nvPr>
            <p:custDataLst>
              <p:tags r:id="rId2"/>
            </p:custDataLst>
          </p:nvPr>
        </p:nvSpPr>
        <p:spPr>
          <a:xfrm>
            <a:off x="1784350" y="2784475"/>
            <a:ext cx="2549525" cy="658813"/>
          </a:xfrm>
          <a:prstGeom prst="rect">
            <a:avLst/>
          </a:prstGeom>
          <a:noFill/>
        </p:spPr>
        <p:txBody>
          <a:bodyPr wrap="square" rtlCol="0">
            <a:noAutofit/>
          </a:bodyPr>
          <a:lstStyle/>
          <a:p>
            <a:pPr fontAlgn="auto">
              <a:lnSpc>
                <a:spcPct val="120000"/>
              </a:lnSpc>
            </a:pPr>
            <a:r>
              <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规范档案填写</a:t>
            </a:r>
            <a:endPar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19" name="文本框 18"/>
          <p:cNvSpPr txBox="1"/>
          <p:nvPr>
            <p:custDataLst>
              <p:tags r:id="rId3"/>
            </p:custDataLst>
          </p:nvPr>
        </p:nvSpPr>
        <p:spPr>
          <a:xfrm>
            <a:off x="1254125" y="3883025"/>
            <a:ext cx="512763" cy="422275"/>
          </a:xfrm>
          <a:prstGeom prst="rect">
            <a:avLst/>
          </a:prstGeom>
          <a:noFill/>
        </p:spPr>
        <p:txBody>
          <a:bodyPr wrap="square" rtlCol="0">
            <a:normAutofit fontScale="90000"/>
          </a:bodyPr>
          <a:lstStyle/>
          <a:p>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02.</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20" name="文本框 19"/>
          <p:cNvSpPr txBox="1"/>
          <p:nvPr>
            <p:custDataLst>
              <p:tags r:id="rId4"/>
            </p:custDataLst>
          </p:nvPr>
        </p:nvSpPr>
        <p:spPr>
          <a:xfrm>
            <a:off x="1830388" y="3502025"/>
            <a:ext cx="2622550" cy="658813"/>
          </a:xfrm>
          <a:prstGeom prst="rect">
            <a:avLst/>
          </a:prstGeom>
          <a:noFill/>
        </p:spPr>
        <p:txBody>
          <a:bodyPr wrap="square" rtlCol="0">
            <a:noAutofit/>
          </a:bodyPr>
          <a:lstStyle/>
          <a:p>
            <a:pPr fontAlgn="auto">
              <a:lnSpc>
                <a:spcPct val="120000"/>
              </a:lnSpc>
            </a:pPr>
            <a:r>
              <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定期复核死亡档案</a:t>
            </a:r>
            <a:endPar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
        <p:nvSpPr>
          <p:cNvPr id="23" name="文本框 22"/>
          <p:cNvSpPr txBox="1"/>
          <p:nvPr>
            <p:custDataLst>
              <p:tags r:id="rId5"/>
            </p:custDataLst>
          </p:nvPr>
        </p:nvSpPr>
        <p:spPr>
          <a:xfrm>
            <a:off x="1254125" y="4843463"/>
            <a:ext cx="512763" cy="422275"/>
          </a:xfrm>
          <a:prstGeom prst="rect">
            <a:avLst/>
          </a:prstGeom>
          <a:noFill/>
        </p:spPr>
        <p:txBody>
          <a:bodyPr wrap="square" rtlCol="0">
            <a:normAutofit fontScale="90000"/>
          </a:bodyPr>
          <a:lstStyle/>
          <a:p>
            <a:r>
              <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03.</a:t>
            </a:r>
            <a:endParaRPr lang="en-US" altLang="zh-CN" sz="2100" b="1" noProof="1">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24" name="文本框 23"/>
          <p:cNvSpPr txBox="1"/>
          <p:nvPr>
            <p:custDataLst>
              <p:tags r:id="rId6"/>
            </p:custDataLst>
          </p:nvPr>
        </p:nvSpPr>
        <p:spPr>
          <a:xfrm>
            <a:off x="1766888" y="4724400"/>
            <a:ext cx="2686050" cy="660400"/>
          </a:xfrm>
          <a:prstGeom prst="rect">
            <a:avLst/>
          </a:prstGeom>
          <a:noFill/>
        </p:spPr>
        <p:txBody>
          <a:bodyPr wrap="square" rtlCol="0">
            <a:noAutofit/>
          </a:bodyPr>
          <a:lstStyle/>
          <a:p>
            <a:pPr fontAlgn="auto">
              <a:lnSpc>
                <a:spcPct val="120000"/>
              </a:lnSpc>
            </a:pPr>
            <a:r>
              <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完善档案迁转</a:t>
            </a:r>
            <a:endPar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cxnSp>
        <p:nvCxnSpPr>
          <p:cNvPr id="31" name="直接连接符 30"/>
          <p:cNvCxnSpPr/>
          <p:nvPr>
            <p:custDataLst>
              <p:tags r:id="rId7"/>
            </p:custDataLst>
          </p:nvPr>
        </p:nvCxnSpPr>
        <p:spPr>
          <a:xfrm>
            <a:off x="1254125" y="2355850"/>
            <a:ext cx="2857500"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8"/>
            </p:custDataLst>
          </p:nvPr>
        </p:nvSpPr>
        <p:spPr>
          <a:xfrm>
            <a:off x="1254125" y="1631950"/>
            <a:ext cx="4008438" cy="666750"/>
          </a:xfrm>
          <a:prstGeom prst="rect">
            <a:avLst/>
          </a:prstGeom>
          <a:noFill/>
        </p:spPr>
        <p:txBody>
          <a:bodyPr wrap="square" lIns="0" rIns="0" rtlCol="0">
            <a:normAutofit fontScale="90000"/>
          </a:bodyPr>
          <a:lstStyle/>
          <a:p>
            <a:pPr>
              <a:lnSpc>
                <a:spcPct val="120000"/>
              </a:lnSpc>
            </a:pPr>
            <a:r>
              <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二</a:t>
            </a:r>
            <a:r>
              <a:rPr lang="en-US" altLang="zh-CN"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a:t>
            </a:r>
            <a:r>
              <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强化档案动态管理</a:t>
            </a:r>
            <a:endParaRPr lang="zh-CN" altLang="en-US" sz="3300" b="1" spc="300" noProof="1">
              <a:solidFill>
                <a:schemeClr val="tx1">
                  <a:lumMod val="85000"/>
                  <a:lumOff val="15000"/>
                </a:schemeClr>
              </a:solidFill>
              <a:latin typeface="Arial" panose="020B0604020202020204" pitchFamily="34" charset="0"/>
              <a:ea typeface="汉仪尚巍手书W" pitchFamily="18" charset="-122"/>
              <a:sym typeface="Arial" panose="020B0604020202020204" pitchFamily="34" charset="0"/>
            </a:endParaRPr>
          </a:p>
        </p:txBody>
      </p:sp>
    </p:spTree>
    <p:custDataLst>
      <p:tags r:id="rId9"/>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00354"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100355"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01</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100358" name="文本框 5"/>
          <p:cNvSpPr txBox="1"/>
          <p:nvPr>
            <p:custDataLst>
              <p:tags r:id="rId7"/>
            </p:custDataLst>
          </p:nvPr>
        </p:nvSpPr>
        <p:spPr>
          <a:xfrm>
            <a:off x="3505200" y="1428750"/>
            <a:ext cx="5065713" cy="4000500"/>
          </a:xfrm>
          <a:prstGeom prst="rect">
            <a:avLst/>
          </a:prstGeom>
          <a:noFill/>
          <a:ln w="9525">
            <a:noFill/>
          </a:ln>
        </p:spPr>
        <p:txBody>
          <a:bodyPr wrap="square" lIns="67500" tIns="35100" rIns="67500" bIns="35100" anchor="ctr" anchorCtr="0"/>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按照《国家基本公共卫生服务规范（第三版）》要求，新建居民电子档案应规范填写档案封面、个人基本信息表和体检表，及时记录有关服务信息。居民电子健康档案号由系统按照居民健康档案编码规则自动产生，与建档居民的身份证号相对应；发生档案迁转时，电子档案进入迁入机构后将重新编码，原编码由原机构封存。</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a:bodyPr>
          <a:lstStyle/>
          <a:p>
            <a:pPr>
              <a:lnSpc>
                <a:spcPct val="11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规范档案填写</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02402"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102403"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02</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102406" name="文本框 5"/>
          <p:cNvSpPr txBox="1"/>
          <p:nvPr>
            <p:custDataLst>
              <p:tags r:id="rId7"/>
            </p:custDataLst>
          </p:nvPr>
        </p:nvSpPr>
        <p:spPr>
          <a:xfrm>
            <a:off x="3505200" y="1428750"/>
            <a:ext cx="5065713" cy="4000500"/>
          </a:xfrm>
          <a:prstGeom prst="rect">
            <a:avLst/>
          </a:prstGeom>
          <a:noFill/>
          <a:ln w="9525">
            <a:noFill/>
          </a:ln>
        </p:spPr>
        <p:txBody>
          <a:bodyPr wrap="square" lIns="67500" tIns="35100" rIns="67500" bIns="35100" anchor="ctr" anchorCtr="0"/>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每季度一次比对人口死亡信息登记管理系统与基本公共卫生服务系统，复核死亡居民档案标注情况，发现死亡时间不一致或死亡后仍有随访记录的档案，应核实情况后及时订正。县疾控中心将不定期抽查，并将死亡一致性复核纳入居民健康档案季度考核范畴。</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a:bodyPr>
          <a:lstStyle/>
          <a:p>
            <a:pPr>
              <a:lnSpc>
                <a:spcPct val="11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定期复核死亡档案</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04450"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104451"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03</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104454" name="文本框 5"/>
          <p:cNvSpPr txBox="1"/>
          <p:nvPr>
            <p:custDataLst>
              <p:tags r:id="rId7"/>
            </p:custDataLst>
          </p:nvPr>
        </p:nvSpPr>
        <p:spPr>
          <a:xfrm>
            <a:off x="3505200" y="1428750"/>
            <a:ext cx="5065713" cy="4000500"/>
          </a:xfrm>
          <a:prstGeom prst="rect">
            <a:avLst/>
          </a:prstGeom>
          <a:noFill/>
          <a:ln w="9525">
            <a:noFill/>
          </a:ln>
        </p:spPr>
        <p:txBody>
          <a:bodyPr wrap="square" lIns="67500" tIns="35100" rIns="67500" bIns="35100" anchor="ctr" anchorCtr="0"/>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居民更换常住地达到 6 个月以上，由居民按就近就便原则，选择服务机构申请迁入电子健康档案，经身份证校验和电子知情同意书签字确认后，居民电子健康档案由原建档地迁入，并由迁入机构进行后续管理和随访。原则上未经迁转的档案均由原建档地管理和随访，其他机构不得对档案信息进行修改；无迁入机构接续的不得进行档案迁转。</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a:bodyPr>
          <a:lstStyle/>
          <a:p>
            <a:pPr>
              <a:lnSpc>
                <a:spcPct val="110000"/>
              </a:lnSpc>
            </a:pPr>
            <a:r>
              <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cs typeface="+mn-cs"/>
              </a:rPr>
              <a:t>完善档案迁转</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271588" y="3144838"/>
            <a:ext cx="512763" cy="422275"/>
          </a:xfrm>
          <a:prstGeom prst="rect">
            <a:avLst/>
          </a:prstGeom>
          <a:noFill/>
        </p:spPr>
        <p:txBody>
          <a:bodyPr wrap="square" rtlCol="0">
            <a:normAutofit fontScale="90000"/>
          </a:bodyPr>
          <a:lstStyle/>
          <a:p>
            <a:r>
              <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01.</a:t>
            </a:r>
            <a:endPar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11" name="文本框 10"/>
          <p:cNvSpPr txBox="1"/>
          <p:nvPr>
            <p:custDataLst>
              <p:tags r:id="rId2"/>
            </p:custDataLst>
          </p:nvPr>
        </p:nvSpPr>
        <p:spPr>
          <a:xfrm>
            <a:off x="1784350" y="2978150"/>
            <a:ext cx="3206750" cy="920750"/>
          </a:xfrm>
          <a:prstGeom prst="rect">
            <a:avLst/>
          </a:prstGeom>
          <a:noFill/>
        </p:spPr>
        <p:txBody>
          <a:bodyPr wrap="square" rtlCol="0">
            <a:noAutofit/>
          </a:bodyPr>
          <a:lstStyle/>
          <a:p>
            <a:pPr fontAlgn="auto">
              <a:lnSpc>
                <a:spcPct val="120000"/>
              </a:lnSpc>
            </a:pPr>
            <a:r>
              <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优化系统功能</a:t>
            </a:r>
            <a:endPar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cxnSp>
        <p:nvCxnSpPr>
          <p:cNvPr id="31" name="直接连接符 30"/>
          <p:cNvCxnSpPr/>
          <p:nvPr>
            <p:custDataLst>
              <p:tags r:id="rId3"/>
            </p:custDataLst>
          </p:nvPr>
        </p:nvCxnSpPr>
        <p:spPr>
          <a:xfrm>
            <a:off x="1254125" y="2497138"/>
            <a:ext cx="2857500"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4"/>
            </p:custDataLst>
          </p:nvPr>
        </p:nvSpPr>
        <p:spPr>
          <a:xfrm>
            <a:off x="1254125" y="1774825"/>
            <a:ext cx="3921125" cy="665163"/>
          </a:xfrm>
          <a:prstGeom prst="rect">
            <a:avLst/>
          </a:prstGeom>
          <a:noFill/>
        </p:spPr>
        <p:txBody>
          <a:bodyPr wrap="square" lIns="0" rIns="0" rtlCol="0">
            <a:normAutofit fontScale="90000"/>
          </a:bodyPr>
          <a:lstStyle/>
          <a:p>
            <a:pPr>
              <a:lnSpc>
                <a:spcPct val="120000"/>
              </a:lnSpc>
              <a:buClrTx/>
              <a:buSzTx/>
              <a:buFontTx/>
            </a:pPr>
            <a:r>
              <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三</a:t>
            </a:r>
            <a:r>
              <a:rPr lang="en-US" altLang="zh-CN"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a:t>
            </a:r>
            <a:r>
              <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提高系统使用效率</a:t>
            </a:r>
            <a:endParaRPr lang="zh-CN" altLang="en-US" sz="3300" b="1" spc="300" noProof="1">
              <a:solidFill>
                <a:schemeClr val="tx1">
                  <a:lumMod val="85000"/>
                  <a:lumOff val="15000"/>
                </a:schemeClr>
              </a:solidFill>
              <a:latin typeface="Arial" panose="020B0604020202020204" pitchFamily="34" charset="0"/>
              <a:ea typeface="汉仪尚巍手书W" pitchFamily="18" charset="-122"/>
              <a:sym typeface="Arial" panose="020B0604020202020204" pitchFamily="34" charset="0"/>
            </a:endParaRPr>
          </a:p>
          <a:p>
            <a:pPr>
              <a:lnSpc>
                <a:spcPct val="120000"/>
              </a:lnSpc>
              <a:buClrTx/>
              <a:buSzTx/>
              <a:buFontTx/>
            </a:pPr>
            <a:endParaRPr lang="zh-CN" altLang="en-US" sz="3300" b="1" spc="300" noProof="1">
              <a:solidFill>
                <a:schemeClr val="tx1">
                  <a:lumMod val="85000"/>
                  <a:lumOff val="15000"/>
                </a:schemeClr>
              </a:solidFill>
              <a:latin typeface="Arial" panose="020B0604020202020204" pitchFamily="34" charset="0"/>
              <a:ea typeface="汉仪尚巍手书W" pitchFamily="18" charset="-122"/>
              <a:sym typeface="Arial" panose="020B0604020202020204" pitchFamily="34" charset="0"/>
            </a:endParaRPr>
          </a:p>
        </p:txBody>
      </p:sp>
      <p:sp>
        <p:nvSpPr>
          <p:cNvPr id="34" name="文本框 33"/>
          <p:cNvSpPr txBox="1"/>
          <p:nvPr>
            <p:custDataLst>
              <p:tags r:id="rId5"/>
            </p:custDataLst>
          </p:nvPr>
        </p:nvSpPr>
        <p:spPr>
          <a:xfrm>
            <a:off x="1271588" y="4292600"/>
            <a:ext cx="512763" cy="422275"/>
          </a:xfrm>
          <a:prstGeom prst="rect">
            <a:avLst/>
          </a:prstGeom>
          <a:noFill/>
        </p:spPr>
        <p:txBody>
          <a:bodyPr wrap="square" rtlCol="0">
            <a:normAutofit fontScale="90000"/>
          </a:bodyPr>
          <a:lstStyle/>
          <a:p>
            <a:r>
              <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02.</a:t>
            </a:r>
            <a:endPar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35" name="文本框 34"/>
          <p:cNvSpPr txBox="1"/>
          <p:nvPr>
            <p:custDataLst>
              <p:tags r:id="rId6"/>
            </p:custDataLst>
          </p:nvPr>
        </p:nvSpPr>
        <p:spPr>
          <a:xfrm>
            <a:off x="1784350" y="4170363"/>
            <a:ext cx="3206750" cy="920750"/>
          </a:xfrm>
          <a:prstGeom prst="rect">
            <a:avLst/>
          </a:prstGeom>
          <a:noFill/>
        </p:spPr>
        <p:txBody>
          <a:bodyPr wrap="square" rtlCol="0">
            <a:noAutofit/>
          </a:bodyPr>
          <a:lstStyle/>
          <a:p>
            <a:pPr fontAlgn="auto">
              <a:lnSpc>
                <a:spcPct val="120000"/>
              </a:lnSpc>
            </a:pPr>
            <a:r>
              <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推进开放应用</a:t>
            </a:r>
            <a:endParaRPr lang="zh-CN" altLang="en-US" sz="28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Tree>
    <p:custDataLst>
      <p:tags r:id="rId7"/>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custDataLst>
              <p:tags r:id="rId1"/>
            </p:custDataLst>
          </p:nvPr>
        </p:nvSpPr>
        <p:spPr>
          <a:xfrm>
            <a:off x="831850" y="1403350"/>
            <a:ext cx="1374775" cy="685800"/>
          </a:xfrm>
          <a:prstGeom prst="rect">
            <a:avLst/>
          </a:prstGeom>
          <a:noFill/>
        </p:spPr>
        <p:txBody>
          <a:bodyPr wrap="square" rtlCol="0" anchor="b">
            <a:normAutofit fontScale="90000"/>
          </a:bodyPr>
          <a:lstStyle/>
          <a:p>
            <a:r>
              <a:rPr lang="zh-CN" altLang="en-US" sz="4050" b="1" spc="300" noProof="1" dirty="0">
                <a:solidFill>
                  <a:schemeClr val="accent2"/>
                </a:solidFill>
                <a:latin typeface="Arial" panose="020B0604020202020204" pitchFamily="34" charset="0"/>
                <a:ea typeface="微软雅黑" panose="020B0503020204020204" charset="-122"/>
                <a:cs typeface="+mn-cs"/>
              </a:rPr>
              <a:t>目录</a:t>
            </a:r>
            <a:endParaRPr lang="zh-CN" altLang="en-US" sz="4050" b="1" spc="300" noProof="1" dirty="0">
              <a:solidFill>
                <a:schemeClr val="accent2"/>
              </a:solidFill>
              <a:latin typeface="Arial" panose="020B0604020202020204" pitchFamily="34" charset="0"/>
              <a:ea typeface="微软雅黑" panose="020B0503020204020204" charset="-122"/>
            </a:endParaRPr>
          </a:p>
        </p:txBody>
      </p:sp>
      <p:sp>
        <p:nvSpPr>
          <p:cNvPr id="33" name="文本框 32"/>
          <p:cNvSpPr txBox="1"/>
          <p:nvPr>
            <p:custDataLst>
              <p:tags r:id="rId2"/>
            </p:custDataLst>
          </p:nvPr>
        </p:nvSpPr>
        <p:spPr>
          <a:xfrm>
            <a:off x="831850" y="1982788"/>
            <a:ext cx="1374775" cy="352425"/>
          </a:xfrm>
          <a:prstGeom prst="rect">
            <a:avLst/>
          </a:prstGeom>
          <a:noFill/>
        </p:spPr>
        <p:txBody>
          <a:bodyPr wrap="square" rtlCol="0" anchor="ctr">
            <a:normAutofit/>
          </a:bodyPr>
          <a:lstStyle/>
          <a:p>
            <a:r>
              <a:rPr lang="en-US" altLang="zh-CN" sz="1650" spc="300" noProof="1" dirty="0">
                <a:solidFill>
                  <a:schemeClr val="accent2"/>
                </a:solidFill>
                <a:latin typeface="Arial" panose="020B0604020202020204" pitchFamily="34" charset="0"/>
                <a:ea typeface="微软雅黑" panose="020B0503020204020204" charset="-122"/>
                <a:cs typeface="+mn-cs"/>
              </a:rPr>
              <a:t>Contents</a:t>
            </a:r>
            <a:endParaRPr lang="en-US" altLang="zh-CN" sz="1650" spc="300" noProof="1" dirty="0">
              <a:solidFill>
                <a:schemeClr val="accent2"/>
              </a:solidFill>
              <a:latin typeface="Arial" panose="020B0604020202020204" pitchFamily="34" charset="0"/>
              <a:ea typeface="微软雅黑" panose="020B0503020204020204" charset="-122"/>
            </a:endParaRPr>
          </a:p>
        </p:txBody>
      </p:sp>
      <p:sp>
        <p:nvSpPr>
          <p:cNvPr id="34" name="文本框 33"/>
          <p:cNvSpPr txBox="1"/>
          <p:nvPr>
            <p:custDataLst>
              <p:tags r:id="rId3"/>
            </p:custDataLst>
          </p:nvPr>
        </p:nvSpPr>
        <p:spPr>
          <a:xfrm>
            <a:off x="1100138" y="3117850"/>
            <a:ext cx="652463" cy="622300"/>
          </a:xfrm>
          <a:prstGeom prst="rect">
            <a:avLst/>
          </a:prstGeom>
          <a:noFill/>
        </p:spPr>
        <p:txBody>
          <a:bodyPr wrap="square" rtlCol="0" anchor="ctr">
            <a:normAutofit fontScale="90000"/>
          </a:bodyPr>
          <a:lstStyle/>
          <a:p>
            <a:pPr algn="ctr"/>
            <a:r>
              <a:rPr lang="en-US" altLang="zh-CN" sz="3600" noProof="1" dirty="0">
                <a:solidFill>
                  <a:schemeClr val="accent6"/>
                </a:solidFill>
                <a:latin typeface="Arial" panose="020B0604020202020204" pitchFamily="34" charset="0"/>
                <a:ea typeface="微软雅黑" panose="020B0503020204020204" charset="-122"/>
                <a:cs typeface="+mn-cs"/>
              </a:rPr>
              <a:t>01</a:t>
            </a:r>
            <a:endParaRPr lang="zh-CN" altLang="en-US" sz="3600" noProof="1" dirty="0">
              <a:solidFill>
                <a:schemeClr val="accent6"/>
              </a:solidFill>
              <a:latin typeface="Arial" panose="020B0604020202020204" pitchFamily="34" charset="0"/>
              <a:ea typeface="微软雅黑" panose="020B0503020204020204" charset="-122"/>
            </a:endParaRPr>
          </a:p>
        </p:txBody>
      </p:sp>
      <p:sp>
        <p:nvSpPr>
          <p:cNvPr id="35" name="文本框 34"/>
          <p:cNvSpPr txBox="1"/>
          <p:nvPr>
            <p:custDataLst>
              <p:tags r:id="rId4"/>
            </p:custDataLst>
          </p:nvPr>
        </p:nvSpPr>
        <p:spPr>
          <a:xfrm>
            <a:off x="993775" y="3624263"/>
            <a:ext cx="1495425" cy="1371600"/>
          </a:xfrm>
          <a:prstGeom prst="rect">
            <a:avLst/>
          </a:prstGeom>
          <a:noFill/>
        </p:spPr>
        <p:txBody>
          <a:bodyPr wrap="square" rtlCol="0" anchor="ctr">
            <a:normAutofit/>
          </a:bodyPr>
          <a:lstStyle/>
          <a:p>
            <a:pPr algn="ctr"/>
            <a:r>
              <a:rPr lang="zh-CN" altLang="en-US" sz="2100" b="1" spc="300" noProof="1" dirty="0">
                <a:solidFill>
                  <a:schemeClr val="accent1"/>
                </a:solidFill>
                <a:latin typeface="Arial" panose="020B0604020202020204" pitchFamily="34" charset="0"/>
                <a:ea typeface="微软雅黑" panose="020B0503020204020204" charset="-122"/>
                <a:cs typeface="+mn-cs"/>
              </a:rPr>
              <a:t>小组工作目标</a:t>
            </a:r>
            <a:endParaRPr lang="zh-CN" altLang="en-US" sz="2100" b="1" spc="300" noProof="1" dirty="0">
              <a:solidFill>
                <a:schemeClr val="accent1"/>
              </a:solidFill>
              <a:latin typeface="Arial" panose="020B0604020202020204" pitchFamily="34" charset="0"/>
              <a:ea typeface="微软雅黑" panose="020B0503020204020204" charset="-122"/>
            </a:endParaRPr>
          </a:p>
        </p:txBody>
      </p:sp>
      <p:sp>
        <p:nvSpPr>
          <p:cNvPr id="37" name="文本框 36"/>
          <p:cNvSpPr txBox="1"/>
          <p:nvPr>
            <p:custDataLst>
              <p:tags r:id="rId5"/>
            </p:custDataLst>
          </p:nvPr>
        </p:nvSpPr>
        <p:spPr>
          <a:xfrm>
            <a:off x="3887788" y="3117850"/>
            <a:ext cx="652463" cy="622300"/>
          </a:xfrm>
          <a:prstGeom prst="rect">
            <a:avLst/>
          </a:prstGeom>
          <a:noFill/>
        </p:spPr>
        <p:txBody>
          <a:bodyPr wrap="square" rtlCol="0" anchor="ctr">
            <a:normAutofit fontScale="90000"/>
          </a:bodyPr>
          <a:lstStyle/>
          <a:p>
            <a:pPr algn="ctr"/>
            <a:r>
              <a:rPr lang="en-US" altLang="zh-CN" sz="3600" noProof="1" dirty="0">
                <a:solidFill>
                  <a:schemeClr val="accent6"/>
                </a:solidFill>
                <a:latin typeface="Arial" panose="020B0604020202020204" pitchFamily="34" charset="0"/>
                <a:ea typeface="微软雅黑" panose="020B0503020204020204" charset="-122"/>
                <a:cs typeface="+mn-cs"/>
              </a:rPr>
              <a:t>02</a:t>
            </a:r>
            <a:endParaRPr lang="zh-CN" altLang="en-US" sz="3600" noProof="1" dirty="0">
              <a:solidFill>
                <a:schemeClr val="accent6"/>
              </a:solidFill>
              <a:latin typeface="Arial" panose="020B0604020202020204" pitchFamily="34" charset="0"/>
              <a:ea typeface="微软雅黑" panose="020B0503020204020204" charset="-122"/>
            </a:endParaRPr>
          </a:p>
        </p:txBody>
      </p:sp>
      <p:sp>
        <p:nvSpPr>
          <p:cNvPr id="38" name="文本框 37"/>
          <p:cNvSpPr txBox="1"/>
          <p:nvPr>
            <p:custDataLst>
              <p:tags r:id="rId6"/>
            </p:custDataLst>
          </p:nvPr>
        </p:nvSpPr>
        <p:spPr>
          <a:xfrm>
            <a:off x="3824288" y="3624263"/>
            <a:ext cx="1495425" cy="1443038"/>
          </a:xfrm>
          <a:prstGeom prst="rect">
            <a:avLst/>
          </a:prstGeom>
          <a:noFill/>
        </p:spPr>
        <p:txBody>
          <a:bodyPr wrap="square" rtlCol="0" anchor="ctr">
            <a:normAutofit/>
          </a:bodyPr>
          <a:lstStyle/>
          <a:p>
            <a:pPr algn="ctr"/>
            <a:r>
              <a:rPr lang="zh-CN" altLang="en-US" sz="2100" b="1" spc="300" noProof="1" dirty="0">
                <a:solidFill>
                  <a:schemeClr val="accent1"/>
                </a:solidFill>
                <a:latin typeface="Arial" panose="020B0604020202020204" pitchFamily="34" charset="0"/>
                <a:ea typeface="微软雅黑" panose="020B0503020204020204" charset="-122"/>
                <a:cs typeface="+mn-cs"/>
              </a:rPr>
              <a:t>小组工作内容</a:t>
            </a:r>
            <a:endParaRPr lang="zh-CN" altLang="en-US" sz="2100" b="1" spc="300" noProof="1" dirty="0">
              <a:solidFill>
                <a:schemeClr val="accent1"/>
              </a:solidFill>
              <a:latin typeface="Arial" panose="020B0604020202020204" pitchFamily="34" charset="0"/>
              <a:ea typeface="微软雅黑" panose="020B0503020204020204" charset="-122"/>
            </a:endParaRPr>
          </a:p>
        </p:txBody>
      </p:sp>
      <p:sp>
        <p:nvSpPr>
          <p:cNvPr id="40" name="文本框 39"/>
          <p:cNvSpPr txBox="1"/>
          <p:nvPr>
            <p:custDataLst>
              <p:tags r:id="rId7"/>
            </p:custDataLst>
          </p:nvPr>
        </p:nvSpPr>
        <p:spPr>
          <a:xfrm>
            <a:off x="6673850" y="3117850"/>
            <a:ext cx="652463" cy="622300"/>
          </a:xfrm>
          <a:prstGeom prst="rect">
            <a:avLst/>
          </a:prstGeom>
          <a:noFill/>
        </p:spPr>
        <p:txBody>
          <a:bodyPr wrap="square" rtlCol="0" anchor="ctr">
            <a:normAutofit fontScale="90000"/>
          </a:bodyPr>
          <a:lstStyle/>
          <a:p>
            <a:pPr algn="ctr"/>
            <a:r>
              <a:rPr lang="en-US" altLang="zh-CN" sz="3600" noProof="1" dirty="0">
                <a:solidFill>
                  <a:schemeClr val="accent6"/>
                </a:solidFill>
                <a:latin typeface="Arial" panose="020B0604020202020204" pitchFamily="34" charset="0"/>
                <a:ea typeface="微软雅黑" panose="020B0503020204020204" charset="-122"/>
                <a:cs typeface="+mn-cs"/>
              </a:rPr>
              <a:t>03</a:t>
            </a:r>
            <a:endParaRPr lang="zh-CN" altLang="en-US" sz="3600" noProof="1" dirty="0">
              <a:solidFill>
                <a:schemeClr val="accent6"/>
              </a:solidFill>
              <a:latin typeface="Arial" panose="020B0604020202020204" pitchFamily="34" charset="0"/>
              <a:ea typeface="微软雅黑" panose="020B0503020204020204" charset="-122"/>
            </a:endParaRPr>
          </a:p>
        </p:txBody>
      </p:sp>
      <p:sp>
        <p:nvSpPr>
          <p:cNvPr id="41" name="文本框 40"/>
          <p:cNvSpPr txBox="1"/>
          <p:nvPr>
            <p:custDataLst>
              <p:tags r:id="rId8"/>
            </p:custDataLst>
          </p:nvPr>
        </p:nvSpPr>
        <p:spPr>
          <a:xfrm>
            <a:off x="6610350" y="3624263"/>
            <a:ext cx="1495425" cy="1516063"/>
          </a:xfrm>
          <a:prstGeom prst="rect">
            <a:avLst/>
          </a:prstGeom>
          <a:noFill/>
        </p:spPr>
        <p:txBody>
          <a:bodyPr wrap="square" rtlCol="0" anchor="ctr">
            <a:normAutofit/>
          </a:bodyPr>
          <a:lstStyle/>
          <a:p>
            <a:pPr algn="ctr"/>
            <a:r>
              <a:rPr lang="zh-CN" altLang="en-US" sz="2100" b="1" spc="300" noProof="1" dirty="0">
                <a:solidFill>
                  <a:schemeClr val="accent1"/>
                </a:solidFill>
                <a:latin typeface="Arial" panose="020B0604020202020204" pitchFamily="34" charset="0"/>
                <a:ea typeface="微软雅黑" panose="020B0503020204020204" charset="-122"/>
                <a:cs typeface="+mn-cs"/>
              </a:rPr>
              <a:t>小组工作要求</a:t>
            </a:r>
            <a:endParaRPr lang="zh-CN" altLang="en-US" sz="2100" b="1" spc="300" noProof="1" dirty="0">
              <a:solidFill>
                <a:schemeClr val="accent1"/>
              </a:solidFill>
              <a:latin typeface="Arial" panose="020B0604020202020204" pitchFamily="34" charset="0"/>
              <a:ea typeface="微软雅黑" panose="020B0503020204020204" charset="-122"/>
            </a:endParaRPr>
          </a:p>
        </p:txBody>
      </p:sp>
    </p:spTree>
    <p:custDataLst>
      <p:tags r:id="rId9"/>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08546"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108547"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01</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108550" name="文本框 5"/>
          <p:cNvSpPr txBox="1"/>
          <p:nvPr>
            <p:custDataLst>
              <p:tags r:id="rId7"/>
            </p:custDataLst>
          </p:nvPr>
        </p:nvSpPr>
        <p:spPr>
          <a:xfrm>
            <a:off x="3492500" y="1428750"/>
            <a:ext cx="5065713" cy="4000500"/>
          </a:xfrm>
          <a:prstGeom prst="rect">
            <a:avLst/>
          </a:prstGeom>
          <a:noFill/>
          <a:ln w="9525">
            <a:noFill/>
          </a:ln>
        </p:spPr>
        <p:txBody>
          <a:bodyPr wrap="square" lIns="67500" tIns="35100" rIns="67500" bIns="35100" anchor="ctr" anchorCtr="0"/>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省级按照《国家基本公共卫生服务项目和家庭医生签约统计调查制度》明确的统计口径和有关指标解释，对基本公共卫生服务系统报表统计功能进行优化完善。鼓励各县市区通过县域全民健康信息平台实现卫生健领域各业务系统互联互通，归集居民健康信息；已统一使用家庭医生签约服务系统和基本公共卫生服务系统的地区，省级将督促系统承建方做好数据共享。</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a:bodyPr>
          <a:lstStyle/>
          <a:p>
            <a:pPr>
              <a:lnSpc>
                <a:spcPct val="11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优化系统功能</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10594"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110595"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02</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110598" name="文本框 5"/>
          <p:cNvSpPr txBox="1"/>
          <p:nvPr>
            <p:custDataLst>
              <p:tags r:id="rId7"/>
            </p:custDataLst>
          </p:nvPr>
        </p:nvSpPr>
        <p:spPr>
          <a:xfrm>
            <a:off x="3505200" y="1428750"/>
            <a:ext cx="5065713" cy="4000500"/>
          </a:xfrm>
          <a:prstGeom prst="rect">
            <a:avLst/>
          </a:prstGeom>
          <a:noFill/>
          <a:ln w="9525">
            <a:noFill/>
          </a:ln>
        </p:spPr>
        <p:txBody>
          <a:bodyPr wrap="square" lIns="67500" tIns="35100" rIns="67500" bIns="35100" anchor="ctr" anchorCtr="0"/>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以居民电子健康档案普及推广和务实应用为导向，优化档案开放使用服务渠道，推进电子健康档案向个人开放，重点人群在随访后将服务内容告知本人。在保障个人信息安全的前提下，推荐居民下载安装家庭医生签约服务 APP（健康彩云南），在线调阅、查询服务记录；支持各地通过访问各地卫生健康官方微信公众号等开放健康档案查询。</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a:bodyPr>
          <a:lstStyle/>
          <a:p>
            <a:pPr fontAlgn="auto">
              <a:lnSpc>
                <a:spcPct val="12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推进开放应用</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254125" y="3022600"/>
            <a:ext cx="512763" cy="420688"/>
          </a:xfrm>
          <a:prstGeom prst="rect">
            <a:avLst/>
          </a:prstGeom>
          <a:noFill/>
        </p:spPr>
        <p:txBody>
          <a:bodyPr wrap="square" rtlCol="0">
            <a:normAutofit fontScale="90000"/>
          </a:bodyPr>
          <a:lstStyle/>
          <a:p>
            <a:r>
              <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01.</a:t>
            </a:r>
            <a:endPar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11" name="文本框 10"/>
          <p:cNvSpPr txBox="1"/>
          <p:nvPr>
            <p:custDataLst>
              <p:tags r:id="rId2"/>
            </p:custDataLst>
          </p:nvPr>
        </p:nvSpPr>
        <p:spPr>
          <a:xfrm>
            <a:off x="1784350" y="2781300"/>
            <a:ext cx="2447925" cy="920750"/>
          </a:xfrm>
          <a:prstGeom prst="rect">
            <a:avLst/>
          </a:prstGeom>
          <a:noFill/>
        </p:spPr>
        <p:txBody>
          <a:bodyPr wrap="square" rtlCol="0">
            <a:noAutofit/>
          </a:bodyPr>
          <a:lstStyle/>
          <a:p>
            <a:pPr fontAlgn="auto">
              <a:lnSpc>
                <a:spcPct val="120000"/>
              </a:lnSpc>
            </a:pPr>
            <a:r>
              <a:rPr lang="zh-CN" altLang="en-US" sz="27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系统报表统计规则</a:t>
            </a:r>
            <a:endParaRPr lang="zh-CN" altLang="en-US" sz="27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cxnSp>
        <p:nvCxnSpPr>
          <p:cNvPr id="31" name="直接连接符 30"/>
          <p:cNvCxnSpPr/>
          <p:nvPr>
            <p:custDataLst>
              <p:tags r:id="rId3"/>
            </p:custDataLst>
          </p:nvPr>
        </p:nvCxnSpPr>
        <p:spPr>
          <a:xfrm>
            <a:off x="1254125" y="2497138"/>
            <a:ext cx="2857500"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4"/>
            </p:custDataLst>
          </p:nvPr>
        </p:nvSpPr>
        <p:spPr>
          <a:xfrm>
            <a:off x="1254125" y="1774825"/>
            <a:ext cx="4098925" cy="665163"/>
          </a:xfrm>
          <a:prstGeom prst="rect">
            <a:avLst/>
          </a:prstGeom>
          <a:noFill/>
        </p:spPr>
        <p:txBody>
          <a:bodyPr wrap="square" lIns="0" rIns="0" rtlCol="0">
            <a:normAutofit fontScale="90000"/>
          </a:bodyPr>
          <a:lstStyle/>
          <a:p>
            <a:pPr>
              <a:lnSpc>
                <a:spcPct val="120000"/>
              </a:lnSpc>
              <a:buClrTx/>
              <a:buSzTx/>
              <a:buFontTx/>
            </a:pPr>
            <a:r>
              <a:rPr lang="zh-CN" altLang="en-US" sz="3300" b="1" spc="300" noProof="1">
                <a:solidFill>
                  <a:schemeClr val="tx1">
                    <a:lumMod val="85000"/>
                    <a:lumOff val="15000"/>
                  </a:schemeClr>
                </a:solidFill>
                <a:latin typeface="Arial" panose="020B0604020202020204" pitchFamily="34" charset="0"/>
                <a:ea typeface="汉仪尚巍手书W" pitchFamily="18" charset="-122"/>
                <a:cs typeface="+mn-cs"/>
                <a:sym typeface="Arial" panose="020B0604020202020204" pitchFamily="34" charset="0"/>
              </a:rPr>
              <a:t>四</a:t>
            </a:r>
            <a:r>
              <a:rPr lang="en-US" altLang="zh-CN" sz="3300" b="1" spc="300" noProof="1">
                <a:solidFill>
                  <a:schemeClr val="tx1">
                    <a:lumMod val="85000"/>
                    <a:lumOff val="15000"/>
                  </a:schemeClr>
                </a:solidFill>
                <a:latin typeface="Arial" panose="020B0604020202020204" pitchFamily="34" charset="0"/>
                <a:ea typeface="汉仪尚巍手书W" pitchFamily="18" charset="-122"/>
                <a:cs typeface="+mn-cs"/>
                <a:sym typeface="Arial" panose="020B0604020202020204" pitchFamily="34" charset="0"/>
              </a:rPr>
              <a:t>.</a:t>
            </a:r>
            <a:r>
              <a:rPr lang="zh-CN" altLang="en-US" sz="3300" b="1"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做好业务培训指导</a:t>
            </a:r>
            <a:endParaRPr lang="zh-CN" altLang="en-US" sz="3300" b="1" spc="300" noProof="1">
              <a:solidFill>
                <a:schemeClr val="tx1">
                  <a:lumMod val="85000"/>
                  <a:lumOff val="15000"/>
                </a:schemeClr>
              </a:solidFill>
              <a:latin typeface="Arial" panose="020B0604020202020204" pitchFamily="34" charset="0"/>
              <a:ea typeface="汉仪尚巍手书W" pitchFamily="18" charset="-122"/>
              <a:sym typeface="Arial" panose="020B0604020202020204" pitchFamily="34" charset="0"/>
            </a:endParaRPr>
          </a:p>
        </p:txBody>
      </p:sp>
      <p:sp>
        <p:nvSpPr>
          <p:cNvPr id="34" name="文本框 33"/>
          <p:cNvSpPr txBox="1"/>
          <p:nvPr>
            <p:custDataLst>
              <p:tags r:id="rId5"/>
            </p:custDataLst>
          </p:nvPr>
        </p:nvSpPr>
        <p:spPr>
          <a:xfrm>
            <a:off x="1254125" y="4214813"/>
            <a:ext cx="512763" cy="422275"/>
          </a:xfrm>
          <a:prstGeom prst="rect">
            <a:avLst/>
          </a:prstGeom>
          <a:noFill/>
        </p:spPr>
        <p:txBody>
          <a:bodyPr wrap="square" rtlCol="0">
            <a:normAutofit fontScale="90000"/>
          </a:bodyPr>
          <a:lstStyle/>
          <a:p>
            <a:r>
              <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rPr>
              <a:t>02.</a:t>
            </a:r>
            <a:endParaRPr lang="en-US" altLang="zh-CN" sz="2100" b="1" noProof="1" dirty="0">
              <a:solidFill>
                <a:schemeClr val="accent1"/>
              </a:solidFill>
              <a:latin typeface="Arial" panose="020B0604020202020204" pitchFamily="34" charset="0"/>
              <a:ea typeface="隶书" panose="02010509060101010101" pitchFamily="49" charset="-122"/>
              <a:cs typeface="Arial" panose="020B0604020202020204" pitchFamily="34" charset="0"/>
              <a:sym typeface="Arial" panose="020B0604020202020204" pitchFamily="34" charset="0"/>
            </a:endParaRPr>
          </a:p>
        </p:txBody>
      </p:sp>
      <p:sp>
        <p:nvSpPr>
          <p:cNvPr id="35" name="文本框 34"/>
          <p:cNvSpPr txBox="1"/>
          <p:nvPr>
            <p:custDataLst>
              <p:tags r:id="rId6"/>
            </p:custDataLst>
          </p:nvPr>
        </p:nvSpPr>
        <p:spPr>
          <a:xfrm>
            <a:off x="1784350" y="4043363"/>
            <a:ext cx="2447925" cy="920750"/>
          </a:xfrm>
          <a:prstGeom prst="rect">
            <a:avLst/>
          </a:prstGeom>
          <a:noFill/>
        </p:spPr>
        <p:txBody>
          <a:bodyPr wrap="square" rtlCol="0">
            <a:noAutofit/>
          </a:bodyPr>
          <a:lstStyle/>
          <a:p>
            <a:pPr fontAlgn="auto">
              <a:lnSpc>
                <a:spcPct val="120000"/>
              </a:lnSpc>
            </a:pPr>
            <a:r>
              <a:rPr lang="zh-CN" altLang="en-US" sz="27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居民健康档案登记台账与重点人群四病台账数据比对</a:t>
            </a:r>
            <a:endParaRPr lang="zh-CN" altLang="en-US" sz="27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endParaRPr>
          </a:p>
        </p:txBody>
      </p:sp>
    </p:spTree>
    <p:custDataLst>
      <p:tags r:id="rId7"/>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14690"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114691"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01</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114694" name="文本框 5"/>
          <p:cNvSpPr txBox="1"/>
          <p:nvPr>
            <p:custDataLst>
              <p:tags r:id="rId7"/>
            </p:custDataLst>
          </p:nvPr>
        </p:nvSpPr>
        <p:spPr>
          <a:xfrm>
            <a:off x="3505200" y="177800"/>
            <a:ext cx="5067300" cy="6227763"/>
          </a:xfrm>
          <a:prstGeom prst="rect">
            <a:avLst/>
          </a:prstGeom>
          <a:noFill/>
          <a:ln w="9525">
            <a:noFill/>
          </a:ln>
        </p:spPr>
        <p:txBody>
          <a:bodyPr wrap="square" lIns="67500" tIns="35100" rIns="67500" bIns="35100" anchor="ctr" anchorCtr="0"/>
          <a:p>
            <a:pPr>
              <a:lnSpc>
                <a:spcPct val="110000"/>
              </a:lnSpc>
              <a:spcAft>
                <a:spcPts val="725"/>
              </a:spcAft>
              <a:buClr>
                <a:srgbClr val="404040"/>
              </a:buClr>
            </a:pP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1</a:t>
            </a:r>
            <a:r>
              <a:rPr lang="en-US" altLang="zh-CN" sz="1800">
                <a:solidFill>
                  <a:srgbClr val="595959"/>
                </a:solidFill>
                <a:latin typeface="Arial" panose="020B0604020202020204" pitchFamily="34" charset="0"/>
                <a:ea typeface="隶书" panose="02010509060101010101" pitchFamily="49" charset="-122"/>
                <a:sym typeface="微软雅黑" panose="020B0503020204020204" charset="-122"/>
              </a:rPr>
              <a:t>.</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65岁及以上老年人建档人数：从年初至统计时间点，建立健康档案的65岁及以上常住居民数（剔除历史死亡和历史失访，保留当年死亡及当年失访）</a:t>
            </a:r>
            <a:endPar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endParaRPr>
          </a:p>
          <a:p>
            <a:pPr>
              <a:lnSpc>
                <a:spcPct val="110000"/>
              </a:lnSpc>
              <a:spcAft>
                <a:spcPts val="725"/>
              </a:spcAft>
              <a:buClr>
                <a:srgbClr val="404040"/>
              </a:buClr>
            </a:pPr>
            <a:r>
              <a:rPr lang="en-US" altLang="zh-CN" sz="1800">
                <a:solidFill>
                  <a:srgbClr val="595959"/>
                </a:solidFill>
                <a:latin typeface="Arial" panose="020B0604020202020204" pitchFamily="34" charset="0"/>
                <a:ea typeface="隶书" panose="02010509060101010101" pitchFamily="49" charset="-122"/>
                <a:sym typeface="微软雅黑" panose="020B0503020204020204" charset="-122"/>
              </a:rPr>
              <a:t>2.</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高血压</a:t>
            </a:r>
            <a:r>
              <a:rPr lang="en-US" altLang="zh-CN" sz="1800">
                <a:solidFill>
                  <a:srgbClr val="595959"/>
                </a:solidFill>
                <a:latin typeface="Arial" panose="020B0604020202020204" pitchFamily="34" charset="0"/>
                <a:ea typeface="隶书" panose="02010509060101010101" pitchFamily="49" charset="-122"/>
                <a:sym typeface="微软雅黑" panose="020B0503020204020204" charset="-122"/>
              </a:rPr>
              <a:t>/</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糖尿病建档人数：从年初至统计时间点，建立健康档案的高血压</a:t>
            </a:r>
            <a:r>
              <a:rPr lang="en-US" altLang="zh-CN" sz="1800">
                <a:solidFill>
                  <a:srgbClr val="595959"/>
                </a:solidFill>
                <a:ea typeface="隶书" panose="02010509060101010101" pitchFamily="49" charset="-122"/>
                <a:sym typeface="微软雅黑" panose="020B0503020204020204" charset="-122"/>
              </a:rPr>
              <a:t>/</a:t>
            </a:r>
            <a:r>
              <a:rPr lang="zh-CN" altLang="en-US" sz="1800">
                <a:solidFill>
                  <a:srgbClr val="595959"/>
                </a:solidFill>
                <a:ea typeface="隶书" panose="02010509060101010101" pitchFamily="49" charset="-122"/>
                <a:sym typeface="微软雅黑" panose="020B0503020204020204" charset="-122"/>
              </a:rPr>
              <a:t>糖尿病</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患者人数（</a:t>
            </a:r>
            <a:r>
              <a:rPr lang="zh-CN" altLang="en-US" sz="1800">
                <a:solidFill>
                  <a:srgbClr val="FF0000"/>
                </a:solidFill>
                <a:latin typeface="Arial" panose="020B0604020202020204" pitchFamily="34" charset="0"/>
                <a:ea typeface="隶书" panose="02010509060101010101" pitchFamily="49" charset="-122"/>
                <a:sym typeface="微软雅黑" panose="020B0503020204020204" charset="-122"/>
              </a:rPr>
              <a:t>包含正常、当年失访、当年死亡</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的，排除历史失访、历史死亡、</a:t>
            </a:r>
            <a:r>
              <a:rPr lang="zh-CN" altLang="en-US" sz="1800">
                <a:solidFill>
                  <a:srgbClr val="FF0000"/>
                </a:solidFill>
                <a:latin typeface="Arial" panose="020B0604020202020204" pitchFamily="34" charset="0"/>
                <a:ea typeface="隶书" panose="02010509060101010101" pitchFamily="49" charset="-122"/>
                <a:sym typeface="微软雅黑" panose="020B0503020204020204" charset="-122"/>
              </a:rPr>
              <a:t>无效、取消了人群标识</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a:t>
            </a:r>
            <a:endPar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endParaRPr>
          </a:p>
          <a:p>
            <a:pPr>
              <a:lnSpc>
                <a:spcPct val="110000"/>
              </a:lnSpc>
              <a:spcAft>
                <a:spcPts val="725"/>
              </a:spcAft>
              <a:buClr>
                <a:srgbClr val="404040"/>
              </a:buClr>
            </a:pP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8</a:t>
            </a:r>
            <a:r>
              <a:rPr lang="en-US" altLang="zh-CN" sz="1800">
                <a:solidFill>
                  <a:srgbClr val="595959"/>
                </a:solidFill>
                <a:latin typeface="Arial" panose="020B0604020202020204" pitchFamily="34" charset="0"/>
                <a:ea typeface="隶书" panose="02010509060101010101" pitchFamily="49" charset="-122"/>
                <a:sym typeface="微软雅黑" panose="020B0503020204020204" charset="-122"/>
              </a:rPr>
              <a:t>.</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在基层医疗卫生机构按照规范要求提供高血压患者健康管理服务的人数（第三版规范）：①每季度提供至少1次面对面随访；②对血压控制不满意或药物不良反应患者</a:t>
            </a:r>
            <a:r>
              <a:rPr lang="zh-CN" altLang="en-US" sz="1800">
                <a:solidFill>
                  <a:srgbClr val="FF0000"/>
                </a:solidFill>
                <a:latin typeface="Arial" panose="020B0604020202020204" pitchFamily="34" charset="0"/>
                <a:ea typeface="隶书" panose="02010509060101010101" pitchFamily="49" charset="-122"/>
                <a:sym typeface="微软雅黑" panose="020B0503020204020204" charset="-122"/>
              </a:rPr>
              <a:t>按要求开展分类干预</a:t>
            </a:r>
            <a:r>
              <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rPr>
              <a:t>。2项内容均满足视为“规范管理”。</a:t>
            </a:r>
            <a:endParaRPr lang="zh-CN" altLang="en-US" sz="1800">
              <a:solidFill>
                <a:srgbClr val="595959"/>
              </a:solidFill>
              <a:latin typeface="Arial" panose="020B0604020202020204" pitchFamily="34" charset="0"/>
              <a:ea typeface="隶书" panose="02010509060101010101" pitchFamily="49" charset="-122"/>
              <a:sym typeface="微软雅黑" panose="020B0503020204020204" charset="-122"/>
            </a:endParaRPr>
          </a:p>
          <a:p>
            <a:pPr>
              <a:lnSpc>
                <a:spcPct val="110000"/>
              </a:lnSpc>
              <a:spcAft>
                <a:spcPts val="725"/>
              </a:spcAft>
              <a:buClr>
                <a:srgbClr val="404040"/>
              </a:buClr>
            </a:pPr>
            <a:r>
              <a:rPr lang="zh-CN" altLang="en-US" sz="1800">
                <a:solidFill>
                  <a:srgbClr val="FF0000"/>
                </a:solidFill>
                <a:latin typeface="Arial" panose="020B0604020202020204" pitchFamily="34" charset="0"/>
                <a:ea typeface="隶书" panose="02010509060101010101" pitchFamily="49" charset="-122"/>
                <a:sym typeface="微软雅黑" panose="020B0503020204020204" charset="-122"/>
              </a:rPr>
              <a:t>补充：</a:t>
            </a:r>
            <a:r>
              <a:rPr lang="en-US" altLang="zh-CN" sz="1800">
                <a:solidFill>
                  <a:srgbClr val="FF0000"/>
                </a:solidFill>
                <a:latin typeface="Arial" panose="020B0604020202020204" pitchFamily="34" charset="0"/>
                <a:ea typeface="隶书" panose="02010509060101010101" pitchFamily="49" charset="-122"/>
                <a:sym typeface="微软雅黑" panose="020B0503020204020204" charset="-122"/>
              </a:rPr>
              <a:t>1.</a:t>
            </a:r>
            <a:r>
              <a:rPr lang="zh-CN" altLang="en-US" sz="1800">
                <a:solidFill>
                  <a:srgbClr val="FF0000"/>
                </a:solidFill>
                <a:latin typeface="Arial" panose="020B0604020202020204" pitchFamily="34" charset="0"/>
                <a:ea typeface="隶书" panose="02010509060101010101" pitchFamily="49" charset="-122"/>
                <a:sym typeface="微软雅黑" panose="020B0503020204020204" charset="-122"/>
              </a:rPr>
              <a:t>重点人群未填写纳入管理时间的，不会被统计进建档人数，居民健康档案台账导出后也无重点人群分类。</a:t>
            </a:r>
            <a:r>
              <a:rPr lang="en-US" altLang="zh-CN" sz="1800">
                <a:solidFill>
                  <a:srgbClr val="FF0000"/>
                </a:solidFill>
                <a:latin typeface="Arial" panose="020B0604020202020204" pitchFamily="34" charset="0"/>
                <a:ea typeface="隶书" panose="02010509060101010101" pitchFamily="49" charset="-122"/>
                <a:sym typeface="微软雅黑" panose="020B0503020204020204" charset="-122"/>
              </a:rPr>
              <a:t>2.</a:t>
            </a:r>
            <a:r>
              <a:rPr lang="zh-CN" altLang="en-US" sz="1800">
                <a:solidFill>
                  <a:srgbClr val="FF0000"/>
                </a:solidFill>
                <a:latin typeface="Arial" panose="020B0604020202020204" pitchFamily="34" charset="0"/>
                <a:ea typeface="隶书" panose="02010509060101010101" pitchFamily="49" charset="-122"/>
                <a:sym typeface="微软雅黑" panose="020B0503020204020204" charset="-122"/>
              </a:rPr>
              <a:t>今年无服务记录的重点人群，居民健康档案台账有重点人群分类，但不会被统计进重点人群建档人数。</a:t>
            </a:r>
            <a:endParaRPr lang="zh-CN" altLang="en-US" sz="1800">
              <a:solidFill>
                <a:srgbClr val="FF0000"/>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a:bodyPr>
          <a:lstStyle/>
          <a:p>
            <a:pPr>
              <a:lnSpc>
                <a:spcPct val="11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系统报表统计规则</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0" y="857250"/>
            <a:ext cx="3048000"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16738" name="图片 8" descr="F:/360MoveData/Users/1V994W2/PycharmProjects/PPT_Background_Generation/pic_temp/0_pic_quater_right_up.png"/>
          <p:cNvPicPr/>
          <p:nvPr>
            <p:custDataLst>
              <p:tags r:id="rId2"/>
            </p:custDataLst>
          </p:nvPr>
        </p:nvPicPr>
        <p:blipFill>
          <a:blip r:embed="rId3" r:link="rId4"/>
          <a:stretch>
            <a:fillRect/>
          </a:stretch>
        </p:blipFill>
        <p:spPr>
          <a:xfrm>
            <a:off x="8604250" y="857250"/>
            <a:ext cx="539750" cy="401638"/>
          </a:xfrm>
          <a:prstGeom prst="rect">
            <a:avLst/>
          </a:prstGeom>
          <a:noFill/>
          <a:ln w="9525">
            <a:noFill/>
          </a:ln>
        </p:spPr>
      </p:pic>
      <p:grpSp>
        <p:nvGrpSpPr>
          <p:cNvPr id="116739" name="组合 2"/>
          <p:cNvGrpSpPr/>
          <p:nvPr/>
        </p:nvGrpSpPr>
        <p:grpSpPr>
          <a:xfrm>
            <a:off x="573088" y="1311275"/>
            <a:ext cx="679450" cy="236538"/>
            <a:chOff x="572509" y="277950"/>
            <a:chExt cx="907181" cy="314492"/>
          </a:xfrm>
        </p:grpSpPr>
        <p:sp>
          <p:nvSpPr>
            <p:cNvPr id="4" name="矩形: 圆角 3"/>
            <p:cNvSpPr/>
            <p:nvPr>
              <p:custDataLst>
                <p:tags r:id="rId5"/>
              </p:custDataLst>
            </p:nvPr>
          </p:nvSpPr>
          <p:spPr>
            <a:xfrm>
              <a:off x="572509" y="277950"/>
              <a:ext cx="907181" cy="3132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fontScale="55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文本框 33"/>
            <p:cNvSpPr txBox="1"/>
            <p:nvPr>
              <p:custDataLst>
                <p:tags r:id="rId6"/>
              </p:custDataLst>
            </p:nvPr>
          </p:nvSpPr>
          <p:spPr>
            <a:xfrm>
              <a:off x="619578" y="284665"/>
              <a:ext cx="860112" cy="307777"/>
            </a:xfrm>
            <a:prstGeom prst="rect">
              <a:avLst/>
            </a:prstGeom>
            <a:noFill/>
          </p:spPr>
          <p:txBody>
            <a:bodyPr wrap="square" lIns="67500" tIns="35100" rIns="67500" bIns="351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rPr>
                <a:t>02</a:t>
              </a:r>
              <a:endParaRPr kumimoji="0" lang="en-US" altLang="zh-CN" sz="1050" b="1" i="0" strike="noStrike" spc="100" baseline="0" noProof="0">
                <a:ln>
                  <a:noFill/>
                </a:ln>
                <a:solidFill>
                  <a:schemeClr val="bg1">
                    <a:alpha val="80000"/>
                  </a:schemeClr>
                </a:solidFill>
                <a:effectLst/>
                <a:uLnTx/>
                <a:uFillTx/>
                <a:latin typeface="Arial" panose="020B0604020202020204" pitchFamily="34" charset="0"/>
                <a:ea typeface="隶书" panose="02010509060101010101" pitchFamily="49" charset="-122"/>
                <a:cs typeface="Arial" panose="020B0604020202020204" pitchFamily="34" charset="0"/>
              </a:endParaRPr>
            </a:p>
          </p:txBody>
        </p:sp>
      </p:grpSp>
      <p:sp>
        <p:nvSpPr>
          <p:cNvPr id="116742" name="文本框 5"/>
          <p:cNvSpPr txBox="1"/>
          <p:nvPr>
            <p:custDataLst>
              <p:tags r:id="rId7"/>
            </p:custDataLst>
          </p:nvPr>
        </p:nvSpPr>
        <p:spPr>
          <a:xfrm>
            <a:off x="3492500" y="1412875"/>
            <a:ext cx="5065713" cy="3998913"/>
          </a:xfrm>
          <a:prstGeom prst="rect">
            <a:avLst/>
          </a:prstGeom>
          <a:noFill/>
          <a:ln w="9525">
            <a:noFill/>
          </a:ln>
        </p:spPr>
        <p:txBody>
          <a:bodyPr wrap="square" lIns="67500" tIns="35100" rIns="67500" bIns="35100" anchor="ctr" anchorCtr="0"/>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以乡镇报基公卫疾控专用群季报表为例演示比对过程（大概</a:t>
            </a:r>
            <a:r>
              <a:rPr lang="en-US" altLang="zh-CN" sz="2000">
                <a:solidFill>
                  <a:srgbClr val="595959"/>
                </a:solidFill>
                <a:latin typeface="Arial" panose="020B0604020202020204" pitchFamily="34" charset="0"/>
                <a:ea typeface="隶书" panose="02010509060101010101" pitchFamily="49" charset="-122"/>
                <a:sym typeface="微软雅黑" panose="020B0503020204020204" charset="-122"/>
              </a:rPr>
              <a:t>20</a:t>
            </a: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分钟）</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a:p>
            <a:pPr>
              <a:lnSpc>
                <a:spcPct val="130000"/>
              </a:lnSpc>
              <a:spcAft>
                <a:spcPts val="800"/>
              </a:spcAft>
              <a:buClr>
                <a:srgbClr val="404040"/>
              </a:buClr>
            </a:pPr>
            <a:r>
              <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rPr>
              <a:t>https://yngwypt.yiboshi.com/#/</a:t>
            </a:r>
            <a:endParaRPr lang="zh-CN" altLang="en-US" sz="2000">
              <a:solidFill>
                <a:srgbClr val="595959"/>
              </a:solidFill>
              <a:latin typeface="Arial" panose="020B0604020202020204" pitchFamily="34" charset="0"/>
              <a:ea typeface="隶书" panose="02010509060101010101" pitchFamily="49" charset="-122"/>
              <a:sym typeface="微软雅黑" panose="020B0503020204020204" charset="-122"/>
            </a:endParaRPr>
          </a:p>
        </p:txBody>
      </p:sp>
      <p:sp>
        <p:nvSpPr>
          <p:cNvPr id="7" name="文本框 6"/>
          <p:cNvSpPr txBox="1"/>
          <p:nvPr>
            <p:custDataLst>
              <p:tags r:id="rId8"/>
            </p:custDataLst>
          </p:nvPr>
        </p:nvSpPr>
        <p:spPr>
          <a:xfrm>
            <a:off x="573088" y="1741488"/>
            <a:ext cx="2019300" cy="3062288"/>
          </a:xfrm>
          <a:prstGeom prst="rect">
            <a:avLst/>
          </a:prstGeom>
          <a:noFill/>
        </p:spPr>
        <p:txBody>
          <a:bodyPr wrap="square" lIns="35100" rIns="35100" rtlCol="0" anchor="t" anchorCtr="0">
            <a:normAutofit fontScale="90000" lnSpcReduction="20000"/>
          </a:bodyPr>
          <a:lstStyle/>
          <a:p>
            <a:pPr fontAlgn="auto">
              <a:lnSpc>
                <a:spcPct val="120000"/>
              </a:lnSpc>
            </a:pPr>
            <a:r>
              <a:rPr lang="zh-CN" altLang="en-US" sz="3300" spc="200" noProof="1">
                <a:solidFill>
                  <a:schemeClr val="tx1">
                    <a:lumMod val="85000"/>
                    <a:lumOff val="15000"/>
                  </a:schemeClr>
                </a:solidFill>
                <a:latin typeface="Arial" panose="020B0604020202020204" pitchFamily="34" charset="0"/>
                <a:ea typeface="隶书" panose="02010509060101010101" pitchFamily="49" charset="-122"/>
                <a:cs typeface="微软雅黑" panose="020B0503020204020204" charset="-122"/>
                <a:sym typeface="Arial" panose="020B0604020202020204" pitchFamily="34" charset="0"/>
              </a:rPr>
              <a:t>居民健康档案登记台账与重点人群四病台账数据比对</a:t>
            </a:r>
            <a:endParaRPr lang="zh-CN" altLang="en-US" sz="3300" b="1" spc="100" noProof="1">
              <a:solidFill>
                <a:schemeClr val="tx1">
                  <a:lumMod val="85000"/>
                  <a:lumOff val="15000"/>
                </a:schemeClr>
              </a:solidFill>
              <a:latin typeface="Arial" panose="020B0604020202020204" pitchFamily="34" charset="0"/>
              <a:ea typeface="隶书" panose="02010509060101010101" pitchFamily="49" charset="-122"/>
            </a:endParaRPr>
          </a:p>
        </p:txBody>
      </p:sp>
    </p:spTree>
    <p:custDataLst>
      <p:tags r:id="rId9"/>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idx="14" hasCustomPrompt="1"/>
            <p:custDataLst>
              <p:tags r:id="rId1"/>
            </p:custDataLst>
          </p:nvPr>
        </p:nvSpPr>
        <p:spPr>
          <a:xfrm>
            <a:off x="1649413" y="1627188"/>
            <a:ext cx="1054100" cy="3603625"/>
          </a:xfrm>
        </p:spPr>
        <p:txBody>
          <a:bodyPr wrap="square" lIns="0" tIns="0" rIns="0" bIns="0" rtlCol="0" anchor="t" anchorCtr="0">
            <a:normAutofit fontScale="90000"/>
          </a:bodyPr>
          <a:lstStyle/>
          <a:p>
            <a:pPr marL="0" marR="0" indent="0" algn="l" defTabSz="914400" rtl="0" eaLnBrk="1" fontAlgn="auto" latinLnBrk="0" hangingPunct="1">
              <a:lnSpc>
                <a:spcPct val="100000"/>
              </a:lnSpc>
              <a:spcBef>
                <a:spcPct val="0"/>
              </a:spcBef>
              <a:spcAft>
                <a:spcPct val="0"/>
              </a:spcAft>
              <a:buClrTx/>
              <a:buSzTx/>
              <a:buFontTx/>
              <a:buNone/>
            </a:pPr>
            <a:r>
              <a:rPr kumimoji="0" lang="en-US" altLang="zh-CN" sz="6000" b="0" i="0" u="none" strike="noStrike" kern="1200" cap="none" spc="1400" normalizeH="0" baseline="0" noProof="1">
                <a:solidFill>
                  <a:schemeClr val="tx1">
                    <a:lumMod val="85000"/>
                    <a:lumOff val="15000"/>
                  </a:schemeClr>
                </a:solidFill>
                <a:uFillTx/>
                <a:latin typeface="Arial" panose="020B0604020202020204" pitchFamily="34" charset="0"/>
                <a:ea typeface="汉仪尚巍手书W" pitchFamily="18" charset="-122"/>
                <a:cs typeface="+mn-cs"/>
              </a:rPr>
              <a:t>谢谢观</a:t>
            </a:r>
            <a:r>
              <a:rPr kumimoji="0" lang="en-US" altLang="zh-CN" sz="6600" b="0" i="0" u="none" strike="noStrike" kern="1200" cap="none" spc="1400" normalizeH="0" baseline="0" noProof="1">
                <a:solidFill>
                  <a:schemeClr val="tx1">
                    <a:lumMod val="85000"/>
                    <a:lumOff val="15000"/>
                  </a:schemeClr>
                </a:solidFill>
                <a:uFillTx/>
                <a:latin typeface="Arial" panose="020B0604020202020204" pitchFamily="34" charset="0"/>
                <a:ea typeface="汉仪尚巍手书W" pitchFamily="18" charset="-122"/>
                <a:cs typeface="+mn-cs"/>
              </a:rPr>
              <a:t>看</a:t>
            </a:r>
            <a:endParaRPr kumimoji="0" lang="en-US" altLang="zh-CN" sz="6600" b="0" i="0" u="none" strike="noStrike" kern="1200" cap="none" spc="1400" normalizeH="0" baseline="0" noProof="1">
              <a:solidFill>
                <a:schemeClr val="tx1">
                  <a:lumMod val="85000"/>
                  <a:lumOff val="15000"/>
                </a:schemeClr>
              </a:solidFill>
              <a:uFillTx/>
              <a:latin typeface="Arial" panose="020B0604020202020204" pitchFamily="34" charset="0"/>
              <a:ea typeface="汉仪尚巍手书W" pitchFamily="18" charset="-122"/>
              <a:cs typeface="+mn-cs"/>
            </a:endParaRPr>
          </a:p>
        </p:txBody>
      </p:sp>
    </p:spTree>
    <p:custDataLst>
      <p:tags r:id="rId2"/>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p:txBody>
          <a:bodyPr>
            <a:normAutofit/>
          </a:bodyPr>
          <a:lstStyle/>
          <a:p>
            <a:r>
              <a:rPr lang="zh-CN" altLang="en-US" dirty="0"/>
              <a:t>老高糖</a:t>
            </a:r>
            <a:endParaRPr lang="zh-CN" altLang="en-US" dirty="0"/>
          </a:p>
        </p:txBody>
      </p:sp>
    </p:spTree>
    <p:custDataLst>
      <p:tags r:id="rId2"/>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476399" y="2366486"/>
            <a:ext cx="1048226" cy="2125028"/>
          </a:xfrm>
          <a:prstGeom prst="rect">
            <a:avLst/>
          </a:prstGeom>
          <a:noFill/>
        </p:spPr>
        <p:txBody>
          <a:bodyPr wrap="square" rtlCol="0">
            <a:normAutofit fontScale="60000"/>
          </a:bodyPr>
          <a:lstStyle/>
          <a:p>
            <a:pPr algn="ctr" fontAlgn="auto">
              <a:lnSpc>
                <a:spcPct val="100000"/>
              </a:lnSpc>
            </a:pPr>
            <a:r>
              <a:rPr lang="zh-CN" altLang="zh-CN" sz="7200" dirty="0">
                <a:solidFill>
                  <a:schemeClr val="tx1">
                    <a:lumMod val="85000"/>
                    <a:lumOff val="15000"/>
                  </a:schemeClr>
                </a:solidFill>
                <a:latin typeface="Arial" panose="020B0604020202020204" pitchFamily="34" charset="0"/>
                <a:ea typeface="汉仪尚巍手书W" pitchFamily="18" charset="-122"/>
              </a:rPr>
              <a:t>老高糖</a:t>
            </a:r>
            <a:endParaRPr lang="zh-CN" altLang="zh-CN" sz="7200" dirty="0">
              <a:solidFill>
                <a:schemeClr val="tx1">
                  <a:lumMod val="85000"/>
                  <a:lumOff val="15000"/>
                </a:schemeClr>
              </a:solidFill>
              <a:latin typeface="Arial" panose="020B0604020202020204" pitchFamily="34" charset="0"/>
              <a:ea typeface="汉仪尚巍手书W" pitchFamily="18" charset="-122"/>
            </a:endParaRPr>
          </a:p>
        </p:txBody>
      </p:sp>
      <p:sp>
        <p:nvSpPr>
          <p:cNvPr id="14" name="矩形 13"/>
          <p:cNvSpPr/>
          <p:nvPr>
            <p:custDataLst>
              <p:tags r:id="rId2"/>
            </p:custDataLst>
          </p:nvPr>
        </p:nvSpPr>
        <p:spPr>
          <a:xfrm>
            <a:off x="-74282" y="999689"/>
            <a:ext cx="837804" cy="775399"/>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壹</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16" name="水滴"/>
          <p:cNvSpPr/>
          <p:nvPr>
            <p:custDataLst>
              <p:tags r:id="rId3"/>
            </p:custDataLst>
          </p:nvPr>
        </p:nvSpPr>
        <p:spPr bwMode="auto">
          <a:xfrm>
            <a:off x="1143689" y="1165385"/>
            <a:ext cx="161392" cy="22236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24" name="矩形 23"/>
          <p:cNvSpPr/>
          <p:nvPr>
            <p:custDataLst>
              <p:tags r:id="rId4"/>
            </p:custDataLst>
          </p:nvPr>
        </p:nvSpPr>
        <p:spPr>
          <a:xfrm>
            <a:off x="1318710" y="931545"/>
            <a:ext cx="3849021" cy="535822"/>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管理指标</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5" name="矩形 24"/>
          <p:cNvSpPr/>
          <p:nvPr>
            <p:custDataLst>
              <p:tags r:id="rId5"/>
            </p:custDataLst>
          </p:nvPr>
        </p:nvSpPr>
        <p:spPr>
          <a:xfrm>
            <a:off x="-74282" y="3019600"/>
            <a:ext cx="837804" cy="775399"/>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贰</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6" name="水滴"/>
          <p:cNvSpPr/>
          <p:nvPr>
            <p:custDataLst>
              <p:tags r:id="rId6"/>
            </p:custDataLst>
          </p:nvPr>
        </p:nvSpPr>
        <p:spPr bwMode="auto">
          <a:xfrm>
            <a:off x="1143689" y="3185296"/>
            <a:ext cx="161392" cy="22236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28" name="矩形 27"/>
          <p:cNvSpPr/>
          <p:nvPr>
            <p:custDataLst>
              <p:tags r:id="rId7"/>
            </p:custDataLst>
          </p:nvPr>
        </p:nvSpPr>
        <p:spPr>
          <a:xfrm>
            <a:off x="1318710" y="2951456"/>
            <a:ext cx="3849021" cy="535822"/>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统计规则、考核要求</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9" name="矩形 28"/>
          <p:cNvSpPr/>
          <p:nvPr>
            <p:custDataLst>
              <p:tags r:id="rId8"/>
            </p:custDataLst>
          </p:nvPr>
        </p:nvSpPr>
        <p:spPr>
          <a:xfrm>
            <a:off x="-74282" y="5039510"/>
            <a:ext cx="837804" cy="775399"/>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叁</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30" name="水滴"/>
          <p:cNvSpPr/>
          <p:nvPr>
            <p:custDataLst>
              <p:tags r:id="rId9"/>
            </p:custDataLst>
          </p:nvPr>
        </p:nvSpPr>
        <p:spPr bwMode="auto">
          <a:xfrm>
            <a:off x="1143689" y="5204488"/>
            <a:ext cx="161392" cy="22236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32" name="矩形 31"/>
          <p:cNvSpPr/>
          <p:nvPr>
            <p:custDataLst>
              <p:tags r:id="rId10"/>
            </p:custDataLst>
          </p:nvPr>
        </p:nvSpPr>
        <p:spPr>
          <a:xfrm>
            <a:off x="1318710" y="4970650"/>
            <a:ext cx="3849021" cy="535822"/>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存在问题</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3737593" y="44754"/>
            <a:ext cx="1668815" cy="1657350"/>
          </a:xfrm>
          <a:prstGeom prst="rect">
            <a:avLst/>
          </a:prstGeom>
          <a:noFill/>
        </p:spPr>
        <p:txBody>
          <a:bodyPr vert="eaVert" wrap="square" rtlCol="0">
            <a:normAutofit lnSpcReduction="10000"/>
          </a:bodyPr>
          <a:lstStyle/>
          <a:p>
            <a:r>
              <a:rPr lang="zh-CN" altLang="en-US" sz="10350" dirty="0">
                <a:solidFill>
                  <a:schemeClr val="tx1">
                    <a:lumMod val="85000"/>
                    <a:lumOff val="15000"/>
                  </a:schemeClr>
                </a:solidFill>
                <a:latin typeface="Arial" panose="020B0604020202020204" pitchFamily="34" charset="0"/>
                <a:ea typeface="隶书" panose="02010509060101010101" pitchFamily="49" charset="-122"/>
              </a:rPr>
              <a:t>壹</a:t>
            </a:r>
            <a:endParaRPr lang="zh-CN" altLang="en-US" sz="1035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7" name="标题 6"/>
          <p:cNvSpPr>
            <a:spLocks noGrp="1"/>
          </p:cNvSpPr>
          <p:nvPr>
            <p:ph type="title"/>
            <p:custDataLst>
              <p:tags r:id="rId2"/>
            </p:custDataLst>
          </p:nvPr>
        </p:nvSpPr>
        <p:spPr>
          <a:xfrm>
            <a:off x="2468643" y="1484934"/>
            <a:ext cx="4533284" cy="598590"/>
          </a:xfrm>
        </p:spPr>
        <p:txBody>
          <a:bodyPr>
            <a:normAutofit fontScale="90000"/>
          </a:bodyPr>
          <a:lstStyle/>
          <a:p>
            <a:r>
              <a:rPr lang="zh-CN" altLang="en-US" dirty="0"/>
              <a:t>老年人管理要求</a:t>
            </a:r>
            <a:endParaRPr lang="zh-CN" altLang="en-US" dirty="0"/>
          </a:p>
        </p:txBody>
      </p:sp>
      <p:sp>
        <p:nvSpPr>
          <p:cNvPr id="8" name="文本占位符 7"/>
          <p:cNvSpPr>
            <a:spLocks noGrp="1"/>
          </p:cNvSpPr>
          <p:nvPr>
            <p:ph type="body" idx="1"/>
            <p:custDataLst>
              <p:tags r:id="rId3"/>
            </p:custDataLst>
          </p:nvPr>
        </p:nvSpPr>
        <p:spPr>
          <a:xfrm>
            <a:off x="194945" y="1938655"/>
            <a:ext cx="8764905" cy="3014345"/>
          </a:xfrm>
        </p:spPr>
        <p:txBody>
          <a:bodyPr>
            <a:normAutofit fontScale="90000"/>
          </a:bodyPr>
          <a:lstStyle/>
          <a:p>
            <a:pPr algn="l"/>
            <a:r>
              <a:rPr lang="zh-CN" altLang="en-US" dirty="0"/>
              <a:t>健康管理率（辖区65岁及以上老年人健康管理人数/辖区65岁及以上老年人数×100%）≥90%，每季度≥20%，全年管理率≥90%；</a:t>
            </a:r>
            <a:endParaRPr lang="zh-CN" altLang="en-US" dirty="0"/>
          </a:p>
          <a:p>
            <a:pPr algn="l"/>
            <a:r>
              <a:rPr lang="zh-CN" altLang="en-US" dirty="0"/>
              <a:t>规范管理率（65岁及以上老年人健康规范管理人数/65岁及以上老年人数×100%）≥6</a:t>
            </a:r>
            <a:r>
              <a:rPr lang="en-US" altLang="zh-CN" dirty="0"/>
              <a:t>2</a:t>
            </a:r>
            <a:r>
              <a:rPr lang="zh-CN" altLang="en-US" dirty="0"/>
              <a:t>%，</a:t>
            </a:r>
            <a:r>
              <a:rPr lang="zh-CN" altLang="en-US" dirty="0">
                <a:solidFill>
                  <a:srgbClr val="FF0000"/>
                </a:solidFill>
              </a:rPr>
              <a:t>健康规范管理人数指体检项目齐全人数</a:t>
            </a:r>
            <a:r>
              <a:rPr lang="zh-CN" altLang="en-US" dirty="0"/>
              <a:t>，每季度≥15%，全年规范管理率≥6</a:t>
            </a:r>
            <a:r>
              <a:rPr lang="en-US" altLang="zh-CN" dirty="0"/>
              <a:t>2</a:t>
            </a:r>
            <a:r>
              <a:rPr lang="zh-CN" altLang="en-US" dirty="0"/>
              <a:t>%，逐年提高</a:t>
            </a:r>
            <a:r>
              <a:rPr lang="en-US" altLang="zh-CN" dirty="0"/>
              <a:t>1%</a:t>
            </a:r>
            <a:r>
              <a:rPr dirty="0"/>
              <a:t>。</a:t>
            </a:r>
            <a:endParaRPr dirty="0"/>
          </a:p>
        </p:txBody>
      </p:sp>
    </p:spTree>
    <p:custDataLst>
      <p:tags r:id="rId4"/>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3737593" y="44754"/>
            <a:ext cx="1668815" cy="1657350"/>
          </a:xfrm>
          <a:prstGeom prst="rect">
            <a:avLst/>
          </a:prstGeom>
          <a:noFill/>
        </p:spPr>
        <p:txBody>
          <a:bodyPr vert="eaVert" wrap="square" rtlCol="0">
            <a:normAutofit lnSpcReduction="10000"/>
          </a:bodyPr>
          <a:lstStyle/>
          <a:p>
            <a:r>
              <a:rPr lang="zh-CN" altLang="en-US" sz="10350" dirty="0">
                <a:solidFill>
                  <a:schemeClr val="tx1">
                    <a:lumMod val="85000"/>
                    <a:lumOff val="15000"/>
                  </a:schemeClr>
                </a:solidFill>
                <a:latin typeface="Arial" panose="020B0604020202020204" pitchFamily="34" charset="0"/>
                <a:ea typeface="隶书" panose="02010509060101010101" pitchFamily="49" charset="-122"/>
              </a:rPr>
              <a:t>壹</a:t>
            </a:r>
            <a:endParaRPr lang="zh-CN" altLang="en-US" sz="1035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7" name="标题 6"/>
          <p:cNvSpPr>
            <a:spLocks noGrp="1"/>
          </p:cNvSpPr>
          <p:nvPr>
            <p:ph type="title"/>
            <p:custDataLst>
              <p:tags r:id="rId2"/>
            </p:custDataLst>
          </p:nvPr>
        </p:nvSpPr>
        <p:spPr>
          <a:xfrm>
            <a:off x="2468643" y="1269034"/>
            <a:ext cx="4533284" cy="598590"/>
          </a:xfrm>
        </p:spPr>
        <p:txBody>
          <a:bodyPr>
            <a:normAutofit fontScale="90000"/>
          </a:bodyPr>
          <a:lstStyle/>
          <a:p>
            <a:r>
              <a:rPr lang="zh-CN" altLang="en-US" dirty="0"/>
              <a:t>体检项目</a:t>
            </a:r>
            <a:endParaRPr lang="zh-CN" altLang="en-US" dirty="0"/>
          </a:p>
        </p:txBody>
      </p:sp>
      <p:sp>
        <p:nvSpPr>
          <p:cNvPr id="8" name="文本占位符 7"/>
          <p:cNvSpPr>
            <a:spLocks noGrp="1"/>
          </p:cNvSpPr>
          <p:nvPr>
            <p:ph type="body" idx="1"/>
            <p:custDataLst>
              <p:tags r:id="rId3"/>
            </p:custDataLst>
          </p:nvPr>
        </p:nvSpPr>
        <p:spPr>
          <a:xfrm>
            <a:off x="77470" y="1783715"/>
            <a:ext cx="8989695" cy="5070475"/>
          </a:xfrm>
        </p:spPr>
        <p:txBody>
          <a:bodyPr>
            <a:normAutofit/>
          </a:bodyPr>
          <a:lstStyle/>
          <a:p>
            <a:pPr algn="l"/>
            <a:r>
              <a:rPr lang="zh-CN" altLang="en-US" dirty="0"/>
              <a:t>体检项目包括</a:t>
            </a:r>
            <a:r>
              <a:rPr lang="zh-CN" altLang="en-US" dirty="0">
                <a:solidFill>
                  <a:srgbClr val="FF0000"/>
                </a:solidFill>
              </a:rPr>
              <a:t>一般健康体检</a:t>
            </a:r>
            <a:r>
              <a:rPr lang="zh-CN" altLang="en-US" dirty="0"/>
              <a:t>、</a:t>
            </a:r>
            <a:r>
              <a:rPr lang="zh-CN" altLang="en-US" dirty="0">
                <a:solidFill>
                  <a:srgbClr val="FF0000"/>
                </a:solidFill>
              </a:rPr>
              <a:t>生活自理能力评估</a:t>
            </a:r>
            <a:r>
              <a:rPr lang="zh-CN" altLang="en-US" dirty="0"/>
              <a:t>和辅助检查[血常规、尿常规、肝功能（血清谷草转氨酶、血清谷丙转氨酶和总胆红素）、肾功能（血清肌酐和血尿素）、空腹血糖、血脂（总胆固醇、甘油三酯、低密度脂蛋白胆固醇、高密度脂蛋白胆固醇）和心电图监测、腹部B超（肝胆胰脾）]。</a:t>
            </a:r>
            <a:endParaRPr lang="zh-CN" altLang="en-US" dirty="0"/>
          </a:p>
        </p:txBody>
      </p:sp>
    </p:spTree>
    <p:custDataLst>
      <p:tags r:id="rId4"/>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标题1"/>
          <p:cNvSpPr txBox="1"/>
          <p:nvPr>
            <p:custDataLst>
              <p:tags r:id="rId1"/>
            </p:custDataLst>
          </p:nvPr>
        </p:nvSpPr>
        <p:spPr>
          <a:xfrm>
            <a:off x="1763713" y="333375"/>
            <a:ext cx="5845175" cy="617538"/>
          </a:xfrm>
          <a:prstGeom prst="rect">
            <a:avLst/>
          </a:prstGeom>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pPr>
            <a:r>
              <a:rPr lang="zh-CN" altLang="en-US" sz="3600" b="1" strike="noStrike" spc="300" noProof="1" dirty="0">
                <a:solidFill>
                  <a:schemeClr val="tx1">
                    <a:lumMod val="75000"/>
                    <a:lumOff val="25000"/>
                  </a:schemeClr>
                </a:solidFill>
                <a:latin typeface="Arial" panose="020B0604020202020204" pitchFamily="34" charset="0"/>
                <a:ea typeface="微软雅黑" panose="020B0503020204020204" charset="-122"/>
                <a:cs typeface="Poppins SemiBold" pitchFamily="2" charset="0"/>
                <a:sym typeface="Arial" panose="020B0604020202020204" pitchFamily="34" charset="0"/>
              </a:rPr>
              <a:t>总体目标</a:t>
            </a:r>
            <a:endParaRPr lang="zh-CN" altLang="en-US" sz="3600" b="1" strike="noStrike" spc="300" noProof="1" dirty="0">
              <a:solidFill>
                <a:schemeClr val="tx1">
                  <a:lumMod val="75000"/>
                  <a:lumOff val="25000"/>
                </a:schemeClr>
              </a:solidFill>
              <a:latin typeface="Arial" panose="020B0604020202020204" pitchFamily="34" charset="0"/>
              <a:ea typeface="微软雅黑" panose="020B0503020204020204" charset="-122"/>
              <a:cs typeface="Poppins SemiBold" pitchFamily="2" charset="0"/>
              <a:sym typeface="Arial" panose="020B0604020202020204" pitchFamily="34" charset="0"/>
            </a:endParaRPr>
          </a:p>
        </p:txBody>
      </p:sp>
      <p:cxnSp>
        <p:nvCxnSpPr>
          <p:cNvPr id="42" name="直接连接符 41"/>
          <p:cNvCxnSpPr>
            <a:stCxn id="4" idx="3"/>
          </p:cNvCxnSpPr>
          <p:nvPr>
            <p:custDataLst>
              <p:tags r:id="rId2"/>
            </p:custDataLst>
          </p:nvPr>
        </p:nvCxnSpPr>
        <p:spPr>
          <a:xfrm>
            <a:off x="2347913" y="2316163"/>
            <a:ext cx="3930650" cy="0"/>
          </a:xfrm>
          <a:prstGeom prst="line">
            <a:avLst/>
          </a:prstGeom>
          <a:ln w="285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custDataLst>
              <p:tags r:id="rId3"/>
            </p:custDataLst>
          </p:nvPr>
        </p:nvSpPr>
        <p:spPr>
          <a:xfrm>
            <a:off x="42863" y="1998663"/>
            <a:ext cx="2305050" cy="6365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5" name="椭圆 4"/>
          <p:cNvSpPr/>
          <p:nvPr>
            <p:custDataLst>
              <p:tags r:id="rId4"/>
            </p:custDataLst>
          </p:nvPr>
        </p:nvSpPr>
        <p:spPr>
          <a:xfrm>
            <a:off x="2681288" y="2193925"/>
            <a:ext cx="246063" cy="2460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cxnSp>
        <p:nvCxnSpPr>
          <p:cNvPr id="6" name="直接箭头连接符 5"/>
          <p:cNvCxnSpPr/>
          <p:nvPr>
            <p:custDataLst>
              <p:tags r:id="rId5"/>
            </p:custDataLst>
          </p:nvPr>
        </p:nvCxnSpPr>
        <p:spPr>
          <a:xfrm>
            <a:off x="1195388" y="2811463"/>
            <a:ext cx="0" cy="292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21"/>
          <p:cNvSpPr txBox="1"/>
          <p:nvPr>
            <p:custDataLst>
              <p:tags r:id="rId6"/>
            </p:custDataLst>
          </p:nvPr>
        </p:nvSpPr>
        <p:spPr>
          <a:xfrm flipH="1">
            <a:off x="74613" y="3144838"/>
            <a:ext cx="2305050" cy="2220913"/>
          </a:xfrm>
          <a:prstGeom prst="rect">
            <a:avLst/>
          </a:prstGeom>
          <a:noFill/>
        </p:spPr>
        <p:txBody>
          <a:bodyPr wrap="square" rtlCol="0" anchor="t">
            <a:noAutofit/>
          </a:bodyPr>
          <a:lstStyle/>
          <a:p>
            <a:pPr algn="just">
              <a:lnSpc>
                <a:spcPct val="130000"/>
              </a:lnSpc>
            </a:pPr>
            <a:r>
              <a:rPr lang="zh-CN" altLang="en-US" sz="2400" spc="150" noProof="1" dirty="0">
                <a:solidFill>
                  <a:schemeClr val="tx1">
                    <a:lumMod val="75000"/>
                    <a:lumOff val="25000"/>
                  </a:schemeClr>
                </a:solidFill>
                <a:latin typeface="Arial" panose="020B0604020202020204" pitchFamily="34" charset="0"/>
                <a:ea typeface="微软雅黑" panose="020B0503020204020204" charset="-122"/>
                <a:cs typeface="+mn-cs"/>
              </a:rPr>
              <a:t>村</a:t>
            </a:r>
            <a:r>
              <a:rPr lang="en-US" altLang="zh-CN" sz="2400" spc="150" noProof="1" dirty="0">
                <a:solidFill>
                  <a:schemeClr val="tx1">
                    <a:lumMod val="75000"/>
                    <a:lumOff val="25000"/>
                  </a:schemeClr>
                </a:solidFill>
                <a:latin typeface="Arial" panose="020B0604020202020204" pitchFamily="34" charset="0"/>
                <a:ea typeface="微软雅黑" panose="020B0503020204020204" charset="-122"/>
                <a:cs typeface="+mn-cs"/>
              </a:rPr>
              <a:t>/</a:t>
            </a:r>
            <a:r>
              <a:rPr lang="zh-CN" altLang="en-US" sz="2400" spc="150" noProof="1" dirty="0">
                <a:solidFill>
                  <a:schemeClr val="tx1">
                    <a:lumMod val="75000"/>
                    <a:lumOff val="25000"/>
                  </a:schemeClr>
                </a:solidFill>
                <a:latin typeface="Arial" panose="020B0604020202020204" pitchFamily="34" charset="0"/>
                <a:ea typeface="微软雅黑" panose="020B0503020204020204" charset="-122"/>
                <a:cs typeface="+mn-cs"/>
              </a:rPr>
              <a:t>社区倡导、医疗机构指导、群众自愿参与</a:t>
            </a:r>
            <a:endParaRPr lang="zh-CN" altLang="en-US" sz="24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9" name="Rectangle 29"/>
          <p:cNvSpPr/>
          <p:nvPr>
            <p:custDataLst>
              <p:tags r:id="rId7"/>
            </p:custDataLst>
          </p:nvPr>
        </p:nvSpPr>
        <p:spPr>
          <a:xfrm flipH="1">
            <a:off x="6350" y="2039938"/>
            <a:ext cx="2420938" cy="542925"/>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spcBef>
                <a:spcPts val="0"/>
              </a:spcBef>
              <a:spcAft>
                <a:spcPts val="0"/>
              </a:spcAft>
            </a:pPr>
            <a:r>
              <a:rPr lang="zh-CN" altLang="en-US" sz="1500" b="1" strike="noStrike" spc="300" noProof="1" dirty="0">
                <a:solidFill>
                  <a:schemeClr val="bg1"/>
                </a:solidFill>
                <a:uFillTx/>
                <a:latin typeface="Arial" panose="020B0604020202020204" pitchFamily="34" charset="0"/>
                <a:ea typeface="微软雅黑" panose="020B0503020204020204" charset="-122"/>
                <a:cs typeface="+mn-cs"/>
              </a:rPr>
              <a:t>管理模式</a:t>
            </a:r>
            <a:endParaRPr lang="en-US" altLang="zh-CN" sz="1500" b="1" strike="noStrike" spc="300" noProof="1" dirty="0">
              <a:solidFill>
                <a:schemeClr val="bg1"/>
              </a:solidFill>
              <a:uFillTx/>
              <a:latin typeface="Arial" panose="020B0604020202020204" pitchFamily="34" charset="0"/>
              <a:ea typeface="微软雅黑" panose="020B0503020204020204" charset="-122"/>
            </a:endParaRPr>
          </a:p>
        </p:txBody>
      </p:sp>
      <p:sp>
        <p:nvSpPr>
          <p:cNvPr id="15" name="矩形: 圆角 14"/>
          <p:cNvSpPr/>
          <p:nvPr>
            <p:custDataLst>
              <p:tags r:id="rId8"/>
            </p:custDataLst>
          </p:nvPr>
        </p:nvSpPr>
        <p:spPr>
          <a:xfrm>
            <a:off x="3227388" y="1998663"/>
            <a:ext cx="2305050" cy="63658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6" name="椭圆 15"/>
          <p:cNvSpPr/>
          <p:nvPr>
            <p:custDataLst>
              <p:tags r:id="rId9"/>
            </p:custDataLst>
          </p:nvPr>
        </p:nvSpPr>
        <p:spPr>
          <a:xfrm>
            <a:off x="5865813" y="2193925"/>
            <a:ext cx="244475" cy="2460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cxnSp>
        <p:nvCxnSpPr>
          <p:cNvPr id="17" name="直接箭头连接符 16"/>
          <p:cNvCxnSpPr/>
          <p:nvPr>
            <p:custDataLst>
              <p:tags r:id="rId10"/>
            </p:custDataLst>
          </p:nvPr>
        </p:nvCxnSpPr>
        <p:spPr>
          <a:xfrm>
            <a:off x="4379913" y="2811463"/>
            <a:ext cx="0" cy="2921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21"/>
          <p:cNvSpPr txBox="1"/>
          <p:nvPr>
            <p:custDataLst>
              <p:tags r:id="rId11"/>
            </p:custDataLst>
          </p:nvPr>
        </p:nvSpPr>
        <p:spPr>
          <a:xfrm flipH="1">
            <a:off x="3306763" y="3213100"/>
            <a:ext cx="2305050" cy="2220913"/>
          </a:xfrm>
          <a:prstGeom prst="rect">
            <a:avLst/>
          </a:prstGeom>
          <a:noFill/>
        </p:spPr>
        <p:txBody>
          <a:bodyPr wrap="square" rtlCol="0" anchor="t">
            <a:normAutofit/>
          </a:bodyPr>
          <a:lstStyle/>
          <a:p>
            <a:pPr algn="just">
              <a:lnSpc>
                <a:spcPct val="130000"/>
              </a:lnSpc>
            </a:pPr>
            <a:r>
              <a:rPr lang="zh-CN" altLang="en-US" sz="2400" spc="150" noProof="1" dirty="0">
                <a:solidFill>
                  <a:schemeClr val="tx1">
                    <a:lumMod val="75000"/>
                    <a:lumOff val="25000"/>
                  </a:schemeClr>
                </a:solidFill>
                <a:latin typeface="Arial" panose="020B0604020202020204" pitchFamily="34" charset="0"/>
                <a:ea typeface="微软雅黑" panose="020B0503020204020204" charset="-122"/>
                <a:cs typeface="+mn-cs"/>
              </a:rPr>
              <a:t>医患合作、患者互助、自我管理</a:t>
            </a:r>
            <a:endParaRPr lang="zh-CN" altLang="en-US" sz="24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14" name="Rectangle 29"/>
          <p:cNvSpPr/>
          <p:nvPr>
            <p:custDataLst>
              <p:tags r:id="rId12"/>
            </p:custDataLst>
          </p:nvPr>
        </p:nvSpPr>
        <p:spPr>
          <a:xfrm flipH="1">
            <a:off x="3189288" y="2039938"/>
            <a:ext cx="2422525" cy="542925"/>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spcBef>
                <a:spcPts val="0"/>
              </a:spcBef>
              <a:spcAft>
                <a:spcPts val="0"/>
              </a:spcAft>
            </a:pPr>
            <a:r>
              <a:rPr lang="zh-CN" altLang="en-US" sz="1500" b="1" strike="noStrike" spc="300" noProof="1" dirty="0">
                <a:solidFill>
                  <a:schemeClr val="bg1"/>
                </a:solidFill>
                <a:uFillTx/>
                <a:latin typeface="Arial" panose="020B0604020202020204" pitchFamily="34" charset="0"/>
                <a:ea typeface="微软雅黑" panose="020B0503020204020204" charset="-122"/>
                <a:cs typeface="+mn-cs"/>
              </a:rPr>
              <a:t>管理机制</a:t>
            </a:r>
            <a:endParaRPr lang="zh-CN" altLang="en-US" sz="1500" b="1" strike="noStrike" spc="300" noProof="1" dirty="0">
              <a:solidFill>
                <a:schemeClr val="bg1"/>
              </a:solidFill>
              <a:uFillTx/>
              <a:latin typeface="Arial" panose="020B0604020202020204" pitchFamily="34" charset="0"/>
              <a:ea typeface="微软雅黑" panose="020B0503020204020204" charset="-122"/>
            </a:endParaRPr>
          </a:p>
        </p:txBody>
      </p:sp>
      <p:sp>
        <p:nvSpPr>
          <p:cNvPr id="29" name="矩形: 圆角 28"/>
          <p:cNvSpPr/>
          <p:nvPr>
            <p:custDataLst>
              <p:tags r:id="rId13"/>
            </p:custDataLst>
          </p:nvPr>
        </p:nvSpPr>
        <p:spPr>
          <a:xfrm>
            <a:off x="6410325" y="1998663"/>
            <a:ext cx="2305050" cy="63658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cxnSp>
        <p:nvCxnSpPr>
          <p:cNvPr id="31" name="直接箭头连接符 30"/>
          <p:cNvCxnSpPr/>
          <p:nvPr>
            <p:custDataLst>
              <p:tags r:id="rId14"/>
            </p:custDataLst>
          </p:nvPr>
        </p:nvCxnSpPr>
        <p:spPr>
          <a:xfrm>
            <a:off x="7562850" y="2811463"/>
            <a:ext cx="0" cy="29210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1"/>
          <p:cNvSpPr txBox="1"/>
          <p:nvPr>
            <p:custDataLst>
              <p:tags r:id="rId15"/>
            </p:custDataLst>
          </p:nvPr>
        </p:nvSpPr>
        <p:spPr>
          <a:xfrm flipH="1">
            <a:off x="6442075" y="3144838"/>
            <a:ext cx="2305050" cy="2220913"/>
          </a:xfrm>
          <a:prstGeom prst="rect">
            <a:avLst/>
          </a:prstGeom>
          <a:noFill/>
        </p:spPr>
        <p:txBody>
          <a:bodyPr wrap="square" rtlCol="0" anchor="t">
            <a:noAutofit/>
          </a:bodyPr>
          <a:lstStyle/>
          <a:p>
            <a:pPr algn="just">
              <a:lnSpc>
                <a:spcPct val="130000"/>
              </a:lnSpc>
            </a:pPr>
            <a:r>
              <a:rPr lang="zh-CN" altLang="en-US" sz="2400" spc="150" noProof="1" dirty="0">
                <a:solidFill>
                  <a:schemeClr val="tx1">
                    <a:lumMod val="75000"/>
                    <a:lumOff val="25000"/>
                  </a:schemeClr>
                </a:solidFill>
                <a:latin typeface="Arial" panose="020B0604020202020204" pitchFamily="34" charset="0"/>
                <a:ea typeface="微软雅黑" panose="020B0503020204020204" charset="-122"/>
                <a:cs typeface="+mn-cs"/>
              </a:rPr>
              <a:t>减少健康危险因素、有效控制血糖、血压</a:t>
            </a:r>
            <a:endParaRPr lang="zh-CN" altLang="en-US" sz="24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28" name="Rectangle 29"/>
          <p:cNvSpPr/>
          <p:nvPr>
            <p:custDataLst>
              <p:tags r:id="rId16"/>
            </p:custDataLst>
          </p:nvPr>
        </p:nvSpPr>
        <p:spPr>
          <a:xfrm flipH="1">
            <a:off x="6373813" y="2039938"/>
            <a:ext cx="2420938" cy="542925"/>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spcBef>
                <a:spcPts val="0"/>
              </a:spcBef>
              <a:spcAft>
                <a:spcPts val="0"/>
              </a:spcAft>
            </a:pPr>
            <a:r>
              <a:rPr lang="zh-CN" altLang="en-US" sz="1500" b="1" strike="noStrike" spc="300" noProof="1" dirty="0">
                <a:solidFill>
                  <a:schemeClr val="bg1"/>
                </a:solidFill>
                <a:uFillTx/>
                <a:latin typeface="Arial" panose="020B0604020202020204" pitchFamily="34" charset="0"/>
                <a:ea typeface="微软雅黑" panose="020B0503020204020204" charset="-122"/>
                <a:cs typeface="+mn-cs"/>
              </a:rPr>
              <a:t>管理结果</a:t>
            </a:r>
            <a:endParaRPr lang="zh-CN" altLang="en-US" sz="1500" b="1" strike="noStrike" spc="300" noProof="1" dirty="0">
              <a:solidFill>
                <a:schemeClr val="bg1"/>
              </a:solidFill>
              <a:uFillTx/>
              <a:latin typeface="Arial" panose="020B0604020202020204" pitchFamily="34" charset="0"/>
              <a:ea typeface="微软雅黑" panose="020B0503020204020204" charset="-122"/>
            </a:endParaRPr>
          </a:p>
        </p:txBody>
      </p:sp>
    </p:spTree>
    <p:custDataLst>
      <p:tags r:id="rId17"/>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3737593" y="404799"/>
            <a:ext cx="1668815" cy="1657350"/>
          </a:xfrm>
          <a:prstGeom prst="rect">
            <a:avLst/>
          </a:prstGeom>
          <a:noFill/>
        </p:spPr>
        <p:txBody>
          <a:bodyPr vert="eaVert" wrap="square" rtlCol="0">
            <a:normAutofit lnSpcReduction="20000"/>
          </a:bodyPr>
          <a:lstStyle/>
          <a:p>
            <a:r>
              <a:rPr lang="zh-CN" altLang="en-US" sz="10350" dirty="0">
                <a:solidFill>
                  <a:schemeClr val="tx1">
                    <a:lumMod val="85000"/>
                    <a:lumOff val="15000"/>
                  </a:schemeClr>
                </a:solidFill>
                <a:latin typeface="Arial" panose="020B0604020202020204" pitchFamily="34" charset="0"/>
                <a:ea typeface="隶书" panose="02010509060101010101" pitchFamily="49" charset="-122"/>
              </a:rPr>
              <a:t>贰</a:t>
            </a:r>
            <a:endParaRPr lang="zh-CN" altLang="en-US" sz="1035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7" name="标题 6"/>
          <p:cNvSpPr>
            <a:spLocks noGrp="1"/>
          </p:cNvSpPr>
          <p:nvPr>
            <p:ph type="title"/>
            <p:custDataLst>
              <p:tags r:id="rId2"/>
            </p:custDataLst>
          </p:nvPr>
        </p:nvSpPr>
        <p:spPr>
          <a:xfrm>
            <a:off x="2468880" y="2060575"/>
            <a:ext cx="4970145" cy="598805"/>
          </a:xfrm>
        </p:spPr>
        <p:txBody>
          <a:bodyPr>
            <a:noAutofit/>
          </a:bodyPr>
          <a:lstStyle/>
          <a:p>
            <a:r>
              <a:rPr lang="zh-CN" altLang="en-US" sz="3600" dirty="0"/>
              <a:t>统计规则、考核要求</a:t>
            </a:r>
            <a:endParaRPr lang="zh-CN" altLang="en-US" sz="3600" dirty="0"/>
          </a:p>
        </p:txBody>
      </p:sp>
      <p:sp>
        <p:nvSpPr>
          <p:cNvPr id="8" name="文本占位符 7"/>
          <p:cNvSpPr>
            <a:spLocks noGrp="1"/>
          </p:cNvSpPr>
          <p:nvPr>
            <p:ph type="body" idx="1"/>
            <p:custDataLst>
              <p:tags r:id="rId3"/>
            </p:custDataLst>
          </p:nvPr>
        </p:nvSpPr>
        <p:spPr>
          <a:xfrm>
            <a:off x="1622425" y="2673985"/>
            <a:ext cx="5379720" cy="2279015"/>
          </a:xfrm>
        </p:spPr>
        <p:txBody>
          <a:bodyPr/>
          <a:lstStyle/>
          <a:p>
            <a:pPr algn="l"/>
            <a:r>
              <a:rPr lang="en-US" altLang="zh-CN" sz="3600" dirty="0"/>
              <a:t>1.</a:t>
            </a:r>
            <a:r>
              <a:rPr lang="zh-CN" altLang="en-US" sz="3600" dirty="0"/>
              <a:t>医博士系统</a:t>
            </a:r>
            <a:endParaRPr lang="zh-CN" altLang="en-US" sz="3600" dirty="0"/>
          </a:p>
          <a:p>
            <a:pPr algn="l"/>
            <a:r>
              <a:rPr lang="en-US" altLang="zh-CN" sz="3600" dirty="0"/>
              <a:t>2.</a:t>
            </a:r>
            <a:r>
              <a:rPr lang="zh-CN" altLang="en-US" sz="3600" dirty="0"/>
              <a:t>季度考核</a:t>
            </a:r>
            <a:endParaRPr lang="zh-CN" altLang="en-US" sz="3600" dirty="0"/>
          </a:p>
        </p:txBody>
      </p:sp>
    </p:spTree>
    <p:custDataLst>
      <p:tags r:id="rId4"/>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854700" y="2132965"/>
            <a:ext cx="852170" cy="2125345"/>
          </a:xfrm>
          <a:prstGeom prst="rect">
            <a:avLst/>
          </a:prstGeom>
          <a:noFill/>
        </p:spPr>
        <p:txBody>
          <a:bodyPr wrap="square" rtlCol="0">
            <a:noAutofit/>
          </a:bodyPr>
          <a:lstStyle/>
          <a:p>
            <a:pPr algn="ctr" fontAlgn="auto">
              <a:lnSpc>
                <a:spcPct val="100000"/>
              </a:lnSpc>
            </a:pPr>
            <a:r>
              <a:rPr lang="zh-CN" altLang="zh-CN" sz="2800" b="1" dirty="0">
                <a:solidFill>
                  <a:schemeClr val="tx1">
                    <a:lumMod val="85000"/>
                    <a:lumOff val="15000"/>
                  </a:schemeClr>
                </a:solidFill>
                <a:latin typeface="Arial" panose="020B0604020202020204" pitchFamily="34" charset="0"/>
                <a:ea typeface="汉仪尚巍手书W" pitchFamily="18" charset="-122"/>
              </a:rPr>
              <a:t>健康体检统计</a:t>
            </a:r>
            <a:endParaRPr lang="zh-CN" altLang="zh-CN" sz="2800" b="1" dirty="0">
              <a:solidFill>
                <a:schemeClr val="tx1">
                  <a:lumMod val="85000"/>
                  <a:lumOff val="15000"/>
                </a:schemeClr>
              </a:solidFill>
              <a:latin typeface="Arial" panose="020B0604020202020204" pitchFamily="34" charset="0"/>
              <a:ea typeface="汉仪尚巍手书W" pitchFamily="18" charset="-122"/>
            </a:endParaRPr>
          </a:p>
        </p:txBody>
      </p:sp>
      <p:sp>
        <p:nvSpPr>
          <p:cNvPr id="14" name="矩形 13"/>
          <p:cNvSpPr/>
          <p:nvPr>
            <p:custDataLst>
              <p:tags r:id="rId2"/>
            </p:custDataLst>
          </p:nvPr>
        </p:nvSpPr>
        <p:spPr>
          <a:xfrm>
            <a:off x="90620" y="1571435"/>
            <a:ext cx="833031" cy="770981"/>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壹</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16" name="水滴"/>
          <p:cNvSpPr/>
          <p:nvPr>
            <p:custDataLst>
              <p:tags r:id="rId3"/>
            </p:custDataLst>
          </p:nvPr>
        </p:nvSpPr>
        <p:spPr bwMode="auto">
          <a:xfrm>
            <a:off x="1301652" y="1736188"/>
            <a:ext cx="160472" cy="221096"/>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15" name="文本框 14"/>
          <p:cNvSpPr txBox="1"/>
          <p:nvPr>
            <p:custDataLst>
              <p:tags r:id="rId4"/>
            </p:custDataLst>
          </p:nvPr>
        </p:nvSpPr>
        <p:spPr>
          <a:xfrm>
            <a:off x="1148787" y="2036211"/>
            <a:ext cx="4267858" cy="1229577"/>
          </a:xfrm>
          <a:prstGeom prst="rect">
            <a:avLst/>
          </a:prstGeom>
          <a:noFill/>
        </p:spPr>
        <p:txBody>
          <a:bodyPr wrap="square" tIns="0" rtlCol="0">
            <a:noAutofit/>
          </a:bodyPr>
          <a:lstStyle/>
          <a:p>
            <a:r>
              <a:rPr lang="zh-CN" altLang="en-US" sz="2400" dirty="0">
                <a:solidFill>
                  <a:schemeClr val="tx1">
                    <a:lumMod val="85000"/>
                    <a:lumOff val="15000"/>
                  </a:schemeClr>
                </a:solidFill>
                <a:latin typeface="Arial" panose="020B0604020202020204" pitchFamily="34" charset="0"/>
                <a:ea typeface="隶书" panose="02010509060101010101" pitchFamily="49" charset="-122"/>
              </a:rPr>
              <a:t>健康体检、健康指导并填写健康体检表的人数（完成≥1项体格检查或辅助检查，并将结果填写在体检表</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4" name="矩形 23"/>
          <p:cNvSpPr/>
          <p:nvPr>
            <p:custDataLst>
              <p:tags r:id="rId5"/>
            </p:custDataLst>
          </p:nvPr>
        </p:nvSpPr>
        <p:spPr>
          <a:xfrm>
            <a:off x="1475676" y="1503680"/>
            <a:ext cx="3827094" cy="532769"/>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医博士</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5" name="矩形 24"/>
          <p:cNvSpPr/>
          <p:nvPr>
            <p:custDataLst>
              <p:tags r:id="rId6"/>
            </p:custDataLst>
          </p:nvPr>
        </p:nvSpPr>
        <p:spPr>
          <a:xfrm>
            <a:off x="90620" y="4133291"/>
            <a:ext cx="833031" cy="770981"/>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贰</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6" name="水滴"/>
          <p:cNvSpPr/>
          <p:nvPr>
            <p:custDataLst>
              <p:tags r:id="rId7"/>
            </p:custDataLst>
          </p:nvPr>
        </p:nvSpPr>
        <p:spPr bwMode="auto">
          <a:xfrm>
            <a:off x="1301652" y="4297329"/>
            <a:ext cx="160472" cy="221096"/>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27" name="文本框 26"/>
          <p:cNvSpPr txBox="1"/>
          <p:nvPr>
            <p:custDataLst>
              <p:tags r:id="rId8"/>
            </p:custDataLst>
          </p:nvPr>
        </p:nvSpPr>
        <p:spPr>
          <a:xfrm>
            <a:off x="1148313" y="4598305"/>
            <a:ext cx="4267858" cy="408670"/>
          </a:xfrm>
          <a:prstGeom prst="rect">
            <a:avLst/>
          </a:prstGeom>
          <a:noFill/>
        </p:spPr>
        <p:txBody>
          <a:bodyPr wrap="square" tIns="0" rtlCol="0">
            <a:noAutofit/>
          </a:bodyPr>
          <a:lstStyle/>
          <a:p>
            <a:r>
              <a:rPr lang="zh-CN" altLang="en-US" sz="2400" dirty="0">
                <a:solidFill>
                  <a:schemeClr val="tx1">
                    <a:lumMod val="85000"/>
                    <a:lumOff val="15000"/>
                  </a:schemeClr>
                </a:solidFill>
                <a:latin typeface="Arial" panose="020B0604020202020204" pitchFamily="34" charset="0"/>
                <a:ea typeface="隶书" panose="02010509060101010101" pitchFamily="49" charset="-122"/>
              </a:rPr>
              <a:t>一般体格检查（家签）</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8" name="矩形 27"/>
          <p:cNvSpPr/>
          <p:nvPr>
            <p:custDataLst>
              <p:tags r:id="rId9"/>
            </p:custDataLst>
          </p:nvPr>
        </p:nvSpPr>
        <p:spPr>
          <a:xfrm>
            <a:off x="1475676" y="4065536"/>
            <a:ext cx="3827094" cy="532769"/>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季度考核</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868035" y="2366645"/>
            <a:ext cx="708660" cy="2125345"/>
          </a:xfrm>
          <a:prstGeom prst="rect">
            <a:avLst/>
          </a:prstGeom>
          <a:noFill/>
        </p:spPr>
        <p:txBody>
          <a:bodyPr wrap="square" rtlCol="0"/>
          <a:lstStyle/>
          <a:p>
            <a:pPr algn="ctr" fontAlgn="auto">
              <a:lnSpc>
                <a:spcPct val="100000"/>
              </a:lnSpc>
            </a:pPr>
            <a:r>
              <a:rPr lang="zh-CN" altLang="zh-CN" sz="2800" b="1" dirty="0">
                <a:solidFill>
                  <a:schemeClr val="tx1">
                    <a:lumMod val="85000"/>
                    <a:lumOff val="15000"/>
                  </a:schemeClr>
                </a:solidFill>
                <a:latin typeface="Arial" panose="020B0604020202020204" pitchFamily="34" charset="0"/>
                <a:ea typeface="汉仪尚巍手书W" pitchFamily="18" charset="-122"/>
              </a:rPr>
              <a:t>规范管理统计</a:t>
            </a:r>
            <a:endParaRPr lang="zh-CN" altLang="zh-CN" sz="2800" b="1" dirty="0">
              <a:solidFill>
                <a:schemeClr val="tx1">
                  <a:lumMod val="85000"/>
                  <a:lumOff val="15000"/>
                </a:schemeClr>
              </a:solidFill>
              <a:latin typeface="Arial" panose="020B0604020202020204" pitchFamily="34" charset="0"/>
              <a:ea typeface="汉仪尚巍手书W" pitchFamily="18" charset="-122"/>
            </a:endParaRPr>
          </a:p>
        </p:txBody>
      </p:sp>
      <p:sp>
        <p:nvSpPr>
          <p:cNvPr id="14" name="矩形 13"/>
          <p:cNvSpPr/>
          <p:nvPr>
            <p:custDataLst>
              <p:tags r:id="rId2"/>
            </p:custDataLst>
          </p:nvPr>
        </p:nvSpPr>
        <p:spPr>
          <a:xfrm>
            <a:off x="-1018" y="1786540"/>
            <a:ext cx="909132" cy="841414"/>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壹</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16" name="水滴"/>
          <p:cNvSpPr/>
          <p:nvPr>
            <p:custDataLst>
              <p:tags r:id="rId3"/>
            </p:custDataLst>
          </p:nvPr>
        </p:nvSpPr>
        <p:spPr bwMode="auto">
          <a:xfrm>
            <a:off x="1320647" y="1966343"/>
            <a:ext cx="175132" cy="241294"/>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15" name="文本框 14"/>
          <p:cNvSpPr txBox="1"/>
          <p:nvPr>
            <p:custDataLst>
              <p:tags r:id="rId4"/>
            </p:custDataLst>
          </p:nvPr>
        </p:nvSpPr>
        <p:spPr>
          <a:xfrm>
            <a:off x="839470" y="2294255"/>
            <a:ext cx="4971415" cy="1028065"/>
          </a:xfrm>
          <a:prstGeom prst="rect">
            <a:avLst/>
          </a:prstGeom>
          <a:noFill/>
        </p:spPr>
        <p:txBody>
          <a:bodyPr wrap="square" tIns="0" rtlCol="0">
            <a:noAutofit/>
          </a:bodyPr>
          <a:lstStyle/>
          <a:p>
            <a:r>
              <a:rPr lang="zh-CN" altLang="en-US" sz="2400" dirty="0">
                <a:solidFill>
                  <a:schemeClr val="tx1">
                    <a:lumMod val="85000"/>
                    <a:lumOff val="15000"/>
                  </a:schemeClr>
                </a:solidFill>
                <a:latin typeface="Arial" panose="020B0604020202020204" pitchFamily="34" charset="0"/>
                <a:ea typeface="隶书" panose="02010509060101010101" pitchFamily="49" charset="-122"/>
              </a:rPr>
              <a:t>建立健康档案、接受健康体检，完成辅助检查，健康指导（可自然空项）、健康体检表填写完整。</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4" name="矩形 23"/>
          <p:cNvSpPr/>
          <p:nvPr>
            <p:custDataLst>
              <p:tags r:id="rId5"/>
            </p:custDataLst>
          </p:nvPr>
        </p:nvSpPr>
        <p:spPr>
          <a:xfrm>
            <a:off x="1510569" y="1712595"/>
            <a:ext cx="4176714" cy="581440"/>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医博士</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5" name="矩形 24"/>
          <p:cNvSpPr/>
          <p:nvPr>
            <p:custDataLst>
              <p:tags r:id="rId6"/>
            </p:custDataLst>
          </p:nvPr>
        </p:nvSpPr>
        <p:spPr>
          <a:xfrm>
            <a:off x="35812" y="3716927"/>
            <a:ext cx="909132" cy="841414"/>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贰</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6" name="水滴"/>
          <p:cNvSpPr/>
          <p:nvPr>
            <p:custDataLst>
              <p:tags r:id="rId7"/>
            </p:custDataLst>
          </p:nvPr>
        </p:nvSpPr>
        <p:spPr bwMode="auto">
          <a:xfrm>
            <a:off x="1335252" y="3573370"/>
            <a:ext cx="175132" cy="241294"/>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27" name="文本框 26"/>
          <p:cNvSpPr txBox="1"/>
          <p:nvPr>
            <p:custDataLst>
              <p:tags r:id="rId8"/>
            </p:custDataLst>
          </p:nvPr>
        </p:nvSpPr>
        <p:spPr>
          <a:xfrm>
            <a:off x="1153160" y="4076700"/>
            <a:ext cx="4657725" cy="1563370"/>
          </a:xfrm>
          <a:prstGeom prst="rect">
            <a:avLst/>
          </a:prstGeom>
          <a:noFill/>
        </p:spPr>
        <p:txBody>
          <a:bodyPr wrap="square" tIns="0" rtlCol="0">
            <a:normAutofit/>
          </a:bodyPr>
          <a:lstStyle/>
          <a:p>
            <a:r>
              <a:rPr lang="zh-CN" altLang="en-US" sz="2400" dirty="0">
                <a:solidFill>
                  <a:schemeClr val="tx1">
                    <a:lumMod val="85000"/>
                    <a:lumOff val="15000"/>
                  </a:schemeClr>
                </a:solidFill>
                <a:latin typeface="Arial" panose="020B0604020202020204" pitchFamily="34" charset="0"/>
                <a:ea typeface="隶书" panose="02010509060101010101" pitchFamily="49" charset="-122"/>
              </a:rPr>
              <a:t>健康规范管理指体检项目齐全：一般体格检查、辅助检查、健康指导、健康评价、生活自理能力评估、结核病症状筛查。</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8" name="矩形 27"/>
          <p:cNvSpPr/>
          <p:nvPr>
            <p:custDataLst>
              <p:tags r:id="rId9"/>
            </p:custDataLst>
          </p:nvPr>
        </p:nvSpPr>
        <p:spPr>
          <a:xfrm>
            <a:off x="1547399" y="3322307"/>
            <a:ext cx="4176714" cy="581440"/>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季度考核</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custDataLst>
              <p:tags r:id="rId1"/>
            </p:custDataLst>
          </p:nvPr>
        </p:nvSpPr>
        <p:spPr>
          <a:xfrm>
            <a:off x="3737593" y="333044"/>
            <a:ext cx="1668815" cy="1657350"/>
          </a:xfrm>
          <a:prstGeom prst="rect">
            <a:avLst/>
          </a:prstGeom>
          <a:noFill/>
        </p:spPr>
        <p:txBody>
          <a:bodyPr vert="eaVert" wrap="square" rtlCol="0">
            <a:normAutofit lnSpcReduction="20000"/>
          </a:bodyPr>
          <a:lstStyle/>
          <a:p>
            <a:r>
              <a:rPr lang="zh-CN" altLang="en-US" sz="10350" dirty="0">
                <a:solidFill>
                  <a:schemeClr val="tx1">
                    <a:lumMod val="85000"/>
                    <a:lumOff val="15000"/>
                  </a:schemeClr>
                </a:solidFill>
                <a:latin typeface="Arial" panose="020B0604020202020204" pitchFamily="34" charset="0"/>
                <a:ea typeface="隶书" panose="02010509060101010101" pitchFamily="49" charset="-122"/>
              </a:rPr>
              <a:t>叁</a:t>
            </a:r>
            <a:endParaRPr lang="zh-CN" altLang="en-US" sz="1035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7" name="标题 6"/>
          <p:cNvSpPr>
            <a:spLocks noGrp="1"/>
          </p:cNvSpPr>
          <p:nvPr>
            <p:ph type="title"/>
            <p:custDataLst>
              <p:tags r:id="rId2"/>
            </p:custDataLst>
          </p:nvPr>
        </p:nvSpPr>
        <p:spPr>
          <a:xfrm>
            <a:off x="2468643" y="1773224"/>
            <a:ext cx="4533284" cy="598590"/>
          </a:xfrm>
        </p:spPr>
        <p:txBody>
          <a:bodyPr>
            <a:normAutofit fontScale="90000"/>
          </a:bodyPr>
          <a:lstStyle/>
          <a:p>
            <a:r>
              <a:rPr lang="zh-CN" altLang="en-US" dirty="0"/>
              <a:t>存在问题</a:t>
            </a:r>
            <a:endParaRPr lang="zh-CN" altLang="en-US" dirty="0"/>
          </a:p>
        </p:txBody>
      </p:sp>
      <p:sp>
        <p:nvSpPr>
          <p:cNvPr id="8" name="文本占位符 7"/>
          <p:cNvSpPr>
            <a:spLocks noGrp="1"/>
          </p:cNvSpPr>
          <p:nvPr>
            <p:ph type="body" idx="1"/>
            <p:custDataLst>
              <p:tags r:id="rId3"/>
            </p:custDataLst>
          </p:nvPr>
        </p:nvSpPr>
        <p:spPr>
          <a:xfrm>
            <a:off x="795655" y="2385695"/>
            <a:ext cx="7678420" cy="2567305"/>
          </a:xfrm>
        </p:spPr>
        <p:txBody>
          <a:bodyPr>
            <a:normAutofit/>
          </a:bodyPr>
          <a:lstStyle/>
          <a:p>
            <a:pPr algn="l"/>
            <a:r>
              <a:rPr lang="en-US" altLang="zh-CN" sz="3600" dirty="0"/>
              <a:t>1.</a:t>
            </a:r>
            <a:r>
              <a:rPr sz="3600" dirty="0"/>
              <a:t>体检表填写</a:t>
            </a:r>
            <a:endParaRPr sz="3600" dirty="0"/>
          </a:p>
          <a:p>
            <a:pPr algn="l"/>
            <a:r>
              <a:rPr lang="en-US" altLang="zh-CN" sz="3600" dirty="0"/>
              <a:t>2.</a:t>
            </a:r>
            <a:r>
              <a:rPr sz="3600" dirty="0"/>
              <a:t>系统录入</a:t>
            </a:r>
            <a:endParaRPr sz="3600" dirty="0"/>
          </a:p>
        </p:txBody>
      </p:sp>
    </p:spTree>
    <p:custDataLst>
      <p:tags r:id="rId4"/>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476399" y="2366486"/>
            <a:ext cx="1048226" cy="2125028"/>
          </a:xfrm>
          <a:prstGeom prst="rect">
            <a:avLst/>
          </a:prstGeom>
          <a:noFill/>
        </p:spPr>
        <p:txBody>
          <a:bodyPr wrap="square" rtlCol="0">
            <a:normAutofit fontScale="60000"/>
          </a:bodyPr>
          <a:lstStyle/>
          <a:p>
            <a:pPr algn="ctr" fontAlgn="auto">
              <a:lnSpc>
                <a:spcPct val="100000"/>
              </a:lnSpc>
            </a:pPr>
            <a:r>
              <a:rPr lang="zh-CN" altLang="zh-CN" sz="7200" dirty="0">
                <a:solidFill>
                  <a:schemeClr val="tx1">
                    <a:lumMod val="85000"/>
                    <a:lumOff val="15000"/>
                  </a:schemeClr>
                </a:solidFill>
                <a:latin typeface="Arial" panose="020B0604020202020204" pitchFamily="34" charset="0"/>
                <a:ea typeface="汉仪尚巍手书W" pitchFamily="18" charset="-122"/>
              </a:rPr>
              <a:t>体检表</a:t>
            </a:r>
            <a:endParaRPr lang="zh-CN" altLang="zh-CN" sz="7200" dirty="0">
              <a:solidFill>
                <a:schemeClr val="tx1">
                  <a:lumMod val="85000"/>
                  <a:lumOff val="15000"/>
                </a:schemeClr>
              </a:solidFill>
              <a:latin typeface="Arial" panose="020B0604020202020204" pitchFamily="34" charset="0"/>
              <a:ea typeface="汉仪尚巍手书W" pitchFamily="18" charset="-122"/>
            </a:endParaRPr>
          </a:p>
        </p:txBody>
      </p:sp>
      <p:sp>
        <p:nvSpPr>
          <p:cNvPr id="14" name="矩形 13"/>
          <p:cNvSpPr/>
          <p:nvPr>
            <p:custDataLst>
              <p:tags r:id="rId2"/>
            </p:custDataLst>
          </p:nvPr>
        </p:nvSpPr>
        <p:spPr>
          <a:xfrm>
            <a:off x="55063" y="264535"/>
            <a:ext cx="828273" cy="766577"/>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壹</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16" name="水滴"/>
          <p:cNvSpPr/>
          <p:nvPr>
            <p:custDataLst>
              <p:tags r:id="rId3"/>
            </p:custDataLst>
          </p:nvPr>
        </p:nvSpPr>
        <p:spPr bwMode="auto">
          <a:xfrm>
            <a:off x="1259178" y="427637"/>
            <a:ext cx="159556" cy="21983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15" name="文本框 14"/>
          <p:cNvSpPr txBox="1"/>
          <p:nvPr>
            <p:custDataLst>
              <p:tags r:id="rId4"/>
            </p:custDataLst>
          </p:nvPr>
        </p:nvSpPr>
        <p:spPr>
          <a:xfrm>
            <a:off x="1106714" y="726893"/>
            <a:ext cx="4243479" cy="406335"/>
          </a:xfrm>
          <a:prstGeom prst="rect">
            <a:avLst/>
          </a:prstGeom>
          <a:noFill/>
        </p:spPr>
        <p:txBody>
          <a:bodyPr wrap="square" tIns="0" rtlCol="0">
            <a:normAutofit/>
          </a:bodyPr>
          <a:lstStyle/>
          <a:p>
            <a:r>
              <a:rPr lang="zh-CN" altLang="en-US" sz="1800" dirty="0">
                <a:solidFill>
                  <a:schemeClr val="tx1">
                    <a:lumMod val="85000"/>
                    <a:lumOff val="15000"/>
                  </a:schemeClr>
                </a:solidFill>
                <a:latin typeface="Arial" panose="020B0604020202020204" pitchFamily="34" charset="0"/>
                <a:ea typeface="隶书" panose="02010509060101010101" pitchFamily="49" charset="-122"/>
              </a:rPr>
              <a:t>单击此处添加文本具体内容</a:t>
            </a:r>
            <a:endParaRPr lang="zh-CN" altLang="en-US" sz="18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4" name="矩形 23"/>
          <p:cNvSpPr/>
          <p:nvPr>
            <p:custDataLst>
              <p:tags r:id="rId5"/>
            </p:custDataLst>
          </p:nvPr>
        </p:nvSpPr>
        <p:spPr>
          <a:xfrm>
            <a:off x="1432207" y="197168"/>
            <a:ext cx="3805233" cy="529726"/>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封面人群勾选</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5" name="矩形 24"/>
          <p:cNvSpPr/>
          <p:nvPr>
            <p:custDataLst>
              <p:tags r:id="rId6"/>
            </p:custDataLst>
          </p:nvPr>
        </p:nvSpPr>
        <p:spPr>
          <a:xfrm>
            <a:off x="55063" y="1706213"/>
            <a:ext cx="828273" cy="766577"/>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贰</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6" name="水滴"/>
          <p:cNvSpPr/>
          <p:nvPr>
            <p:custDataLst>
              <p:tags r:id="rId7"/>
            </p:custDataLst>
          </p:nvPr>
        </p:nvSpPr>
        <p:spPr bwMode="auto">
          <a:xfrm>
            <a:off x="1259178" y="1869314"/>
            <a:ext cx="159556" cy="21983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28" name="矩形 27"/>
          <p:cNvSpPr/>
          <p:nvPr>
            <p:custDataLst>
              <p:tags r:id="rId8"/>
            </p:custDataLst>
          </p:nvPr>
        </p:nvSpPr>
        <p:spPr>
          <a:xfrm>
            <a:off x="1432444" y="1638607"/>
            <a:ext cx="3805705" cy="1269829"/>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烟、酒既往史；口腔齿列；</a:t>
            </a:r>
            <a:r>
              <a:rPr lang="zh-CN" altLang="en-US" sz="2400" dirty="0">
                <a:solidFill>
                  <a:srgbClr val="FF0000"/>
                </a:solidFill>
                <a:latin typeface="Arial" panose="020B0604020202020204" pitchFamily="34" charset="0"/>
                <a:ea typeface="隶书" panose="02010509060101010101" pitchFamily="49" charset="-122"/>
                <a:sym typeface="+mn-ea"/>
              </a:rPr>
              <a:t>空腹血糖；重点人群其他系统疾病</a:t>
            </a:r>
            <a:endParaRPr lang="zh-CN" altLang="en-US" sz="2400" dirty="0">
              <a:solidFill>
                <a:srgbClr val="FF0000"/>
              </a:solidFill>
              <a:latin typeface="Arial" panose="020B0604020202020204" pitchFamily="34" charset="0"/>
              <a:ea typeface="隶书" panose="02010509060101010101" pitchFamily="49" charset="-122"/>
              <a:sym typeface="+mn-ea"/>
            </a:endParaRPr>
          </a:p>
        </p:txBody>
      </p:sp>
      <p:sp>
        <p:nvSpPr>
          <p:cNvPr id="29" name="矩形 28"/>
          <p:cNvSpPr/>
          <p:nvPr>
            <p:custDataLst>
              <p:tags r:id="rId9"/>
            </p:custDataLst>
          </p:nvPr>
        </p:nvSpPr>
        <p:spPr>
          <a:xfrm>
            <a:off x="55063" y="3147889"/>
            <a:ext cx="828273" cy="766577"/>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叁</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30" name="水滴"/>
          <p:cNvSpPr/>
          <p:nvPr>
            <p:custDataLst>
              <p:tags r:id="rId10"/>
            </p:custDataLst>
          </p:nvPr>
        </p:nvSpPr>
        <p:spPr bwMode="auto">
          <a:xfrm>
            <a:off x="1259178" y="3311700"/>
            <a:ext cx="159556" cy="21983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31" name="文本框 30"/>
          <p:cNvSpPr txBox="1"/>
          <p:nvPr>
            <p:custDataLst>
              <p:tags r:id="rId11"/>
            </p:custDataLst>
          </p:nvPr>
        </p:nvSpPr>
        <p:spPr>
          <a:xfrm>
            <a:off x="1106714" y="3610246"/>
            <a:ext cx="4243479" cy="406335"/>
          </a:xfrm>
          <a:prstGeom prst="rect">
            <a:avLst/>
          </a:prstGeom>
          <a:noFill/>
        </p:spPr>
        <p:txBody>
          <a:bodyPr wrap="square" tIns="0" rtlCol="0">
            <a:normAutofit/>
          </a:bodyPr>
          <a:lstStyle/>
          <a:p>
            <a:r>
              <a:rPr lang="zh-CN" altLang="en-US" sz="1800" dirty="0">
                <a:solidFill>
                  <a:schemeClr val="tx1">
                    <a:lumMod val="85000"/>
                    <a:lumOff val="15000"/>
                  </a:schemeClr>
                </a:solidFill>
                <a:latin typeface="Arial" panose="020B0604020202020204" pitchFamily="34" charset="0"/>
                <a:ea typeface="隶书" panose="02010509060101010101" pitchFamily="49" charset="-122"/>
              </a:rPr>
              <a:t>异常结果（不要轻易下结论）</a:t>
            </a:r>
            <a:endParaRPr lang="zh-CN" altLang="en-US" sz="18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32" name="矩形 31"/>
          <p:cNvSpPr/>
          <p:nvPr>
            <p:custDataLst>
              <p:tags r:id="rId12"/>
            </p:custDataLst>
          </p:nvPr>
        </p:nvSpPr>
        <p:spPr>
          <a:xfrm>
            <a:off x="1432207" y="3080520"/>
            <a:ext cx="3805233" cy="529726"/>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健康评价</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33" name="矩形 32"/>
          <p:cNvSpPr/>
          <p:nvPr>
            <p:custDataLst>
              <p:tags r:id="rId13"/>
            </p:custDataLst>
          </p:nvPr>
        </p:nvSpPr>
        <p:spPr>
          <a:xfrm>
            <a:off x="55063" y="4589565"/>
            <a:ext cx="828273" cy="766577"/>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肆</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34" name="水滴"/>
          <p:cNvSpPr/>
          <p:nvPr>
            <p:custDataLst>
              <p:tags r:id="rId14"/>
            </p:custDataLst>
          </p:nvPr>
        </p:nvSpPr>
        <p:spPr bwMode="auto">
          <a:xfrm>
            <a:off x="1259178" y="4753376"/>
            <a:ext cx="159556" cy="21983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35" name="文本框 34"/>
          <p:cNvSpPr txBox="1"/>
          <p:nvPr>
            <p:custDataLst>
              <p:tags r:id="rId15"/>
            </p:custDataLst>
          </p:nvPr>
        </p:nvSpPr>
        <p:spPr>
          <a:xfrm>
            <a:off x="1106714" y="5051923"/>
            <a:ext cx="4243479" cy="406335"/>
          </a:xfrm>
          <a:prstGeom prst="rect">
            <a:avLst/>
          </a:prstGeom>
          <a:noFill/>
        </p:spPr>
        <p:txBody>
          <a:bodyPr wrap="square" tIns="0" rtlCol="0">
            <a:normAutofit fontScale="82500"/>
          </a:bodyPr>
          <a:lstStyle/>
          <a:p>
            <a:r>
              <a:rPr lang="zh-CN" altLang="en-US" sz="1800" dirty="0">
                <a:solidFill>
                  <a:schemeClr val="tx1">
                    <a:lumMod val="85000"/>
                    <a:lumOff val="15000"/>
                  </a:schemeClr>
                </a:solidFill>
                <a:latin typeface="Arial" panose="020B0604020202020204" pitchFamily="34" charset="0"/>
                <a:ea typeface="隶书" panose="02010509060101010101" pitchFamily="49" charset="-122"/>
              </a:rPr>
              <a:t>重点人群、体检结果异常、高危情况、</a:t>
            </a:r>
            <a:r>
              <a:rPr lang="zh-CN" altLang="en-US" sz="1800" dirty="0">
                <a:solidFill>
                  <a:srgbClr val="FF0000"/>
                </a:solidFill>
                <a:latin typeface="Arial" panose="020B0604020202020204" pitchFamily="34" charset="0"/>
                <a:ea typeface="隶书" panose="02010509060101010101" pitchFamily="49" charset="-122"/>
              </a:rPr>
              <a:t>无异常</a:t>
            </a:r>
            <a:endParaRPr lang="zh-CN" altLang="en-US" sz="1800" dirty="0">
              <a:solidFill>
                <a:srgbClr val="FF0000"/>
              </a:solidFill>
              <a:latin typeface="Arial" panose="020B0604020202020204" pitchFamily="34" charset="0"/>
              <a:ea typeface="隶书" panose="02010509060101010101" pitchFamily="49" charset="-122"/>
            </a:endParaRPr>
          </a:p>
        </p:txBody>
      </p:sp>
      <p:sp>
        <p:nvSpPr>
          <p:cNvPr id="36" name="矩形 35"/>
          <p:cNvSpPr/>
          <p:nvPr>
            <p:custDataLst>
              <p:tags r:id="rId16"/>
            </p:custDataLst>
          </p:nvPr>
        </p:nvSpPr>
        <p:spPr>
          <a:xfrm>
            <a:off x="1432207" y="4522197"/>
            <a:ext cx="3805233" cy="529726"/>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健康指导</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37" name="矩形 36"/>
          <p:cNvSpPr/>
          <p:nvPr>
            <p:custDataLst>
              <p:tags r:id="rId17"/>
            </p:custDataLst>
          </p:nvPr>
        </p:nvSpPr>
        <p:spPr>
          <a:xfrm>
            <a:off x="55063" y="6031241"/>
            <a:ext cx="828273" cy="766577"/>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伍</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38" name="水滴"/>
          <p:cNvSpPr/>
          <p:nvPr>
            <p:custDataLst>
              <p:tags r:id="rId18"/>
            </p:custDataLst>
          </p:nvPr>
        </p:nvSpPr>
        <p:spPr bwMode="auto">
          <a:xfrm>
            <a:off x="1259178" y="6195052"/>
            <a:ext cx="159556" cy="219833"/>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39" name="文本框 38"/>
          <p:cNvSpPr txBox="1"/>
          <p:nvPr>
            <p:custDataLst>
              <p:tags r:id="rId19"/>
            </p:custDataLst>
          </p:nvPr>
        </p:nvSpPr>
        <p:spPr>
          <a:xfrm>
            <a:off x="1106714" y="6493599"/>
            <a:ext cx="4243479" cy="406335"/>
          </a:xfrm>
          <a:prstGeom prst="rect">
            <a:avLst/>
          </a:prstGeom>
          <a:noFill/>
        </p:spPr>
        <p:txBody>
          <a:bodyPr wrap="square" tIns="0" rtlCol="0">
            <a:normAutofit/>
          </a:bodyPr>
          <a:lstStyle/>
          <a:p>
            <a:r>
              <a:rPr lang="zh-CN" altLang="en-US" sz="1800" dirty="0">
                <a:solidFill>
                  <a:schemeClr val="tx1">
                    <a:lumMod val="85000"/>
                    <a:lumOff val="15000"/>
                  </a:schemeClr>
                </a:solidFill>
                <a:latin typeface="Arial" panose="020B0604020202020204" pitchFamily="34" charset="0"/>
                <a:ea typeface="隶书" panose="02010509060101010101" pitchFamily="49" charset="-122"/>
              </a:rPr>
              <a:t>烟、酒；减体（</a:t>
            </a:r>
            <a:r>
              <a:rPr lang="zh-CN" altLang="en-US" sz="1800" dirty="0">
                <a:solidFill>
                  <a:srgbClr val="FF0000"/>
                </a:solidFill>
                <a:latin typeface="Arial" panose="020B0604020202020204" pitchFamily="34" charset="0"/>
                <a:ea typeface="隶书" panose="02010509060101010101" pitchFamily="49" charset="-122"/>
              </a:rPr>
              <a:t>单一目标值</a:t>
            </a:r>
            <a:r>
              <a:rPr lang="zh-CN" altLang="en-US" sz="1800" dirty="0">
                <a:solidFill>
                  <a:schemeClr val="tx1">
                    <a:lumMod val="85000"/>
                    <a:lumOff val="15000"/>
                  </a:schemeClr>
                </a:solidFill>
                <a:latin typeface="Arial" panose="020B0604020202020204" pitchFamily="34" charset="0"/>
                <a:ea typeface="隶书" panose="02010509060101010101" pitchFamily="49" charset="-122"/>
              </a:rPr>
              <a:t>）、减腰围</a:t>
            </a:r>
            <a:endParaRPr lang="zh-CN" altLang="en-US" sz="18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40" name="矩形 39"/>
          <p:cNvSpPr/>
          <p:nvPr>
            <p:custDataLst>
              <p:tags r:id="rId20"/>
            </p:custDataLst>
          </p:nvPr>
        </p:nvSpPr>
        <p:spPr>
          <a:xfrm>
            <a:off x="1432207" y="5963874"/>
            <a:ext cx="3805233" cy="529726"/>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危险因素控制</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图片 2"/>
          <p:cNvPicPr>
            <a:picLocks noChangeAspect="1"/>
          </p:cNvPicPr>
          <p:nvPr/>
        </p:nvPicPr>
        <p:blipFill>
          <a:blip r:embed="rId1"/>
          <a:stretch>
            <a:fillRect/>
          </a:stretch>
        </p:blipFill>
        <p:spPr>
          <a:xfrm>
            <a:off x="36195" y="615950"/>
            <a:ext cx="6551930" cy="6192520"/>
          </a:xfrm>
          <a:prstGeom prst="rect">
            <a:avLst/>
          </a:prstGeom>
          <a:noFill/>
          <a:ln w="9525">
            <a:noFill/>
          </a:ln>
        </p:spPr>
      </p:pic>
      <p:sp>
        <p:nvSpPr>
          <p:cNvPr id="6" name="椭圆 5"/>
          <p:cNvSpPr/>
          <p:nvPr/>
        </p:nvSpPr>
        <p:spPr>
          <a:xfrm>
            <a:off x="3709376" y="3264672"/>
            <a:ext cx="2687836" cy="363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spcBef>
                <a:spcPct val="0"/>
              </a:spcBef>
              <a:spcAft>
                <a:spcPct val="0"/>
              </a:spcAft>
              <a:defRPr/>
            </a:pPr>
            <a:endParaRPr lang="zh-CN" altLang="en-US" sz="1015" noProof="1"/>
          </a:p>
        </p:txBody>
      </p:sp>
      <p:sp>
        <p:nvSpPr>
          <p:cNvPr id="7" name="椭圆 6"/>
          <p:cNvSpPr/>
          <p:nvPr/>
        </p:nvSpPr>
        <p:spPr>
          <a:xfrm>
            <a:off x="2787848" y="4595217"/>
            <a:ext cx="3271838" cy="418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spcBef>
                <a:spcPct val="0"/>
              </a:spcBef>
              <a:spcAft>
                <a:spcPct val="0"/>
              </a:spcAft>
              <a:defRPr/>
            </a:pPr>
            <a:endParaRPr lang="zh-CN" altLang="en-US" sz="1015" noProof="1"/>
          </a:p>
        </p:txBody>
      </p:sp>
      <p:cxnSp>
        <p:nvCxnSpPr>
          <p:cNvPr id="2" name="直接箭头连接符 1"/>
          <p:cNvCxnSpPr/>
          <p:nvPr/>
        </p:nvCxnSpPr>
        <p:spPr>
          <a:xfrm flipV="1">
            <a:off x="6017722" y="2714493"/>
            <a:ext cx="570786" cy="6211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411517" y="2277765"/>
            <a:ext cx="1571552" cy="299085"/>
          </a:xfrm>
          <a:prstGeom prst="rect">
            <a:avLst/>
          </a:prstGeom>
          <a:noFill/>
          <a:ln>
            <a:solidFill>
              <a:srgbClr val="FF0000"/>
            </a:solidFill>
          </a:ln>
        </p:spPr>
        <p:txBody>
          <a:bodyPr wrap="square" rtlCol="0">
            <a:spAutoFit/>
          </a:bodyPr>
          <a:lstStyle/>
          <a:p>
            <a:r>
              <a:rPr lang="zh-CN" altLang="en-US" sz="1350" dirty="0">
                <a:solidFill>
                  <a:srgbClr val="FF0000"/>
                </a:solidFill>
              </a:rPr>
              <a:t>尽量测量双侧</a:t>
            </a:r>
            <a:endParaRPr lang="zh-CN" altLang="en-US" sz="1350" dirty="0">
              <a:solidFill>
                <a:srgbClr val="FF0000"/>
              </a:solidFill>
            </a:endParaRPr>
          </a:p>
        </p:txBody>
      </p:sp>
      <p:cxnSp>
        <p:nvCxnSpPr>
          <p:cNvPr id="4" name="直接箭头连接符 3"/>
          <p:cNvCxnSpPr/>
          <p:nvPr/>
        </p:nvCxnSpPr>
        <p:spPr>
          <a:xfrm flipV="1">
            <a:off x="5959516" y="4532817"/>
            <a:ext cx="470416" cy="2518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440685" y="4090511"/>
            <a:ext cx="1785938" cy="922020"/>
          </a:xfrm>
          <a:prstGeom prst="rect">
            <a:avLst/>
          </a:prstGeom>
          <a:noFill/>
          <a:ln>
            <a:solidFill>
              <a:srgbClr val="FF0000"/>
            </a:solidFill>
          </a:ln>
        </p:spPr>
        <p:txBody>
          <a:bodyPr wrap="square" rtlCol="0">
            <a:spAutoFit/>
          </a:bodyPr>
          <a:lstStyle/>
          <a:p>
            <a:r>
              <a:rPr lang="zh-CN" altLang="en-US" sz="1350" dirty="0">
                <a:solidFill>
                  <a:srgbClr val="FF0000"/>
                </a:solidFill>
              </a:rPr>
              <a:t>“体育锻炼”规范中指主动锻炼，即有意识地为强体健身而进行的运动。</a:t>
            </a:r>
            <a:endParaRPr lang="zh-CN" altLang="en-US" sz="1125" dirty="0">
              <a:solidFill>
                <a:srgbClr val="FF0000"/>
              </a:solidFill>
            </a:endParaRPr>
          </a:p>
        </p:txBody>
      </p:sp>
      <p:sp>
        <p:nvSpPr>
          <p:cNvPr id="8" name="文本框 1"/>
          <p:cNvSpPr txBox="1"/>
          <p:nvPr>
            <p:custDataLst>
              <p:tags r:id="rId2"/>
            </p:custDataLst>
          </p:nvPr>
        </p:nvSpPr>
        <p:spPr>
          <a:xfrm>
            <a:off x="44257" y="44454"/>
            <a:ext cx="5915025" cy="745629"/>
          </a:xfrm>
          <a:prstGeom prst="rect">
            <a:avLst/>
          </a:prstGeom>
          <a:noFill/>
          <a:ln w="9525">
            <a:noFill/>
          </a:ln>
        </p:spPr>
        <p:txBody>
          <a:bodyPr anchor="ctr"/>
          <a:lstStyle/>
          <a:p>
            <a:pPr>
              <a:lnSpc>
                <a:spcPct val="90000"/>
              </a:lnSpc>
            </a:pPr>
            <a:r>
              <a:rPr lang="en-US" altLang="zh-CN" sz="2025" dirty="0">
                <a:solidFill>
                  <a:srgbClr val="1A2F8A"/>
                </a:solidFill>
                <a:latin typeface="黑体" panose="02010609060101010101" charset="-122"/>
                <a:ea typeface="黑体" panose="02010609060101010101" charset="-122"/>
              </a:rPr>
              <a:t>——</a:t>
            </a:r>
            <a:r>
              <a:rPr lang="zh-CN" altLang="en-US" sz="2025" dirty="0">
                <a:solidFill>
                  <a:srgbClr val="1A2F8A"/>
                </a:solidFill>
                <a:latin typeface="黑体" panose="02010609060101010101" charset="-122"/>
                <a:ea typeface="黑体" panose="02010609060101010101" charset="-122"/>
              </a:rPr>
              <a:t>健康体检表填写注意事项</a:t>
            </a:r>
            <a:endParaRPr lang="zh-CN" altLang="en-US" sz="2025" dirty="0">
              <a:solidFill>
                <a:srgbClr val="1A2F8A"/>
              </a:solidFill>
              <a:latin typeface="黑体" panose="02010609060101010101" charset="-122"/>
              <a:ea typeface="黑体" panose="02010609060101010101" charset="-122"/>
            </a:endParaRPr>
          </a:p>
        </p:txBody>
      </p:sp>
    </p:spTree>
    <p:custDataLst>
      <p:tags r:id="rId3"/>
    </p:custData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图片 3"/>
          <p:cNvPicPr>
            <a:picLocks noChangeAspect="1"/>
          </p:cNvPicPr>
          <p:nvPr/>
        </p:nvPicPr>
        <p:blipFill>
          <a:blip r:embed="rId1"/>
          <a:stretch>
            <a:fillRect/>
          </a:stretch>
        </p:blipFill>
        <p:spPr>
          <a:xfrm>
            <a:off x="1187450" y="782955"/>
            <a:ext cx="5205730" cy="3186430"/>
          </a:xfrm>
          <a:prstGeom prst="rect">
            <a:avLst/>
          </a:prstGeom>
          <a:noFill/>
          <a:ln w="9525">
            <a:noFill/>
          </a:ln>
        </p:spPr>
      </p:pic>
      <p:sp>
        <p:nvSpPr>
          <p:cNvPr id="8" name="椭圆 7"/>
          <p:cNvSpPr/>
          <p:nvPr/>
        </p:nvSpPr>
        <p:spPr>
          <a:xfrm>
            <a:off x="1764608" y="2111100"/>
            <a:ext cx="3212902" cy="510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spcBef>
                <a:spcPct val="0"/>
              </a:spcBef>
              <a:spcAft>
                <a:spcPct val="0"/>
              </a:spcAft>
              <a:defRPr/>
            </a:pPr>
            <a:endParaRPr lang="zh-CN" altLang="en-US" sz="1015" noProof="1"/>
          </a:p>
        </p:txBody>
      </p:sp>
      <p:sp>
        <p:nvSpPr>
          <p:cNvPr id="9" name="椭圆 8"/>
          <p:cNvSpPr/>
          <p:nvPr/>
        </p:nvSpPr>
        <p:spPr>
          <a:xfrm>
            <a:off x="1555215" y="3128963"/>
            <a:ext cx="1997750" cy="206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spcBef>
                <a:spcPct val="0"/>
              </a:spcBef>
              <a:spcAft>
                <a:spcPct val="0"/>
              </a:spcAft>
              <a:defRPr/>
            </a:pPr>
            <a:endParaRPr lang="zh-CN" altLang="en-US" sz="1015" noProof="1"/>
          </a:p>
        </p:txBody>
      </p:sp>
      <p:cxnSp>
        <p:nvCxnSpPr>
          <p:cNvPr id="2" name="直接箭头连接符 1"/>
          <p:cNvCxnSpPr/>
          <p:nvPr/>
        </p:nvCxnSpPr>
        <p:spPr>
          <a:xfrm>
            <a:off x="2318900" y="3285118"/>
            <a:ext cx="1234074" cy="99008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608854" y="4319649"/>
            <a:ext cx="1942473" cy="506730"/>
          </a:xfrm>
          <a:prstGeom prst="rect">
            <a:avLst/>
          </a:prstGeom>
          <a:noFill/>
          <a:ln w="12700" cmpd="sng">
            <a:solidFill>
              <a:srgbClr val="FF0000"/>
            </a:solidFill>
            <a:prstDash val="solid"/>
          </a:ln>
        </p:spPr>
        <p:txBody>
          <a:bodyPr wrap="square" rtlCol="0">
            <a:spAutoFit/>
          </a:bodyPr>
          <a:lstStyle/>
          <a:p>
            <a:r>
              <a:rPr lang="zh-CN" altLang="en-US" sz="1350">
                <a:solidFill>
                  <a:srgbClr val="FF0000"/>
                </a:solidFill>
              </a:rPr>
              <a:t>体检表中空腹血糖均采用静脉血</a:t>
            </a:r>
            <a:endParaRPr lang="zh-CN" altLang="en-US" sz="1350">
              <a:solidFill>
                <a:srgbClr val="FF0000"/>
              </a:solidFill>
            </a:endParaRPr>
          </a:p>
        </p:txBody>
      </p:sp>
      <p:cxnSp>
        <p:nvCxnSpPr>
          <p:cNvPr id="4" name="直接箭头连接符 3"/>
          <p:cNvCxnSpPr/>
          <p:nvPr/>
        </p:nvCxnSpPr>
        <p:spPr>
          <a:xfrm flipV="1">
            <a:off x="4788024" y="1963103"/>
            <a:ext cx="1567056" cy="3093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444208" y="1696702"/>
            <a:ext cx="2189360" cy="1337945"/>
          </a:xfrm>
          <a:prstGeom prst="rect">
            <a:avLst/>
          </a:prstGeom>
          <a:noFill/>
          <a:ln>
            <a:solidFill>
              <a:srgbClr val="FF0000"/>
            </a:solidFill>
          </a:ln>
        </p:spPr>
        <p:txBody>
          <a:bodyPr wrap="square" rtlCol="0">
            <a:spAutoFit/>
          </a:bodyPr>
          <a:lstStyle/>
          <a:p>
            <a:r>
              <a:rPr lang="en-US" altLang="zh-CN" sz="1350">
                <a:solidFill>
                  <a:srgbClr val="FF0000"/>
                </a:solidFill>
                <a:latin typeface="+mj-ea"/>
                <a:ea typeface="+mj-ea"/>
              </a:rPr>
              <a:t>“</a:t>
            </a:r>
            <a:r>
              <a:rPr lang="zh-CN" altLang="en-US" sz="1350">
                <a:solidFill>
                  <a:srgbClr val="FF0000"/>
                </a:solidFill>
                <a:latin typeface="+mj-ea"/>
                <a:ea typeface="+mj-ea"/>
              </a:rPr>
              <a:t>血常规</a:t>
            </a:r>
            <a:r>
              <a:rPr lang="en-US" altLang="zh-CN" sz="1350">
                <a:solidFill>
                  <a:srgbClr val="FF0000"/>
                </a:solidFill>
                <a:latin typeface="+mj-ea"/>
                <a:ea typeface="+mj-ea"/>
              </a:rPr>
              <a:t>”</a:t>
            </a:r>
            <a:r>
              <a:rPr lang="zh-CN" altLang="en-US" sz="1350">
                <a:solidFill>
                  <a:srgbClr val="FF0000"/>
                </a:solidFill>
                <a:latin typeface="+mj-ea"/>
                <a:ea typeface="+mj-ea"/>
              </a:rPr>
              <a:t>等项目较多的辅助检查，除要求必填的项目外，若其他项目有异常，则</a:t>
            </a:r>
            <a:r>
              <a:rPr lang="en-US" altLang="zh-CN" sz="1350">
                <a:solidFill>
                  <a:srgbClr val="FF0000"/>
                </a:solidFill>
                <a:latin typeface="+mj-ea"/>
                <a:ea typeface="+mj-ea"/>
              </a:rPr>
              <a:t>“</a:t>
            </a:r>
            <a:r>
              <a:rPr lang="zh-CN" altLang="en-US" sz="1350">
                <a:solidFill>
                  <a:srgbClr val="FF0000"/>
                </a:solidFill>
                <a:latin typeface="+mj-ea"/>
                <a:ea typeface="+mj-ea"/>
              </a:rPr>
              <a:t>其他</a:t>
            </a:r>
            <a:r>
              <a:rPr lang="en-US" altLang="zh-CN" sz="1350">
                <a:solidFill>
                  <a:srgbClr val="FF0000"/>
                </a:solidFill>
                <a:latin typeface="+mj-ea"/>
                <a:ea typeface="+mj-ea"/>
              </a:rPr>
              <a:t>”</a:t>
            </a:r>
            <a:r>
              <a:rPr lang="zh-CN" altLang="en-US" sz="1350">
                <a:solidFill>
                  <a:srgbClr val="FF0000"/>
                </a:solidFill>
                <a:latin typeface="+mj-ea"/>
                <a:ea typeface="+mj-ea"/>
              </a:rPr>
              <a:t>一栏，应填写有临床意义的异常项目，并标明异常数值</a:t>
            </a:r>
            <a:endParaRPr lang="zh-CN" altLang="en-US" sz="1350">
              <a:solidFill>
                <a:srgbClr val="FF0000"/>
              </a:solidFill>
              <a:latin typeface="+mj-ea"/>
              <a:ea typeface="+mj-ea"/>
            </a:endParaRPr>
          </a:p>
        </p:txBody>
      </p:sp>
      <p:sp>
        <p:nvSpPr>
          <p:cNvPr id="6" name="文本框 1"/>
          <p:cNvSpPr txBox="1"/>
          <p:nvPr>
            <p:custDataLst>
              <p:tags r:id="rId2"/>
            </p:custDataLst>
          </p:nvPr>
        </p:nvSpPr>
        <p:spPr>
          <a:xfrm>
            <a:off x="107757" y="44454"/>
            <a:ext cx="5915025" cy="745629"/>
          </a:xfrm>
          <a:prstGeom prst="rect">
            <a:avLst/>
          </a:prstGeom>
          <a:noFill/>
          <a:ln w="9525">
            <a:noFill/>
          </a:ln>
        </p:spPr>
        <p:txBody>
          <a:bodyPr anchor="ctr"/>
          <a:lstStyle/>
          <a:p>
            <a:pPr>
              <a:lnSpc>
                <a:spcPct val="90000"/>
              </a:lnSpc>
            </a:pPr>
            <a:r>
              <a:rPr lang="en-US" altLang="zh-CN" sz="2025" dirty="0">
                <a:solidFill>
                  <a:srgbClr val="1A2F8A"/>
                </a:solidFill>
                <a:latin typeface="黑体" panose="02010609060101010101" charset="-122"/>
                <a:ea typeface="黑体" panose="02010609060101010101" charset="-122"/>
              </a:rPr>
              <a:t>——</a:t>
            </a:r>
            <a:r>
              <a:rPr lang="zh-CN" altLang="en-US" sz="2025" dirty="0">
                <a:solidFill>
                  <a:srgbClr val="1A2F8A"/>
                </a:solidFill>
                <a:latin typeface="黑体" panose="02010609060101010101" charset="-122"/>
                <a:ea typeface="黑体" panose="02010609060101010101" charset="-122"/>
              </a:rPr>
              <a:t>健康体检表填写注意事项</a:t>
            </a:r>
            <a:endParaRPr lang="zh-CN" altLang="en-US" sz="2025" dirty="0">
              <a:solidFill>
                <a:srgbClr val="1A2F8A"/>
              </a:solidFill>
              <a:latin typeface="黑体" panose="02010609060101010101" charset="-122"/>
              <a:ea typeface="黑体" panose="02010609060101010101" charset="-122"/>
            </a:endParaRPr>
          </a:p>
        </p:txBody>
      </p:sp>
    </p:spTree>
    <p:custDataLst>
      <p:tags r:id="rId3"/>
    </p:custData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1"/>
          <p:cNvSpPr txBox="1"/>
          <p:nvPr>
            <p:custDataLst>
              <p:tags r:id="rId1"/>
            </p:custDataLst>
          </p:nvPr>
        </p:nvSpPr>
        <p:spPr>
          <a:xfrm>
            <a:off x="395536" y="188753"/>
            <a:ext cx="5915025" cy="508992"/>
          </a:xfrm>
          <a:prstGeom prst="rect">
            <a:avLst/>
          </a:prstGeom>
          <a:noFill/>
          <a:ln w="9525">
            <a:noFill/>
          </a:ln>
        </p:spPr>
        <p:txBody>
          <a:bodyPr anchor="ctr"/>
          <a:lstStyle/>
          <a:p>
            <a:pPr>
              <a:lnSpc>
                <a:spcPct val="90000"/>
              </a:lnSpc>
            </a:pPr>
            <a:r>
              <a:rPr lang="en-US" altLang="zh-CN" sz="2025" dirty="0">
                <a:solidFill>
                  <a:srgbClr val="1A2F8A"/>
                </a:solidFill>
                <a:latin typeface="黑体" panose="02010609060101010101" charset="-122"/>
                <a:ea typeface="黑体" panose="02010609060101010101" charset="-122"/>
              </a:rPr>
              <a:t>——</a:t>
            </a:r>
            <a:r>
              <a:rPr lang="zh-CN" altLang="en-US" sz="2025" dirty="0">
                <a:solidFill>
                  <a:srgbClr val="1A2F8A"/>
                </a:solidFill>
                <a:latin typeface="黑体" panose="02010609060101010101" charset="-122"/>
                <a:ea typeface="黑体" panose="02010609060101010101" charset="-122"/>
              </a:rPr>
              <a:t>健康体检表填写注意事项</a:t>
            </a:r>
            <a:endParaRPr lang="zh-CN" altLang="en-US" sz="2025" dirty="0">
              <a:solidFill>
                <a:srgbClr val="1A2F8A"/>
              </a:solidFill>
              <a:latin typeface="黑体" panose="02010609060101010101" charset="-122"/>
              <a:ea typeface="黑体" panose="02010609060101010101" charset="-122"/>
            </a:endParaRPr>
          </a:p>
        </p:txBody>
      </p:sp>
      <p:pic>
        <p:nvPicPr>
          <p:cNvPr id="26627" name="图片 2"/>
          <p:cNvPicPr>
            <a:picLocks noChangeAspect="1"/>
          </p:cNvPicPr>
          <p:nvPr/>
        </p:nvPicPr>
        <p:blipFill>
          <a:blip r:embed="rId2"/>
          <a:stretch>
            <a:fillRect/>
          </a:stretch>
        </p:blipFill>
        <p:spPr>
          <a:xfrm>
            <a:off x="335915" y="1933575"/>
            <a:ext cx="8440420" cy="4607560"/>
          </a:xfrm>
          <a:prstGeom prst="rect">
            <a:avLst/>
          </a:prstGeom>
          <a:noFill/>
          <a:ln w="9525">
            <a:noFill/>
          </a:ln>
        </p:spPr>
      </p:pic>
      <p:sp>
        <p:nvSpPr>
          <p:cNvPr id="26628" name="文本框 5"/>
          <p:cNvSpPr txBox="1"/>
          <p:nvPr/>
        </p:nvSpPr>
        <p:spPr>
          <a:xfrm>
            <a:off x="1115695" y="764540"/>
            <a:ext cx="6130925" cy="1076960"/>
          </a:xfrm>
          <a:prstGeom prst="rect">
            <a:avLst/>
          </a:prstGeom>
          <a:noFill/>
          <a:ln w="9525">
            <a:noFill/>
          </a:ln>
        </p:spPr>
        <p:txBody>
          <a:bodyPr>
            <a:noAutofit/>
          </a:bodyPr>
          <a:lstStyle/>
          <a:p>
            <a:pPr>
              <a:lnSpc>
                <a:spcPct val="150000"/>
              </a:lnSpc>
            </a:pPr>
            <a:r>
              <a:rPr lang="zh-CN" altLang="en-US" sz="1600" dirty="0">
                <a:latin typeface="Arial" panose="020B0604020202020204" pitchFamily="34" charset="0"/>
              </a:rPr>
              <a:t>现存主要健康问题：指曾经出现或一直存在，并影响目前身体健康状况的疾病。可以多选。</a:t>
            </a:r>
            <a:r>
              <a:rPr lang="zh-CN" altLang="en-US" sz="1600" dirty="0">
                <a:solidFill>
                  <a:srgbClr val="FF0000"/>
                </a:solidFill>
                <a:latin typeface="Arial" panose="020B0604020202020204" pitchFamily="34" charset="0"/>
              </a:rPr>
              <a:t>高血压、糖尿病和严重精神障碍患者填在“其他系统疾病”一栏。</a:t>
            </a:r>
            <a:endParaRPr lang="zh-CN" altLang="en-US" sz="1600" dirty="0">
              <a:solidFill>
                <a:srgbClr val="FF0000"/>
              </a:solidFill>
              <a:latin typeface="Arial" panose="020B0604020202020204" pitchFamily="34" charset="0"/>
            </a:endParaRPr>
          </a:p>
        </p:txBody>
      </p:sp>
      <p:sp>
        <p:nvSpPr>
          <p:cNvPr id="5" name="椭圆 4"/>
          <p:cNvSpPr/>
          <p:nvPr/>
        </p:nvSpPr>
        <p:spPr>
          <a:xfrm>
            <a:off x="1691680" y="5243538"/>
            <a:ext cx="3615631" cy="342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spcBef>
                <a:spcPct val="0"/>
              </a:spcBef>
              <a:spcAft>
                <a:spcPct val="0"/>
              </a:spcAft>
              <a:defRPr/>
            </a:pPr>
            <a:endParaRPr lang="zh-CN" altLang="en-US" sz="1015" noProof="1"/>
          </a:p>
        </p:txBody>
      </p:sp>
    </p:spTree>
    <p:custDataLst>
      <p:tags r:id="rId3"/>
    </p:custData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
          <p:cNvSpPr txBox="1"/>
          <p:nvPr>
            <p:custDataLst>
              <p:tags r:id="rId1"/>
            </p:custDataLst>
          </p:nvPr>
        </p:nvSpPr>
        <p:spPr>
          <a:xfrm>
            <a:off x="252026" y="116028"/>
            <a:ext cx="5915025" cy="508992"/>
          </a:xfrm>
          <a:prstGeom prst="rect">
            <a:avLst/>
          </a:prstGeom>
          <a:noFill/>
          <a:ln w="9525">
            <a:noFill/>
          </a:ln>
        </p:spPr>
        <p:txBody>
          <a:bodyPr anchor="ctr"/>
          <a:lstStyle/>
          <a:p>
            <a:pPr>
              <a:lnSpc>
                <a:spcPct val="90000"/>
              </a:lnSpc>
            </a:pPr>
            <a:r>
              <a:rPr lang="en-US" altLang="zh-CN" sz="2025" dirty="0">
                <a:solidFill>
                  <a:srgbClr val="1A2F8A"/>
                </a:solidFill>
                <a:latin typeface="黑体" panose="02010609060101010101" charset="-122"/>
                <a:ea typeface="黑体" panose="02010609060101010101" charset="-122"/>
              </a:rPr>
              <a:t>——</a:t>
            </a:r>
            <a:r>
              <a:rPr lang="zh-CN" altLang="en-US" sz="2025" dirty="0">
                <a:solidFill>
                  <a:srgbClr val="1A2F8A"/>
                </a:solidFill>
                <a:latin typeface="黑体" panose="02010609060101010101" charset="-122"/>
                <a:ea typeface="黑体" panose="02010609060101010101" charset="-122"/>
              </a:rPr>
              <a:t>健康体检表填写注意事项</a:t>
            </a:r>
            <a:endParaRPr lang="zh-CN" altLang="en-US" sz="2025" dirty="0">
              <a:solidFill>
                <a:srgbClr val="1A2F8A"/>
              </a:solidFill>
              <a:latin typeface="黑体" panose="02010609060101010101" charset="-122"/>
              <a:ea typeface="黑体" panose="02010609060101010101" charset="-122"/>
            </a:endParaRPr>
          </a:p>
        </p:txBody>
      </p:sp>
      <p:sp>
        <p:nvSpPr>
          <p:cNvPr id="27651" name="文本框 5"/>
          <p:cNvSpPr txBox="1"/>
          <p:nvPr/>
        </p:nvSpPr>
        <p:spPr>
          <a:xfrm>
            <a:off x="1305520" y="1907189"/>
            <a:ext cx="6131123" cy="819785"/>
          </a:xfrm>
          <a:prstGeom prst="rect">
            <a:avLst/>
          </a:prstGeom>
          <a:noFill/>
          <a:ln w="9525">
            <a:noFill/>
          </a:ln>
        </p:spPr>
        <p:txBody>
          <a:bodyPr>
            <a:spAutoFit/>
          </a:bodyPr>
          <a:lstStyle/>
          <a:p>
            <a:pPr>
              <a:lnSpc>
                <a:spcPct val="150000"/>
              </a:lnSpc>
            </a:pPr>
            <a:r>
              <a:rPr lang="zh-CN" altLang="en-US" sz="1575" dirty="0">
                <a:latin typeface="Arial" panose="020B0604020202020204" pitchFamily="34" charset="0"/>
              </a:rPr>
              <a:t>主要用药情况：</a:t>
            </a:r>
            <a:endParaRPr lang="en-US" altLang="zh-CN" sz="1575" dirty="0">
              <a:latin typeface="Arial" panose="020B0604020202020204" pitchFamily="34" charset="0"/>
            </a:endParaRPr>
          </a:p>
          <a:p>
            <a:pPr>
              <a:lnSpc>
                <a:spcPct val="150000"/>
              </a:lnSpc>
            </a:pPr>
            <a:r>
              <a:rPr lang="zh-CN" altLang="en-US" sz="1575" dirty="0">
                <a:solidFill>
                  <a:srgbClr val="FF0000"/>
                </a:solidFill>
                <a:latin typeface="Arial" panose="020B0604020202020204" pitchFamily="34" charset="0"/>
              </a:rPr>
              <a:t>尤其是在管且服药的高血压、糖尿病，不得空项</a:t>
            </a:r>
            <a:endParaRPr lang="zh-CN" altLang="en-US" sz="1575" dirty="0">
              <a:solidFill>
                <a:srgbClr val="FF0000"/>
              </a:solidFill>
              <a:latin typeface="Arial" panose="020B0604020202020204" pitchFamily="34" charset="0"/>
            </a:endParaRPr>
          </a:p>
        </p:txBody>
      </p:sp>
      <p:pic>
        <p:nvPicPr>
          <p:cNvPr id="27652" name="图片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009694" y="2764962"/>
            <a:ext cx="6722774" cy="2520280"/>
          </a:xfrm>
          <a:prstGeom prst="rect">
            <a:avLst/>
          </a:prstGeom>
          <a:noFill/>
          <a:ln w="9525">
            <a:noFill/>
          </a:ln>
        </p:spPr>
      </p:pic>
      <p:sp>
        <p:nvSpPr>
          <p:cNvPr id="5" name="椭圆 4"/>
          <p:cNvSpPr/>
          <p:nvPr/>
        </p:nvSpPr>
        <p:spPr>
          <a:xfrm>
            <a:off x="5525942" y="2766520"/>
            <a:ext cx="2206526" cy="6438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spcBef>
                <a:spcPct val="0"/>
              </a:spcBef>
              <a:spcAft>
                <a:spcPct val="0"/>
              </a:spcAft>
              <a:defRPr/>
            </a:pPr>
            <a:endParaRPr lang="zh-CN" altLang="en-US" sz="1015" noProof="1"/>
          </a:p>
        </p:txBody>
      </p:sp>
    </p:spTree>
    <p:custDataLst>
      <p:tags r:id="rId4"/>
    </p:custData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
          <p:cNvSpPr txBox="1"/>
          <p:nvPr>
            <p:custDataLst>
              <p:tags r:id="rId1"/>
            </p:custDataLst>
          </p:nvPr>
        </p:nvSpPr>
        <p:spPr>
          <a:xfrm>
            <a:off x="508636" y="188680"/>
            <a:ext cx="5915025" cy="508992"/>
          </a:xfrm>
          <a:prstGeom prst="rect">
            <a:avLst/>
          </a:prstGeom>
          <a:noFill/>
          <a:ln w="9525">
            <a:noFill/>
          </a:ln>
        </p:spPr>
        <p:txBody>
          <a:bodyPr anchor="ctr"/>
          <a:lstStyle/>
          <a:p>
            <a:pPr>
              <a:lnSpc>
                <a:spcPct val="90000"/>
              </a:lnSpc>
            </a:pPr>
            <a:r>
              <a:rPr lang="en-US" altLang="zh-CN" sz="2025" dirty="0">
                <a:solidFill>
                  <a:srgbClr val="1A2F8A"/>
                </a:solidFill>
                <a:latin typeface="黑体" panose="02010609060101010101" charset="-122"/>
                <a:ea typeface="黑体" panose="02010609060101010101" charset="-122"/>
              </a:rPr>
              <a:t>——</a:t>
            </a:r>
            <a:r>
              <a:rPr lang="zh-CN" altLang="en-US" sz="2025" dirty="0">
                <a:solidFill>
                  <a:srgbClr val="1A2F8A"/>
                </a:solidFill>
                <a:latin typeface="黑体" panose="02010609060101010101" charset="-122"/>
                <a:ea typeface="黑体" panose="02010609060101010101" charset="-122"/>
              </a:rPr>
              <a:t>健康体检表填写注意事项</a:t>
            </a:r>
            <a:endParaRPr lang="zh-CN" altLang="en-US" sz="2025" dirty="0">
              <a:solidFill>
                <a:srgbClr val="1A2F8A"/>
              </a:solidFill>
              <a:latin typeface="黑体" panose="02010609060101010101" charset="-122"/>
              <a:ea typeface="黑体" panose="02010609060101010101" charset="-122"/>
            </a:endParaRPr>
          </a:p>
        </p:txBody>
      </p:sp>
      <p:pic>
        <p:nvPicPr>
          <p:cNvPr id="28676" name="图片 2"/>
          <p:cNvPicPr>
            <a:picLocks noChangeAspect="1"/>
          </p:cNvPicPr>
          <p:nvPr/>
        </p:nvPicPr>
        <p:blipFill>
          <a:blip r:embed="rId2"/>
          <a:stretch>
            <a:fillRect/>
          </a:stretch>
        </p:blipFill>
        <p:spPr>
          <a:xfrm>
            <a:off x="923110" y="2215991"/>
            <a:ext cx="6887153" cy="3085217"/>
          </a:xfrm>
          <a:prstGeom prst="rect">
            <a:avLst/>
          </a:prstGeom>
          <a:noFill/>
          <a:ln w="9525">
            <a:noFill/>
          </a:ln>
        </p:spPr>
      </p:pic>
      <p:sp>
        <p:nvSpPr>
          <p:cNvPr id="7" name="椭圆 6"/>
          <p:cNvSpPr/>
          <p:nvPr/>
        </p:nvSpPr>
        <p:spPr>
          <a:xfrm>
            <a:off x="4572000" y="4160639"/>
            <a:ext cx="2480667" cy="333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spcBef>
                <a:spcPct val="0"/>
              </a:spcBef>
              <a:spcAft>
                <a:spcPct val="0"/>
              </a:spcAft>
              <a:defRPr/>
            </a:pPr>
            <a:endParaRPr lang="zh-CN" altLang="en-US" sz="1015" noProof="1"/>
          </a:p>
        </p:txBody>
      </p:sp>
      <p:sp>
        <p:nvSpPr>
          <p:cNvPr id="2" name="椭圆 1"/>
          <p:cNvSpPr/>
          <p:nvPr/>
        </p:nvSpPr>
        <p:spPr>
          <a:xfrm>
            <a:off x="1988087" y="2588404"/>
            <a:ext cx="2674620" cy="3429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 name="直接箭头连接符 2"/>
          <p:cNvCxnSpPr>
            <a:endCxn id="4" idx="1"/>
          </p:cNvCxnSpPr>
          <p:nvPr/>
        </p:nvCxnSpPr>
        <p:spPr>
          <a:xfrm flipV="1">
            <a:off x="4088348" y="2084110"/>
            <a:ext cx="574359" cy="4202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62707" y="1519205"/>
            <a:ext cx="3118604" cy="1129665"/>
          </a:xfrm>
          <a:prstGeom prst="rect">
            <a:avLst/>
          </a:prstGeom>
          <a:noFill/>
          <a:ln>
            <a:solidFill>
              <a:srgbClr val="FF0000"/>
            </a:solidFill>
          </a:ln>
        </p:spPr>
        <p:txBody>
          <a:bodyPr wrap="square" rtlCol="0">
            <a:spAutoFit/>
          </a:bodyPr>
          <a:lstStyle/>
          <a:p>
            <a:r>
              <a:rPr lang="zh-CN" altLang="en-US" sz="1350">
                <a:solidFill>
                  <a:srgbClr val="FF0000"/>
                </a:solidFill>
                <a:latin typeface="+mn-ea"/>
              </a:rPr>
              <a:t>若在体检测量腰围时发现存在腹型</a:t>
            </a:r>
            <a:r>
              <a:rPr lang="en-US" altLang="zh-CN" sz="1350">
                <a:solidFill>
                  <a:srgbClr val="FF0000"/>
                </a:solidFill>
                <a:latin typeface="+mn-ea"/>
              </a:rPr>
              <a:t>/</a:t>
            </a:r>
            <a:r>
              <a:rPr lang="zh-CN" altLang="en-US" sz="1350">
                <a:solidFill>
                  <a:srgbClr val="FF0000"/>
                </a:solidFill>
                <a:latin typeface="+mn-ea"/>
              </a:rPr>
              <a:t>中心性肥胖（男性腰围≧</a:t>
            </a:r>
            <a:r>
              <a:rPr lang="en-US" altLang="zh-CN" sz="1350">
                <a:solidFill>
                  <a:srgbClr val="FF0000"/>
                </a:solidFill>
                <a:latin typeface="+mn-ea"/>
              </a:rPr>
              <a:t>90cm,</a:t>
            </a:r>
            <a:r>
              <a:rPr lang="zh-CN" altLang="en-US" sz="1350">
                <a:solidFill>
                  <a:srgbClr val="FF0000"/>
                </a:solidFill>
                <a:latin typeface="+mn-ea"/>
              </a:rPr>
              <a:t>女性≧</a:t>
            </a:r>
            <a:r>
              <a:rPr lang="en-US" altLang="zh-CN" sz="1350">
                <a:solidFill>
                  <a:srgbClr val="FF0000"/>
                </a:solidFill>
                <a:latin typeface="+mn-ea"/>
              </a:rPr>
              <a:t>85cm,</a:t>
            </a:r>
            <a:r>
              <a:rPr lang="zh-CN" altLang="en-US" sz="1350">
                <a:solidFill>
                  <a:srgbClr val="FF0000"/>
                </a:solidFill>
                <a:latin typeface="+mn-ea"/>
              </a:rPr>
              <a:t>健康评价应在异常项中体现，危险因素控制应该在</a:t>
            </a:r>
            <a:r>
              <a:rPr lang="en-US" altLang="zh-CN" sz="1350">
                <a:solidFill>
                  <a:srgbClr val="FF0000"/>
                </a:solidFill>
                <a:latin typeface="+mn-ea"/>
              </a:rPr>
              <a:t>“7</a:t>
            </a:r>
            <a:r>
              <a:rPr lang="zh-CN" altLang="en-US" sz="1350">
                <a:solidFill>
                  <a:srgbClr val="FF0000"/>
                </a:solidFill>
                <a:latin typeface="+mn-ea"/>
              </a:rPr>
              <a:t>其他</a:t>
            </a:r>
            <a:r>
              <a:rPr lang="en-US" altLang="zh-CN" sz="1350">
                <a:solidFill>
                  <a:srgbClr val="FF0000"/>
                </a:solidFill>
                <a:latin typeface="+mn-ea"/>
              </a:rPr>
              <a:t>”</a:t>
            </a:r>
            <a:r>
              <a:rPr lang="zh-CN" altLang="en-US" sz="1350">
                <a:solidFill>
                  <a:srgbClr val="FF0000"/>
                </a:solidFill>
                <a:latin typeface="+mn-ea"/>
              </a:rPr>
              <a:t>一栏填写</a:t>
            </a:r>
            <a:r>
              <a:rPr lang="en-US" altLang="zh-CN" sz="1350">
                <a:solidFill>
                  <a:srgbClr val="FF0000"/>
                </a:solidFill>
                <a:latin typeface="+mn-ea"/>
              </a:rPr>
              <a:t>“</a:t>
            </a:r>
            <a:r>
              <a:rPr lang="zh-CN" altLang="en-US" sz="1350">
                <a:solidFill>
                  <a:srgbClr val="FF0000"/>
                </a:solidFill>
                <a:latin typeface="+mn-ea"/>
              </a:rPr>
              <a:t>减腰围</a:t>
            </a:r>
            <a:r>
              <a:rPr lang="en-US" altLang="zh-CN" sz="1015"/>
              <a:t>”</a:t>
            </a:r>
            <a:endParaRPr lang="zh-CN" altLang="en-US" sz="1015"/>
          </a:p>
        </p:txBody>
      </p:sp>
      <p:cxnSp>
        <p:nvCxnSpPr>
          <p:cNvPr id="5" name="直接箭头连接符 4"/>
          <p:cNvCxnSpPr>
            <a:stCxn id="7" idx="4"/>
            <a:endCxn id="6" idx="0"/>
          </p:cNvCxnSpPr>
          <p:nvPr/>
        </p:nvCxnSpPr>
        <p:spPr>
          <a:xfrm flipH="1">
            <a:off x="4915079" y="4493717"/>
            <a:ext cx="897890" cy="894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114700" y="5388576"/>
            <a:ext cx="3600400" cy="506730"/>
          </a:xfrm>
          <a:prstGeom prst="rect">
            <a:avLst/>
          </a:prstGeom>
          <a:noFill/>
          <a:ln>
            <a:solidFill>
              <a:srgbClr val="FF0000"/>
            </a:solidFill>
          </a:ln>
        </p:spPr>
        <p:txBody>
          <a:bodyPr wrap="square" rtlCol="0">
            <a:spAutoFit/>
          </a:bodyPr>
          <a:lstStyle/>
          <a:p>
            <a:r>
              <a:rPr lang="zh-CN" altLang="en-US" sz="1350">
                <a:solidFill>
                  <a:srgbClr val="FF0000"/>
                </a:solidFill>
              </a:rPr>
              <a:t>根据实际情况，与管理对象商定后定一个可实现的目标值</a:t>
            </a:r>
            <a:endParaRPr lang="zh-CN" altLang="en-US" sz="1350">
              <a:solidFill>
                <a:srgbClr val="FF0000"/>
              </a:solidFill>
            </a:endParaRPr>
          </a:p>
        </p:txBody>
      </p:sp>
    </p:spTree>
    <p:custDataLst>
      <p:tags r:id="rId3"/>
    </p:custData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 name="矩形 1"/>
          <p:cNvSpPr/>
          <p:nvPr userDrawn="1">
            <p:custDataLst>
              <p:tags r:id="rId1"/>
            </p:custDataLst>
          </p:nvPr>
        </p:nvSpPr>
        <p:spPr>
          <a:xfrm>
            <a:off x="219075" y="1085850"/>
            <a:ext cx="8705850" cy="46863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latin typeface="微软雅黑" panose="020B0503020204020204" charset="-122"/>
              <a:ea typeface="微软雅黑" panose="020B0503020204020204" charset="-122"/>
            </a:endParaRPr>
          </a:p>
        </p:txBody>
      </p:sp>
      <p:pic>
        <p:nvPicPr>
          <p:cNvPr id="63491" name="图片 5"/>
          <p:cNvPicPr>
            <a:picLocks noChangeAspect="1"/>
          </p:cNvPicPr>
          <p:nvPr>
            <p:custDataLst>
              <p:tags r:id="rId2"/>
            </p:custDataLst>
          </p:nvPr>
        </p:nvPicPr>
        <p:blipFill>
          <a:blip r:embed="rId3"/>
          <a:srcRect l="-5"/>
          <a:stretch>
            <a:fillRect/>
          </a:stretch>
        </p:blipFill>
        <p:spPr>
          <a:xfrm>
            <a:off x="457200" y="2457450"/>
            <a:ext cx="2743200" cy="2743200"/>
          </a:xfrm>
          <a:prstGeom prst="rect">
            <a:avLst/>
          </a:prstGeom>
          <a:noFill/>
          <a:ln w="9525">
            <a:noFill/>
          </a:ln>
        </p:spPr>
      </p:pic>
      <p:sp>
        <p:nvSpPr>
          <p:cNvPr id="3" name="文本框 2"/>
          <p:cNvSpPr txBox="1"/>
          <p:nvPr>
            <p:custDataLst>
              <p:tags r:id="rId4"/>
            </p:custDataLst>
          </p:nvPr>
        </p:nvSpPr>
        <p:spPr>
          <a:xfrm>
            <a:off x="457200" y="1428750"/>
            <a:ext cx="8229600" cy="571500"/>
          </a:xfrm>
          <a:prstGeom prst="rect">
            <a:avLst/>
          </a:prstGeom>
          <a:noFill/>
        </p:spPr>
        <p:txBody>
          <a:bodyPr wrap="square" lIns="47625" tIns="19050" rIns="47625" bIns="19050" rtlCol="0" anchor="b" anchorCtr="0">
            <a:normAutofit/>
          </a:bodyPr>
          <a:lstStyle/>
          <a:p>
            <a:pPr algn="ctr"/>
            <a:r>
              <a:rPr lang="zh-CN" altLang="zh-CN" sz="3000" b="1" spc="160" noProof="1" dirty="0">
                <a:solidFill>
                  <a:schemeClr val="dk1"/>
                </a:solidFill>
                <a:latin typeface="微软雅黑" panose="020B0503020204020204" charset="-122"/>
                <a:ea typeface="微软雅黑" panose="020B0503020204020204" charset="-122"/>
                <a:cs typeface="+mn-cs"/>
              </a:rPr>
              <a:t>具体目标</a:t>
            </a:r>
            <a:endParaRPr lang="zh-CN" altLang="zh-CN" sz="3000" b="1" spc="160" noProof="1" dirty="0">
              <a:solidFill>
                <a:schemeClr val="dk1"/>
              </a:solidFill>
              <a:latin typeface="微软雅黑" panose="020B0503020204020204" charset="-122"/>
              <a:ea typeface="微软雅黑" panose="020B0503020204020204" charset="-122"/>
            </a:endParaRPr>
          </a:p>
        </p:txBody>
      </p:sp>
      <p:sp>
        <p:nvSpPr>
          <p:cNvPr id="11" name="Title 6"/>
          <p:cNvSpPr txBox="1"/>
          <p:nvPr>
            <p:custDataLst>
              <p:tags r:id="rId5"/>
            </p:custDataLst>
          </p:nvPr>
        </p:nvSpPr>
        <p:spPr>
          <a:xfrm>
            <a:off x="3429000" y="2457450"/>
            <a:ext cx="5257800" cy="27432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提升慢病患者自我保健知识；</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2.</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改善慢病患者不合理健康行为；</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3.</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提高慢病患者自我健康意识与管理能力；</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4.</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增进医患交流；</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5.</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有效控制血压和血糖；</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6.</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管理小组规范开展的村</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社区覆盖率大于等于</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50%</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10-15</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人</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组，</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8</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次活动</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年，</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1.5-2h/</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次。</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620420"/>
            <a:ext cx="8784976" cy="4248472"/>
          </a:xfrm>
        </p:spPr>
        <p:txBody>
          <a:bodyPr>
            <a:noAutofit/>
          </a:bodyPr>
          <a:lstStyle/>
          <a:p>
            <a:pPr>
              <a:buFont typeface="Wingdings" panose="05000000000000000000" pitchFamily="2" charset="2"/>
              <a:buChar char="n"/>
            </a:pPr>
            <a:r>
              <a:rPr lang="zh-CN" altLang="en-US" sz="2400" b="1" kern="100" dirty="0">
                <a:effectLst/>
                <a:latin typeface="黑体" panose="02010609060101010101" charset="-122"/>
                <a:ea typeface="黑体" panose="02010609060101010101" charset="-122"/>
              </a:rPr>
              <a:t> </a:t>
            </a:r>
            <a:r>
              <a:rPr lang="zh-CN" altLang="en-US" sz="2000" b="1" kern="100" dirty="0">
                <a:solidFill>
                  <a:srgbClr val="FF0000"/>
                </a:solidFill>
                <a:latin typeface="黑体" panose="02010609060101010101" charset="-122"/>
                <a:ea typeface="黑体" panose="02010609060101010101" charset="-122"/>
              </a:rPr>
              <a:t>健康评价</a:t>
            </a:r>
            <a:endParaRPr lang="en-US" altLang="zh-CN" sz="2000" b="1" kern="100" dirty="0">
              <a:latin typeface="黑体" panose="02010609060101010101" charset="-122"/>
              <a:ea typeface="黑体" panose="02010609060101010101" charset="-122"/>
            </a:endParaRPr>
          </a:p>
          <a:p>
            <a:pPr lvl="1">
              <a:lnSpc>
                <a:spcPts val="2625"/>
              </a:lnSpc>
              <a:spcBef>
                <a:spcPts val="450"/>
              </a:spcBef>
              <a:buFont typeface="Wingdings" panose="05000000000000000000" pitchFamily="2" charset="2"/>
              <a:buChar char="p"/>
            </a:pPr>
            <a:r>
              <a:rPr lang="zh-CN" altLang="en-US" sz="1800" kern="100" dirty="0">
                <a:effectLst/>
                <a:latin typeface="黑体" panose="02010609060101010101" charset="-122"/>
                <a:ea typeface="黑体" panose="02010609060101010101" charset="-122"/>
              </a:rPr>
              <a:t> 根据</a:t>
            </a:r>
            <a:r>
              <a:rPr lang="zh-CN" altLang="zh-CN" sz="1800" kern="100" dirty="0">
                <a:effectLst/>
                <a:latin typeface="黑体" panose="02010609060101010101" charset="-122"/>
                <a:ea typeface="黑体" panose="02010609060101010101" charset="-122"/>
              </a:rPr>
              <a:t>本次体检所检、所查、所看及所验</a:t>
            </a:r>
            <a:r>
              <a:rPr lang="zh-CN" altLang="en-US" sz="1800" kern="100" dirty="0">
                <a:effectLst/>
                <a:latin typeface="黑体" panose="02010609060101010101" charset="-122"/>
                <a:ea typeface="黑体" panose="02010609060101010101" charset="-122"/>
              </a:rPr>
              <a:t>下结论</a:t>
            </a:r>
            <a:r>
              <a:rPr lang="zh-CN" altLang="zh-CN" sz="1800" kern="100" dirty="0">
                <a:effectLst/>
                <a:latin typeface="黑体" panose="02010609060101010101" charset="-122"/>
                <a:ea typeface="黑体" panose="02010609060101010101" charset="-122"/>
              </a:rPr>
              <a:t>，</a:t>
            </a:r>
            <a:r>
              <a:rPr lang="zh-CN" altLang="en-US" sz="1800" kern="100" dirty="0">
                <a:solidFill>
                  <a:srgbClr val="FF0000"/>
                </a:solidFill>
                <a:effectLst/>
                <a:latin typeface="黑体" panose="02010609060101010101" charset="-122"/>
                <a:ea typeface="黑体" panose="02010609060101010101" charset="-122"/>
              </a:rPr>
              <a:t>不要轻易</a:t>
            </a:r>
            <a:r>
              <a:rPr lang="zh-CN" altLang="zh-CN" sz="1800" kern="100" dirty="0">
                <a:solidFill>
                  <a:srgbClr val="FF0000"/>
                </a:solidFill>
                <a:effectLst/>
                <a:latin typeface="黑体" panose="02010609060101010101" charset="-122"/>
                <a:ea typeface="黑体" panose="02010609060101010101" charset="-122"/>
              </a:rPr>
              <a:t>下诊断</a:t>
            </a:r>
            <a:endParaRPr lang="en-US" altLang="zh-CN" sz="1800" kern="100" dirty="0">
              <a:solidFill>
                <a:srgbClr val="FF0000"/>
              </a:solidFill>
              <a:effectLst/>
              <a:latin typeface="黑体" panose="02010609060101010101" charset="-122"/>
              <a:ea typeface="黑体" panose="02010609060101010101" charset="-122"/>
            </a:endParaRPr>
          </a:p>
          <a:p>
            <a:pPr lvl="1">
              <a:lnSpc>
                <a:spcPts val="2625"/>
              </a:lnSpc>
              <a:buFont typeface="Wingdings" panose="05000000000000000000" pitchFamily="2" charset="2"/>
              <a:buChar char="p"/>
            </a:pPr>
            <a:r>
              <a:rPr lang="en-US" altLang="zh-CN" sz="1800" kern="100" dirty="0">
                <a:effectLst/>
                <a:latin typeface="黑体" panose="02010609060101010101" charset="-122"/>
                <a:ea typeface="黑体" panose="02010609060101010101" charset="-122"/>
              </a:rPr>
              <a:t> </a:t>
            </a:r>
            <a:r>
              <a:rPr lang="zh-CN" altLang="zh-CN" sz="1800" kern="100" dirty="0">
                <a:effectLst/>
                <a:latin typeface="黑体" panose="02010609060101010101" charset="-122"/>
                <a:ea typeface="黑体" panose="02010609060101010101" charset="-122"/>
              </a:rPr>
              <a:t>无异常是指无新发疾病原有疾病控制</a:t>
            </a:r>
            <a:r>
              <a:rPr lang="zh-CN" altLang="zh-CN" sz="1800" kern="100" dirty="0">
                <a:solidFill>
                  <a:srgbClr val="FF0000"/>
                </a:solidFill>
                <a:effectLst/>
                <a:latin typeface="黑体" panose="02010609060101010101" charset="-122"/>
                <a:ea typeface="黑体" panose="02010609060101010101" charset="-122"/>
              </a:rPr>
              <a:t>良好无加重或进展</a:t>
            </a:r>
            <a:endParaRPr lang="en-US" altLang="zh-CN" sz="1800" kern="100" dirty="0">
              <a:solidFill>
                <a:srgbClr val="FF0000"/>
              </a:solidFill>
              <a:latin typeface="黑体" panose="02010609060101010101" charset="-122"/>
              <a:ea typeface="黑体" panose="02010609060101010101" charset="-122"/>
            </a:endParaRPr>
          </a:p>
          <a:p>
            <a:pPr lvl="2">
              <a:lnSpc>
                <a:spcPts val="2625"/>
              </a:lnSpc>
              <a:spcBef>
                <a:spcPts val="0"/>
              </a:spcBef>
              <a:buFont typeface="Wingdings" panose="05000000000000000000" pitchFamily="2" charset="2"/>
              <a:buChar char="ü"/>
            </a:pPr>
            <a:r>
              <a:rPr lang="zh-CN" altLang="zh-CN" sz="2000" kern="100" dirty="0">
                <a:latin typeface="黑体" panose="02010609060101010101" charset="-122"/>
                <a:ea typeface="黑体" panose="02010609060101010101" charset="-122"/>
              </a:rPr>
              <a:t>建档对象确诊患糖尿病、高血压，本次体检其血糖、血压在正常值范围内，则体检结果选择“体检无异常”，</a:t>
            </a:r>
            <a:r>
              <a:rPr lang="zh-CN" altLang="en-US" sz="2000" kern="100" dirty="0">
                <a:latin typeface="黑体" panose="02010609060101010101" charset="-122"/>
                <a:ea typeface="黑体" panose="02010609060101010101" charset="-122"/>
              </a:rPr>
              <a:t>同时</a:t>
            </a:r>
            <a:r>
              <a:rPr lang="zh-CN" altLang="zh-CN" sz="2000" kern="100" dirty="0">
                <a:latin typeface="黑体" panose="02010609060101010101" charset="-122"/>
                <a:ea typeface="黑体" panose="02010609060101010101" charset="-122"/>
              </a:rPr>
              <a:t>“健康指导”栏选择“</a:t>
            </a:r>
            <a:r>
              <a:rPr lang="en-US" altLang="zh-CN" sz="2000" kern="100" dirty="0">
                <a:latin typeface="黑体" panose="02010609060101010101" charset="-122"/>
                <a:ea typeface="黑体" panose="02010609060101010101" charset="-122"/>
              </a:rPr>
              <a:t>1</a:t>
            </a:r>
            <a:r>
              <a:rPr lang="zh-CN" altLang="zh-CN" sz="2000" kern="100" dirty="0">
                <a:latin typeface="黑体" panose="02010609060101010101" charset="-122"/>
                <a:ea typeface="黑体" panose="02010609060101010101" charset="-122"/>
              </a:rPr>
              <a:t>纳入慢性病患者管理”</a:t>
            </a:r>
            <a:endParaRPr lang="en-US" altLang="zh-CN" sz="2000" kern="100" dirty="0">
              <a:latin typeface="黑体" panose="02010609060101010101" charset="-122"/>
              <a:ea typeface="黑体" panose="02010609060101010101" charset="-122"/>
            </a:endParaRPr>
          </a:p>
          <a:p>
            <a:pPr lvl="3">
              <a:lnSpc>
                <a:spcPts val="2200"/>
              </a:lnSpc>
              <a:spcBef>
                <a:spcPts val="0"/>
              </a:spcBef>
              <a:buFont typeface="Wingdings" panose="05000000000000000000" pitchFamily="2" charset="2"/>
              <a:buChar char="l"/>
            </a:pPr>
            <a:r>
              <a:rPr lang="zh-CN" altLang="en-US" sz="1800" b="1" kern="100" dirty="0">
                <a:latin typeface="黑体" panose="02010609060101010101" charset="-122"/>
                <a:ea typeface="黑体" panose="02010609060101010101" charset="-122"/>
              </a:rPr>
              <a:t>在管高血压患者</a:t>
            </a:r>
            <a:r>
              <a:rPr lang="zh-CN" altLang="en-US" sz="1800" kern="100" dirty="0">
                <a:latin typeface="黑体" panose="02010609060101010101" charset="-122"/>
                <a:ea typeface="黑体" panose="02010609060101010101" charset="-122"/>
              </a:rPr>
              <a:t>：</a:t>
            </a:r>
            <a:r>
              <a:rPr lang="en-US" altLang="zh-CN" sz="1800" kern="100" dirty="0">
                <a:latin typeface="黑体" panose="02010609060101010101" charset="-122"/>
                <a:ea typeface="黑体" panose="02010609060101010101" charset="-122"/>
              </a:rPr>
              <a:t>&lt;150/90mmHg</a:t>
            </a:r>
            <a:r>
              <a:rPr lang="zh-CN" altLang="en-US" sz="1800" kern="100" dirty="0">
                <a:latin typeface="黑体" panose="02010609060101010101" charset="-122"/>
                <a:ea typeface="黑体" panose="02010609060101010101" charset="-122"/>
              </a:rPr>
              <a:t>不评价；否则评价为高血压患者：血压值</a:t>
            </a:r>
            <a:endParaRPr lang="en-US" altLang="zh-CN" sz="1800" kern="100" dirty="0">
              <a:latin typeface="黑体" panose="02010609060101010101" charset="-122"/>
              <a:ea typeface="黑体" panose="02010609060101010101" charset="-122"/>
            </a:endParaRPr>
          </a:p>
          <a:p>
            <a:pPr marL="1371600" lvl="3" indent="0">
              <a:lnSpc>
                <a:spcPts val="2200"/>
              </a:lnSpc>
              <a:spcBef>
                <a:spcPts val="0"/>
              </a:spcBef>
              <a:buNone/>
            </a:pPr>
            <a:r>
              <a:rPr lang="en-US" altLang="zh-CN" sz="1800" kern="100" dirty="0">
                <a:latin typeface="黑体" panose="02010609060101010101" charset="-122"/>
                <a:ea typeface="黑体" panose="02010609060101010101" charset="-122"/>
              </a:rPr>
              <a:t>  </a:t>
            </a:r>
            <a:r>
              <a:rPr lang="zh-CN" altLang="en-US" sz="1800" b="1" kern="100" dirty="0">
                <a:solidFill>
                  <a:srgbClr val="FF0000"/>
                </a:solidFill>
                <a:latin typeface="黑体" panose="02010609060101010101" charset="-122"/>
                <a:ea typeface="黑体" panose="02010609060101010101" charset="-122"/>
              </a:rPr>
              <a:t>非在管高血压患者</a:t>
            </a:r>
            <a:r>
              <a:rPr lang="zh-CN" altLang="en-US" sz="1800" kern="100" dirty="0">
                <a:latin typeface="黑体" panose="02010609060101010101" charset="-122"/>
                <a:ea typeface="黑体" panose="02010609060101010101" charset="-122"/>
              </a:rPr>
              <a:t>：</a:t>
            </a:r>
            <a:r>
              <a:rPr lang="en-US" altLang="zh-CN" sz="1800" kern="100" dirty="0">
                <a:latin typeface="黑体" panose="02010609060101010101" charset="-122"/>
                <a:ea typeface="黑体" panose="02010609060101010101" charset="-122"/>
              </a:rPr>
              <a:t>&lt;140/90mmHg</a:t>
            </a:r>
            <a:r>
              <a:rPr lang="zh-CN" altLang="en-US" sz="1800" kern="100" dirty="0">
                <a:latin typeface="黑体" panose="02010609060101010101" charset="-122"/>
                <a:ea typeface="黑体" panose="02010609060101010101" charset="-122"/>
              </a:rPr>
              <a:t>不评价；</a:t>
            </a:r>
            <a:r>
              <a:rPr lang="en-US" altLang="zh-CN" sz="1800" kern="100" dirty="0">
                <a:latin typeface="黑体" panose="02010609060101010101" charset="-122"/>
                <a:ea typeface="黑体" panose="02010609060101010101" charset="-122"/>
              </a:rPr>
              <a:t>180mmHg&gt;</a:t>
            </a:r>
            <a:r>
              <a:rPr lang="zh-CN" altLang="en-US" sz="1800" kern="100" dirty="0">
                <a:latin typeface="黑体" panose="02010609060101010101" charset="-122"/>
                <a:ea typeface="黑体" panose="02010609060101010101" charset="-122"/>
              </a:rPr>
              <a:t>收缩压≥</a:t>
            </a:r>
            <a:r>
              <a:rPr lang="en-US" altLang="zh-CN" sz="1800" kern="100" dirty="0">
                <a:latin typeface="黑体" panose="02010609060101010101" charset="-122"/>
                <a:ea typeface="黑体" panose="02010609060101010101" charset="-122"/>
              </a:rPr>
              <a:t>140mmHg</a:t>
            </a:r>
            <a:r>
              <a:rPr lang="zh-CN" altLang="en-US" sz="1800" kern="100" dirty="0">
                <a:latin typeface="黑体" panose="02010609060101010101" charset="-122"/>
                <a:ea typeface="黑体" panose="02010609060101010101" charset="-122"/>
              </a:rPr>
              <a:t>或</a:t>
            </a:r>
            <a:r>
              <a:rPr lang="en-US" altLang="zh-CN" sz="1800" kern="100" dirty="0">
                <a:latin typeface="黑体" panose="02010609060101010101" charset="-122"/>
                <a:ea typeface="黑体" panose="02010609060101010101" charset="-122"/>
              </a:rPr>
              <a:t>(</a:t>
            </a:r>
            <a:r>
              <a:rPr lang="zh-CN" altLang="en-US" sz="1800" kern="100" dirty="0">
                <a:latin typeface="黑体" panose="02010609060101010101" charset="-122"/>
                <a:ea typeface="黑体" panose="02010609060101010101" charset="-122"/>
              </a:rPr>
              <a:t>和</a:t>
            </a:r>
            <a:r>
              <a:rPr lang="en-US" altLang="zh-CN" sz="1800" kern="100" dirty="0">
                <a:latin typeface="黑体" panose="02010609060101010101" charset="-122"/>
                <a:ea typeface="黑体" panose="02010609060101010101" charset="-122"/>
              </a:rPr>
              <a:t>)110mmHg&gt;</a:t>
            </a:r>
            <a:r>
              <a:rPr lang="zh-CN" altLang="en-US" sz="1800" kern="100" dirty="0">
                <a:latin typeface="黑体" panose="02010609060101010101" charset="-122"/>
                <a:ea typeface="黑体" panose="02010609060101010101" charset="-122"/>
              </a:rPr>
              <a:t>舒张压≥</a:t>
            </a:r>
            <a:r>
              <a:rPr lang="en-US" altLang="zh-CN" sz="1800" kern="100" dirty="0">
                <a:latin typeface="黑体" panose="02010609060101010101" charset="-122"/>
                <a:ea typeface="黑体" panose="02010609060101010101" charset="-122"/>
              </a:rPr>
              <a:t>90mmHg</a:t>
            </a:r>
            <a:r>
              <a:rPr lang="zh-CN" altLang="en-US" sz="1800" kern="100" dirty="0">
                <a:latin typeface="黑体" panose="02010609060101010101" charset="-122"/>
                <a:ea typeface="黑体" panose="02010609060101010101" charset="-122"/>
              </a:rPr>
              <a:t>，血压偏高</a:t>
            </a:r>
            <a:r>
              <a:rPr lang="en-US" altLang="zh-CN" sz="1800" kern="100" dirty="0">
                <a:latin typeface="黑体" panose="02010609060101010101" charset="-122"/>
                <a:ea typeface="黑体" panose="02010609060101010101" charset="-122"/>
              </a:rPr>
              <a:t>:</a:t>
            </a:r>
            <a:r>
              <a:rPr lang="zh-CN" altLang="en-US" sz="1800" kern="100" dirty="0">
                <a:latin typeface="黑体" panose="02010609060101010101" charset="-122"/>
                <a:ea typeface="黑体" panose="02010609060101010101" charset="-122"/>
              </a:rPr>
              <a:t>血压值；</a:t>
            </a:r>
            <a:r>
              <a:rPr lang="zh-CN" altLang="en-US" sz="1800" kern="100" dirty="0">
                <a:solidFill>
                  <a:srgbClr val="2D20D0"/>
                </a:solidFill>
                <a:latin typeface="黑体" panose="02010609060101010101" charset="-122"/>
                <a:ea typeface="黑体" panose="02010609060101010101" charset="-122"/>
              </a:rPr>
              <a:t>收缩压≥</a:t>
            </a:r>
            <a:r>
              <a:rPr lang="en-US" altLang="zh-CN" sz="1800" kern="100" dirty="0">
                <a:solidFill>
                  <a:srgbClr val="2D20D0"/>
                </a:solidFill>
                <a:latin typeface="黑体" panose="02010609060101010101" charset="-122"/>
                <a:ea typeface="黑体" panose="02010609060101010101" charset="-122"/>
              </a:rPr>
              <a:t>180mmHg</a:t>
            </a:r>
            <a:r>
              <a:rPr lang="zh-CN" altLang="en-US" sz="1800" kern="100" dirty="0">
                <a:solidFill>
                  <a:srgbClr val="2D20D0"/>
                </a:solidFill>
                <a:latin typeface="黑体" panose="02010609060101010101" charset="-122"/>
                <a:ea typeface="黑体" panose="02010609060101010101" charset="-122"/>
              </a:rPr>
              <a:t>或</a:t>
            </a:r>
            <a:r>
              <a:rPr lang="en-US" altLang="zh-CN" sz="1800" kern="100" dirty="0">
                <a:solidFill>
                  <a:srgbClr val="2D20D0"/>
                </a:solidFill>
                <a:latin typeface="黑体" panose="02010609060101010101" charset="-122"/>
                <a:ea typeface="黑体" panose="02010609060101010101" charset="-122"/>
              </a:rPr>
              <a:t>(</a:t>
            </a:r>
            <a:r>
              <a:rPr lang="zh-CN" altLang="en-US" sz="1800" kern="100" dirty="0">
                <a:solidFill>
                  <a:srgbClr val="2D20D0"/>
                </a:solidFill>
                <a:latin typeface="黑体" panose="02010609060101010101" charset="-122"/>
                <a:ea typeface="黑体" panose="02010609060101010101" charset="-122"/>
              </a:rPr>
              <a:t>和</a:t>
            </a:r>
            <a:r>
              <a:rPr lang="en-US" altLang="zh-CN" sz="1800" kern="100" dirty="0">
                <a:solidFill>
                  <a:srgbClr val="2D20D0"/>
                </a:solidFill>
                <a:latin typeface="黑体" panose="02010609060101010101" charset="-122"/>
                <a:ea typeface="黑体" panose="02010609060101010101" charset="-122"/>
              </a:rPr>
              <a:t>)</a:t>
            </a:r>
            <a:r>
              <a:rPr lang="zh-CN" altLang="en-US" sz="1800" kern="100" dirty="0">
                <a:solidFill>
                  <a:srgbClr val="2D20D0"/>
                </a:solidFill>
                <a:latin typeface="黑体" panose="02010609060101010101" charset="-122"/>
                <a:ea typeface="黑体" panose="02010609060101010101" charset="-122"/>
              </a:rPr>
              <a:t>舒张压≥</a:t>
            </a:r>
            <a:r>
              <a:rPr lang="en-US" altLang="zh-CN" sz="1800" kern="100" dirty="0">
                <a:solidFill>
                  <a:srgbClr val="2D20D0"/>
                </a:solidFill>
                <a:latin typeface="黑体" panose="02010609060101010101" charset="-122"/>
                <a:ea typeface="黑体" panose="02010609060101010101" charset="-122"/>
              </a:rPr>
              <a:t>110mmHg</a:t>
            </a:r>
            <a:r>
              <a:rPr lang="zh-CN" altLang="en-US" sz="1800" kern="100" dirty="0">
                <a:solidFill>
                  <a:srgbClr val="2D20D0"/>
                </a:solidFill>
                <a:latin typeface="黑体" panose="02010609060101010101" charset="-122"/>
                <a:ea typeface="黑体" panose="02010609060101010101" charset="-122"/>
              </a:rPr>
              <a:t>，高血压危象：血压值（转诊）</a:t>
            </a:r>
            <a:endParaRPr lang="en-US" altLang="zh-CN" sz="1800" kern="100" dirty="0">
              <a:solidFill>
                <a:srgbClr val="2D20D0"/>
              </a:solidFill>
              <a:latin typeface="黑体" panose="02010609060101010101" charset="-122"/>
              <a:ea typeface="黑体" panose="02010609060101010101" charset="-122"/>
            </a:endParaRPr>
          </a:p>
          <a:p>
            <a:pPr lvl="3">
              <a:lnSpc>
                <a:spcPts val="2200"/>
              </a:lnSpc>
              <a:spcBef>
                <a:spcPts val="0"/>
              </a:spcBef>
              <a:buFont typeface="Wingdings" panose="05000000000000000000" pitchFamily="2" charset="2"/>
              <a:buChar char="l"/>
            </a:pPr>
            <a:r>
              <a:rPr lang="zh-CN" altLang="en-US" sz="1800" b="1" kern="100" dirty="0">
                <a:latin typeface="黑体" panose="02010609060101010101" charset="-122"/>
                <a:ea typeface="黑体" panose="02010609060101010101" charset="-122"/>
              </a:rPr>
              <a:t>在管糖尿病患者</a:t>
            </a:r>
            <a:r>
              <a:rPr lang="zh-CN" altLang="en-US" sz="1800" kern="100" dirty="0">
                <a:latin typeface="黑体" panose="02010609060101010101" charset="-122"/>
                <a:ea typeface="黑体" panose="02010609060101010101" charset="-122"/>
              </a:rPr>
              <a:t>：</a:t>
            </a:r>
            <a:r>
              <a:rPr lang="en-US" altLang="zh-CN" sz="1800" kern="100" dirty="0">
                <a:latin typeface="黑体" panose="02010609060101010101" charset="-122"/>
                <a:ea typeface="黑体" panose="02010609060101010101" charset="-122"/>
              </a:rPr>
              <a:t>3.9-7.0mmol/L</a:t>
            </a:r>
            <a:r>
              <a:rPr lang="zh-CN" altLang="en-US" sz="1800" kern="100" dirty="0">
                <a:latin typeface="黑体" panose="02010609060101010101" charset="-122"/>
                <a:ea typeface="黑体" panose="02010609060101010101" charset="-122"/>
              </a:rPr>
              <a:t>不评价；≥</a:t>
            </a:r>
            <a:r>
              <a:rPr lang="en-US" altLang="zh-CN" sz="1800" kern="100" dirty="0">
                <a:latin typeface="黑体" panose="02010609060101010101" charset="-122"/>
                <a:ea typeface="黑体" panose="02010609060101010101" charset="-122"/>
              </a:rPr>
              <a:t>7.0</a:t>
            </a:r>
            <a:r>
              <a:rPr lang="zh-CN" altLang="en-US" sz="1800" kern="100" dirty="0">
                <a:latin typeface="黑体" panose="02010609060101010101" charset="-122"/>
                <a:ea typeface="黑体" panose="02010609060101010101" charset="-122"/>
              </a:rPr>
              <a:t>评价为糖尿病：血糖值；低于</a:t>
            </a:r>
            <a:r>
              <a:rPr lang="en-US" altLang="zh-CN" sz="1800" kern="100" dirty="0">
                <a:latin typeface="黑体" panose="02010609060101010101" charset="-122"/>
                <a:ea typeface="黑体" panose="02010609060101010101" charset="-122"/>
              </a:rPr>
              <a:t>3.9</a:t>
            </a:r>
            <a:r>
              <a:rPr lang="zh-CN" altLang="en-US" sz="1800" kern="100" dirty="0">
                <a:latin typeface="黑体" panose="02010609060101010101" charset="-122"/>
                <a:ea typeface="黑体" panose="02010609060101010101" charset="-122"/>
              </a:rPr>
              <a:t>评价为糖尿病患者低血糖：血糖值</a:t>
            </a:r>
            <a:endParaRPr lang="en-US" altLang="zh-CN" sz="1800" kern="100" dirty="0">
              <a:latin typeface="黑体" panose="02010609060101010101" charset="-122"/>
              <a:ea typeface="黑体" panose="02010609060101010101" charset="-122"/>
            </a:endParaRPr>
          </a:p>
          <a:p>
            <a:pPr marL="1371600" lvl="3" indent="0">
              <a:lnSpc>
                <a:spcPts val="2200"/>
              </a:lnSpc>
              <a:spcBef>
                <a:spcPts val="0"/>
              </a:spcBef>
              <a:buNone/>
            </a:pPr>
            <a:r>
              <a:rPr lang="en-US" altLang="zh-CN" sz="1800" b="1" kern="100" dirty="0">
                <a:latin typeface="黑体" panose="02010609060101010101" charset="-122"/>
                <a:ea typeface="黑体" panose="02010609060101010101" charset="-122"/>
              </a:rPr>
              <a:t>  </a:t>
            </a:r>
            <a:r>
              <a:rPr lang="zh-CN" altLang="en-US" sz="2000" b="1" kern="100" dirty="0">
                <a:solidFill>
                  <a:srgbClr val="FF0000"/>
                </a:solidFill>
                <a:latin typeface="黑体" panose="02010609060101010101" charset="-122"/>
                <a:ea typeface="黑体" panose="02010609060101010101" charset="-122"/>
              </a:rPr>
              <a:t>非在管糖尿病患者</a:t>
            </a:r>
            <a:r>
              <a:rPr lang="zh-CN" altLang="en-US" sz="2000" kern="100" dirty="0">
                <a:latin typeface="黑体" panose="02010609060101010101" charset="-122"/>
                <a:ea typeface="黑体" panose="02010609060101010101" charset="-122"/>
              </a:rPr>
              <a:t>：</a:t>
            </a:r>
            <a:r>
              <a:rPr lang="en-US" altLang="zh-CN" sz="2000" kern="100" dirty="0">
                <a:latin typeface="黑体" panose="02010609060101010101" charset="-122"/>
                <a:ea typeface="黑体" panose="02010609060101010101" charset="-122"/>
              </a:rPr>
              <a:t>3.9-6.1mmol/L</a:t>
            </a:r>
            <a:r>
              <a:rPr lang="zh-CN" altLang="en-US" sz="2000" kern="100" dirty="0">
                <a:latin typeface="黑体" panose="02010609060101010101" charset="-122"/>
                <a:ea typeface="黑体" panose="02010609060101010101" charset="-122"/>
              </a:rPr>
              <a:t>不评价；</a:t>
            </a:r>
            <a:r>
              <a:rPr lang="en-US" altLang="zh-CN" sz="2000" kern="100" dirty="0">
                <a:latin typeface="黑体" panose="02010609060101010101" charset="-122"/>
                <a:ea typeface="黑体" panose="02010609060101010101" charset="-122"/>
              </a:rPr>
              <a:t>6.1-16.6</a:t>
            </a:r>
            <a:r>
              <a:rPr lang="zh-CN" altLang="en-US" sz="2000" kern="100" dirty="0">
                <a:latin typeface="黑体" panose="02010609060101010101" charset="-122"/>
                <a:ea typeface="黑体" panose="02010609060101010101" charset="-122"/>
              </a:rPr>
              <a:t>评价为血糖偏高：血糖值；低于</a:t>
            </a:r>
            <a:r>
              <a:rPr lang="en-US" altLang="zh-CN" sz="2000" kern="100" dirty="0">
                <a:latin typeface="黑体" panose="02010609060101010101" charset="-122"/>
                <a:ea typeface="黑体" panose="02010609060101010101" charset="-122"/>
              </a:rPr>
              <a:t>3.9</a:t>
            </a:r>
            <a:r>
              <a:rPr lang="zh-CN" altLang="en-US" sz="2000" kern="100" dirty="0">
                <a:latin typeface="黑体" panose="02010609060101010101" charset="-122"/>
                <a:ea typeface="黑体" panose="02010609060101010101" charset="-122"/>
              </a:rPr>
              <a:t>评价为低血糖：血糖值；</a:t>
            </a:r>
            <a:r>
              <a:rPr lang="zh-CN" altLang="en-US" sz="2000" kern="100" dirty="0">
                <a:solidFill>
                  <a:srgbClr val="2D20D0"/>
                </a:solidFill>
                <a:latin typeface="黑体" panose="02010609060101010101" charset="-122"/>
                <a:ea typeface="黑体" panose="02010609060101010101" charset="-122"/>
              </a:rPr>
              <a:t>高于</a:t>
            </a:r>
            <a:r>
              <a:rPr lang="en-US" altLang="zh-CN" sz="2000" kern="100" dirty="0">
                <a:solidFill>
                  <a:srgbClr val="2D20D0"/>
                </a:solidFill>
                <a:latin typeface="黑体" panose="02010609060101010101" charset="-122"/>
                <a:ea typeface="黑体" panose="02010609060101010101" charset="-122"/>
              </a:rPr>
              <a:t>16.7</a:t>
            </a:r>
            <a:r>
              <a:rPr lang="zh-CN" altLang="en-US" sz="2000" kern="100" dirty="0">
                <a:solidFill>
                  <a:srgbClr val="2D20D0"/>
                </a:solidFill>
                <a:latin typeface="黑体" panose="02010609060101010101" charset="-122"/>
                <a:ea typeface="黑体" panose="02010609060101010101" charset="-122"/>
              </a:rPr>
              <a:t>评价为高血糖异常偏高：血糖值（转诊）</a:t>
            </a:r>
            <a:endParaRPr lang="zh-CN" altLang="en-US" sz="2000" kern="100" dirty="0">
              <a:solidFill>
                <a:srgbClr val="2D20D0"/>
              </a:solidFill>
              <a:latin typeface="黑体" panose="02010609060101010101" charset="-122"/>
              <a:ea typeface="黑体" panose="02010609060101010101" charset="-122"/>
            </a:endParaRPr>
          </a:p>
        </p:txBody>
      </p:sp>
      <p:sp>
        <p:nvSpPr>
          <p:cNvPr id="2" name="矩形 1"/>
          <p:cNvSpPr/>
          <p:nvPr/>
        </p:nvSpPr>
        <p:spPr>
          <a:xfrm>
            <a:off x="0" y="116111"/>
            <a:ext cx="4968552" cy="539750"/>
          </a:xfrm>
          <a:prstGeom prst="rect">
            <a:avLst/>
          </a:prstGeom>
        </p:spPr>
        <p:txBody>
          <a:bodyPr wrap="square">
            <a:spAutoFit/>
          </a:bodyPr>
          <a:lstStyle/>
          <a:p>
            <a:pPr>
              <a:lnSpc>
                <a:spcPts val="3500"/>
              </a:lnSpc>
            </a:pP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**老年人规范管理要求</a:t>
            </a:r>
            <a:endPar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605" y="656590"/>
            <a:ext cx="8493125" cy="5250815"/>
          </a:xfrm>
        </p:spPr>
        <p:txBody>
          <a:bodyPr>
            <a:noAutofit/>
          </a:bodyPr>
          <a:lstStyle/>
          <a:p>
            <a:pPr>
              <a:buFont typeface="Wingdings" panose="05000000000000000000" pitchFamily="2" charset="2"/>
              <a:buChar char="n"/>
            </a:pPr>
            <a:r>
              <a:rPr lang="zh-CN" altLang="en-US" sz="2400" b="1" kern="100" dirty="0">
                <a:effectLst/>
                <a:latin typeface="黑体" panose="02010609060101010101" charset="-122"/>
                <a:ea typeface="黑体" panose="02010609060101010101" charset="-122"/>
              </a:rPr>
              <a:t> </a:t>
            </a:r>
            <a:r>
              <a:rPr lang="zh-CN" altLang="en-US" sz="2400" b="1" kern="100" dirty="0">
                <a:latin typeface="黑体" panose="02010609060101010101" charset="-122"/>
                <a:ea typeface="黑体" panose="02010609060101010101" charset="-122"/>
              </a:rPr>
              <a:t>健康评价</a:t>
            </a:r>
            <a:endParaRPr lang="en-US" altLang="zh-CN" sz="2400" b="1" kern="100" dirty="0">
              <a:latin typeface="黑体" panose="02010609060101010101" charset="-122"/>
              <a:ea typeface="黑体" panose="02010609060101010101" charset="-122"/>
            </a:endParaRPr>
          </a:p>
          <a:p>
            <a:pPr lvl="1">
              <a:lnSpc>
                <a:spcPts val="2625"/>
              </a:lnSpc>
              <a:spcBef>
                <a:spcPts val="450"/>
              </a:spcBef>
              <a:buFont typeface="Wingdings" panose="05000000000000000000" pitchFamily="2" charset="2"/>
              <a:buChar char="p"/>
            </a:pPr>
            <a:r>
              <a:rPr lang="zh-CN" altLang="en-US" sz="1800" kern="100" dirty="0">
                <a:effectLst/>
                <a:latin typeface="黑体" panose="02010609060101010101" charset="-122"/>
                <a:ea typeface="黑体" panose="02010609060101010101" charset="-122"/>
              </a:rPr>
              <a:t>重点评价项目</a:t>
            </a:r>
            <a:r>
              <a:rPr lang="zh-CN" altLang="en-US" sz="1800" kern="100" dirty="0">
                <a:solidFill>
                  <a:srgbClr val="FF153C"/>
                </a:solidFill>
                <a:effectLst/>
                <a:latin typeface="黑体" panose="02010609060101010101" charset="-122"/>
                <a:ea typeface="黑体" panose="02010609060101010101" charset="-122"/>
              </a:rPr>
              <a:t>（不得缺项）</a:t>
            </a:r>
            <a:endParaRPr lang="en-US" altLang="zh-CN" sz="1800" kern="100" dirty="0">
              <a:solidFill>
                <a:srgbClr val="FF153C"/>
              </a:solidFill>
              <a:effectLst/>
              <a:latin typeface="黑体" panose="02010609060101010101" charset="-122"/>
              <a:ea typeface="黑体" panose="02010609060101010101" charset="-122"/>
            </a:endParaRPr>
          </a:p>
          <a:p>
            <a:pPr lvl="2">
              <a:lnSpc>
                <a:spcPts val="2625"/>
              </a:lnSpc>
              <a:spcBef>
                <a:spcPts val="450"/>
              </a:spcBef>
              <a:buFont typeface="Wingdings" panose="05000000000000000000" pitchFamily="2" charset="2"/>
              <a:buChar char="Ø"/>
            </a:pPr>
            <a:r>
              <a:rPr lang="en-US" altLang="zh-CN" sz="1800" kern="100" dirty="0">
                <a:latin typeface="黑体" panose="02010609060101010101" charset="-122"/>
                <a:ea typeface="黑体" panose="02010609060101010101" charset="-122"/>
              </a:rPr>
              <a:t> </a:t>
            </a:r>
            <a:r>
              <a:rPr lang="zh-CN" altLang="zh-CN" sz="1800" kern="100" dirty="0">
                <a:latin typeface="黑体" panose="02010609060101010101" charset="-122"/>
                <a:ea typeface="黑体" panose="02010609060101010101" charset="-122"/>
              </a:rPr>
              <a:t>血压</a:t>
            </a:r>
            <a:r>
              <a:rPr lang="zh-CN" altLang="en-US" sz="1800" kern="100" dirty="0">
                <a:latin typeface="黑体" panose="02010609060101010101" charset="-122"/>
                <a:ea typeface="黑体" panose="02010609060101010101" charset="-122"/>
              </a:rPr>
              <a:t>异常</a:t>
            </a:r>
            <a:r>
              <a:rPr lang="zh-CN" altLang="zh-CN" sz="1800" kern="100" dirty="0">
                <a:latin typeface="黑体" panose="02010609060101010101" charset="-122"/>
                <a:ea typeface="黑体" panose="02010609060101010101" charset="-122"/>
              </a:rPr>
              <a:t>、</a:t>
            </a:r>
            <a:r>
              <a:rPr lang="zh-CN" altLang="en-US" sz="1800" kern="100" dirty="0">
                <a:latin typeface="黑体" panose="02010609060101010101" charset="-122"/>
                <a:ea typeface="黑体" panose="02010609060101010101" charset="-122"/>
              </a:rPr>
              <a:t>空腹血糖异常、血脂异常</a:t>
            </a:r>
            <a:endParaRPr lang="en-US" altLang="zh-CN" sz="1800" kern="100" dirty="0">
              <a:latin typeface="黑体" panose="02010609060101010101" charset="-122"/>
              <a:ea typeface="黑体" panose="02010609060101010101" charset="-122"/>
            </a:endParaRPr>
          </a:p>
          <a:p>
            <a:pPr lvl="2">
              <a:lnSpc>
                <a:spcPts val="2625"/>
              </a:lnSpc>
              <a:spcBef>
                <a:spcPts val="450"/>
              </a:spcBef>
              <a:buFont typeface="Wingdings" panose="05000000000000000000" pitchFamily="2" charset="2"/>
              <a:buChar char="Ø"/>
            </a:pPr>
            <a:r>
              <a:rPr lang="en-US" altLang="zh-CN" sz="1800" kern="100" dirty="0">
                <a:latin typeface="黑体" panose="02010609060101010101" charset="-122"/>
                <a:ea typeface="黑体" panose="02010609060101010101" charset="-122"/>
              </a:rPr>
              <a:t> BMI</a:t>
            </a:r>
            <a:r>
              <a:rPr lang="zh-CN" altLang="en-US" sz="1800" kern="100" dirty="0">
                <a:latin typeface="黑体" panose="02010609060101010101" charset="-122"/>
                <a:ea typeface="黑体" panose="02010609060101010101" charset="-122"/>
              </a:rPr>
              <a:t>异常</a:t>
            </a:r>
            <a:r>
              <a:rPr lang="zh-CN" altLang="zh-CN" sz="1800" kern="100" dirty="0">
                <a:latin typeface="黑体" panose="02010609060101010101" charset="-122"/>
                <a:ea typeface="黑体" panose="02010609060101010101" charset="-122"/>
              </a:rPr>
              <a:t>、</a:t>
            </a:r>
            <a:r>
              <a:rPr lang="zh-CN" altLang="en-US" sz="1800" kern="100" dirty="0">
                <a:latin typeface="黑体" panose="02010609060101010101" charset="-122"/>
                <a:ea typeface="黑体" panose="02010609060101010101" charset="-122"/>
              </a:rPr>
              <a:t>腰围异常</a:t>
            </a:r>
            <a:endParaRPr lang="en-US" altLang="zh-CN" sz="1800" kern="100" dirty="0">
              <a:latin typeface="黑体" panose="02010609060101010101" charset="-122"/>
              <a:ea typeface="黑体" panose="02010609060101010101" charset="-122"/>
            </a:endParaRPr>
          </a:p>
          <a:p>
            <a:pPr lvl="2">
              <a:lnSpc>
                <a:spcPts val="2625"/>
              </a:lnSpc>
              <a:spcBef>
                <a:spcPts val="450"/>
              </a:spcBef>
              <a:buFont typeface="Wingdings" panose="05000000000000000000" pitchFamily="2" charset="2"/>
              <a:buChar char="Ø"/>
            </a:pPr>
            <a:r>
              <a:rPr lang="en-US" altLang="zh-CN" sz="1800" kern="100" dirty="0">
                <a:latin typeface="黑体" panose="02010609060101010101" charset="-122"/>
                <a:ea typeface="黑体" panose="02010609060101010101" charset="-122"/>
              </a:rPr>
              <a:t> </a:t>
            </a:r>
            <a:r>
              <a:rPr lang="zh-CN" altLang="en-US" sz="1800" kern="100" dirty="0">
                <a:effectLst/>
                <a:latin typeface="黑体" panose="02010609060101010101" charset="-122"/>
                <a:ea typeface="黑体" panose="02010609060101010101" charset="-122"/>
              </a:rPr>
              <a:t>心电图</a:t>
            </a:r>
            <a:r>
              <a:rPr lang="zh-CN" altLang="en-US" sz="1800" kern="100" dirty="0">
                <a:latin typeface="黑体" panose="02010609060101010101" charset="-122"/>
                <a:ea typeface="黑体" panose="02010609060101010101" charset="-122"/>
              </a:rPr>
              <a:t>、</a:t>
            </a:r>
            <a:r>
              <a:rPr lang="en-US" altLang="zh-CN" sz="1800" kern="100" dirty="0">
                <a:effectLst/>
                <a:latin typeface="黑体" panose="02010609060101010101" charset="-122"/>
                <a:ea typeface="黑体" panose="02010609060101010101" charset="-122"/>
              </a:rPr>
              <a:t>B</a:t>
            </a:r>
            <a:r>
              <a:rPr lang="zh-CN" altLang="en-US" sz="1800" kern="100" dirty="0">
                <a:latin typeface="黑体" panose="02010609060101010101" charset="-122"/>
                <a:ea typeface="黑体" panose="02010609060101010101" charset="-122"/>
              </a:rPr>
              <a:t>超异常</a:t>
            </a:r>
            <a:endParaRPr lang="en-US" altLang="zh-CN" sz="1800" kern="100" dirty="0">
              <a:latin typeface="黑体" panose="02010609060101010101" charset="-122"/>
              <a:ea typeface="黑体" panose="02010609060101010101" charset="-122"/>
            </a:endParaRPr>
          </a:p>
          <a:p>
            <a:pPr lvl="1">
              <a:lnSpc>
                <a:spcPts val="2625"/>
              </a:lnSpc>
              <a:spcBef>
                <a:spcPts val="450"/>
              </a:spcBef>
              <a:buFont typeface="Wingdings" panose="05000000000000000000" pitchFamily="2" charset="2"/>
              <a:buChar char="p"/>
            </a:pPr>
            <a:r>
              <a:rPr lang="zh-CN" altLang="en-US" sz="2000" kern="100" dirty="0">
                <a:latin typeface="黑体" panose="02010609060101010101" charset="-122"/>
                <a:ea typeface="黑体" panose="02010609060101010101" charset="-122"/>
              </a:rPr>
              <a:t> 其他异常项目 </a:t>
            </a:r>
            <a:endParaRPr lang="en-US" altLang="zh-CN" sz="2000" kern="100" dirty="0">
              <a:latin typeface="黑体" panose="02010609060101010101" charset="-122"/>
              <a:ea typeface="黑体" panose="02010609060101010101" charset="-122"/>
            </a:endParaRPr>
          </a:p>
          <a:p>
            <a:pPr lvl="1">
              <a:lnSpc>
                <a:spcPts val="2625"/>
              </a:lnSpc>
              <a:buFont typeface="Wingdings" panose="05000000000000000000" pitchFamily="2" charset="2"/>
              <a:buChar char="p"/>
            </a:pPr>
            <a:r>
              <a:rPr lang="zh-CN" altLang="en-US" sz="2000" kern="100" dirty="0">
                <a:latin typeface="黑体" panose="02010609060101010101" charset="-122"/>
                <a:ea typeface="黑体" panose="02010609060101010101" charset="-122"/>
              </a:rPr>
              <a:t> 格式</a:t>
            </a:r>
            <a:endParaRPr lang="en-US" altLang="zh-CN" sz="2000" kern="100" dirty="0">
              <a:latin typeface="黑体" panose="02010609060101010101" charset="-122"/>
              <a:ea typeface="黑体" panose="02010609060101010101" charset="-122"/>
            </a:endParaRPr>
          </a:p>
          <a:p>
            <a:pPr lvl="2">
              <a:lnSpc>
                <a:spcPts val="2625"/>
              </a:lnSpc>
              <a:spcBef>
                <a:spcPts val="450"/>
              </a:spcBef>
              <a:buFont typeface="Wingdings" panose="05000000000000000000" pitchFamily="2" charset="2"/>
              <a:buChar char="Ø"/>
            </a:pPr>
            <a:r>
              <a:rPr lang="zh-CN" altLang="zh-CN" sz="1800" kern="100" dirty="0">
                <a:latin typeface="黑体" panose="02010609060101010101" charset="-122"/>
                <a:ea typeface="黑体" panose="02010609060101010101" charset="-122"/>
              </a:rPr>
              <a:t>血常规异常：白细胞计数偏高</a:t>
            </a:r>
            <a:r>
              <a:rPr lang="en-US" altLang="zh-CN" sz="1800" kern="100" dirty="0">
                <a:latin typeface="黑体" panose="02010609060101010101" charset="-122"/>
                <a:ea typeface="黑体" panose="02010609060101010101" charset="-122"/>
              </a:rPr>
              <a:t>/WBC</a:t>
            </a:r>
            <a:r>
              <a:rPr lang="zh-CN" altLang="zh-CN" sz="1800" kern="100" dirty="0">
                <a:latin typeface="黑体" panose="02010609060101010101" charset="-122"/>
                <a:ea typeface="黑体" panose="02010609060101010101" charset="-122"/>
              </a:rPr>
              <a:t>偏高，具体检查项可写英文简称</a:t>
            </a:r>
            <a:endParaRPr lang="en-US" altLang="zh-CN" sz="1800" kern="100" dirty="0">
              <a:latin typeface="黑体" panose="02010609060101010101" charset="-122"/>
              <a:ea typeface="黑体" panose="02010609060101010101" charset="-122"/>
            </a:endParaRPr>
          </a:p>
          <a:p>
            <a:pPr lvl="1">
              <a:lnSpc>
                <a:spcPts val="2625"/>
              </a:lnSpc>
              <a:buFont typeface="Wingdings" panose="05000000000000000000" pitchFamily="2" charset="2"/>
              <a:buChar char="p"/>
            </a:pPr>
            <a:r>
              <a:rPr lang="en-US" altLang="zh-CN" sz="1800" kern="100" dirty="0">
                <a:effectLst/>
                <a:latin typeface="黑体" panose="02010609060101010101" charset="-122"/>
                <a:ea typeface="黑体" panose="02010609060101010101" charset="-122"/>
              </a:rPr>
              <a:t> </a:t>
            </a:r>
            <a:r>
              <a:rPr lang="zh-CN" altLang="zh-CN" sz="1800" kern="100" dirty="0">
                <a:effectLst/>
                <a:latin typeface="黑体" panose="02010609060101010101" charset="-122"/>
                <a:ea typeface="黑体" panose="02010609060101010101" charset="-122"/>
              </a:rPr>
              <a:t>异常结果需告知本人，必要时，与临床医生沟通确定</a:t>
            </a:r>
            <a:endParaRPr lang="zh-CN" altLang="zh-CN" sz="1800" kern="100" dirty="0">
              <a:effectLst/>
              <a:latin typeface="黑体" panose="02010609060101010101" charset="-122"/>
              <a:ea typeface="黑体" panose="02010609060101010101" charset="-122"/>
            </a:endParaRPr>
          </a:p>
        </p:txBody>
      </p:sp>
      <p:sp>
        <p:nvSpPr>
          <p:cNvPr id="2" name="矩形 1"/>
          <p:cNvSpPr/>
          <p:nvPr/>
        </p:nvSpPr>
        <p:spPr>
          <a:xfrm>
            <a:off x="108139" y="116364"/>
            <a:ext cx="4968552" cy="539750"/>
          </a:xfrm>
          <a:prstGeom prst="rect">
            <a:avLst/>
          </a:prstGeom>
        </p:spPr>
        <p:txBody>
          <a:bodyPr wrap="square">
            <a:spAutoFit/>
          </a:bodyPr>
          <a:lstStyle/>
          <a:p>
            <a:pPr>
              <a:lnSpc>
                <a:spcPts val="3500"/>
              </a:lnSpc>
            </a:pP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**老年人规范管理要求</a:t>
            </a:r>
            <a:endPar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29590" y="623570"/>
            <a:ext cx="8084185" cy="4893945"/>
          </a:xfrm>
        </p:spPr>
        <p:txBody>
          <a:bodyPr>
            <a:noAutofit/>
          </a:bodyPr>
          <a:lstStyle/>
          <a:p>
            <a:pPr>
              <a:buFont typeface="Wingdings" panose="05000000000000000000" pitchFamily="2" charset="2"/>
              <a:buChar char="n"/>
            </a:pPr>
            <a:r>
              <a:rPr lang="zh-CN" altLang="en-US" sz="2400" b="1" kern="100" dirty="0">
                <a:latin typeface="黑体" panose="02010609060101010101" charset="-122"/>
                <a:ea typeface="黑体" panose="02010609060101010101" charset="-122"/>
              </a:rPr>
              <a:t> 健康指导</a:t>
            </a:r>
            <a:endParaRPr lang="en-US" altLang="zh-CN" sz="2800" b="1" kern="100" dirty="0">
              <a:latin typeface="黑体" panose="02010609060101010101" charset="-122"/>
              <a:ea typeface="黑体" panose="02010609060101010101" charset="-122"/>
            </a:endParaRPr>
          </a:p>
          <a:p>
            <a:pPr lvl="1">
              <a:lnSpc>
                <a:spcPts val="2600"/>
              </a:lnSpc>
              <a:spcBef>
                <a:spcPts val="900"/>
              </a:spcBef>
              <a:buFont typeface="Wingdings" panose="05000000000000000000" pitchFamily="2" charset="2"/>
              <a:buChar char="p"/>
            </a:pPr>
            <a:r>
              <a:rPr lang="zh-CN" altLang="en-US" sz="2000" b="1" kern="100" dirty="0">
                <a:latin typeface="黑体" panose="02010609060101010101" charset="-122"/>
                <a:ea typeface="黑体" panose="02010609060101010101" charset="-122"/>
              </a:rPr>
              <a:t> </a:t>
            </a:r>
            <a:r>
              <a:rPr lang="zh-CN" altLang="en-US" sz="2000" kern="100" dirty="0">
                <a:latin typeface="黑体" panose="02010609060101010101" charset="-122"/>
                <a:ea typeface="黑体" panose="02010609060101010101" charset="-122"/>
              </a:rPr>
              <a:t>体检对象若为确诊的慢性病患者，不论体检结果是否异常，均选择填写“</a:t>
            </a:r>
            <a:r>
              <a:rPr lang="en-US" altLang="zh-CN" sz="2000" kern="100" dirty="0">
                <a:latin typeface="黑体" panose="02010609060101010101" charset="-122"/>
                <a:ea typeface="黑体" panose="02010609060101010101" charset="-122"/>
              </a:rPr>
              <a:t>1”</a:t>
            </a:r>
            <a:endParaRPr lang="en-US" altLang="zh-CN" sz="2000" kern="100" dirty="0">
              <a:latin typeface="黑体" panose="02010609060101010101" charset="-122"/>
              <a:ea typeface="黑体" panose="02010609060101010101" charset="-122"/>
            </a:endParaRPr>
          </a:p>
          <a:p>
            <a:pPr lvl="1">
              <a:lnSpc>
                <a:spcPts val="2600"/>
              </a:lnSpc>
              <a:buFont typeface="Wingdings" panose="05000000000000000000" pitchFamily="2" charset="2"/>
              <a:buChar char="p"/>
            </a:pPr>
            <a:r>
              <a:rPr lang="en-US" altLang="zh-CN" sz="2000" kern="100" dirty="0">
                <a:latin typeface="黑体" panose="02010609060101010101" charset="-122"/>
                <a:ea typeface="黑体" panose="02010609060101010101" charset="-122"/>
              </a:rPr>
              <a:t> </a:t>
            </a:r>
            <a:r>
              <a:rPr lang="zh-CN" altLang="en-US" sz="2000" kern="100" dirty="0">
                <a:latin typeface="黑体" panose="02010609060101010101" charset="-122"/>
                <a:ea typeface="黑体" panose="02010609060101010101" charset="-122"/>
              </a:rPr>
              <a:t>若体检对象无确诊的慢性病，体检时有异常，比如血压升高血糖高等建议到医院确诊，选择“</a:t>
            </a:r>
            <a:r>
              <a:rPr lang="en-US" altLang="zh-CN" sz="2000" kern="100" dirty="0">
                <a:latin typeface="黑体" panose="02010609060101010101" charset="-122"/>
                <a:ea typeface="黑体" panose="02010609060101010101" charset="-122"/>
              </a:rPr>
              <a:t>2”</a:t>
            </a:r>
            <a:endParaRPr lang="en-US" altLang="zh-CN" sz="2000" kern="100" dirty="0">
              <a:latin typeface="黑体" panose="02010609060101010101" charset="-122"/>
              <a:ea typeface="黑体" panose="02010609060101010101" charset="-122"/>
            </a:endParaRPr>
          </a:p>
          <a:p>
            <a:pPr lvl="1">
              <a:lnSpc>
                <a:spcPts val="2600"/>
              </a:lnSpc>
              <a:buFont typeface="Wingdings" panose="05000000000000000000" pitchFamily="2" charset="2"/>
              <a:buChar char="p"/>
            </a:pPr>
            <a:r>
              <a:rPr lang="zh-CN" altLang="en-US" sz="2000" kern="100" dirty="0">
                <a:latin typeface="黑体" panose="02010609060101010101" charset="-122"/>
                <a:ea typeface="黑体" panose="02010609060101010101" charset="-122"/>
              </a:rPr>
              <a:t> 新发现的明确诊断的原发性高血压、</a:t>
            </a:r>
            <a:r>
              <a:rPr lang="en-US" altLang="zh-CN" sz="2000" kern="100" dirty="0">
                <a:latin typeface="黑体" panose="02010609060101010101" charset="-122"/>
                <a:ea typeface="黑体" panose="02010609060101010101" charset="-122"/>
              </a:rPr>
              <a:t>2</a:t>
            </a:r>
            <a:r>
              <a:rPr lang="zh-CN" altLang="en-US" sz="2000" kern="100" dirty="0">
                <a:latin typeface="黑体" panose="02010609060101010101" charset="-122"/>
                <a:ea typeface="黑体" panose="02010609060101010101" charset="-122"/>
              </a:rPr>
              <a:t>型糖尿病患者需纳入慢性病健康管理，选择“</a:t>
            </a:r>
            <a:r>
              <a:rPr lang="en-US" altLang="zh-CN" sz="2000" kern="100" dirty="0">
                <a:latin typeface="黑体" panose="02010609060101010101" charset="-122"/>
                <a:ea typeface="黑体" panose="02010609060101010101" charset="-122"/>
              </a:rPr>
              <a:t>1</a:t>
            </a:r>
            <a:r>
              <a:rPr lang="en-US" altLang="zh-CN" sz="2000" kern="100" dirty="0">
                <a:latin typeface="黑体" panose="02010609060101010101" charset="-122"/>
                <a:ea typeface="黑体" panose="02010609060101010101" charset="-122"/>
              </a:rPr>
              <a:t>”</a:t>
            </a:r>
            <a:endParaRPr lang="en-US" altLang="zh-CN" sz="2000" kern="100" dirty="0">
              <a:latin typeface="黑体" panose="02010609060101010101" charset="-122"/>
              <a:ea typeface="黑体" panose="02010609060101010101" charset="-122"/>
            </a:endParaRPr>
          </a:p>
          <a:p>
            <a:pPr lvl="1">
              <a:lnSpc>
                <a:spcPts val="2600"/>
              </a:lnSpc>
              <a:buFont typeface="Wingdings" panose="05000000000000000000" pitchFamily="2" charset="2"/>
              <a:buChar char="p"/>
            </a:pPr>
            <a:r>
              <a:rPr lang="en-US" altLang="zh-CN" sz="2000" kern="100" dirty="0">
                <a:latin typeface="黑体" panose="02010609060101010101" charset="-122"/>
                <a:ea typeface="黑体" panose="02010609060101010101" charset="-122"/>
              </a:rPr>
              <a:t> </a:t>
            </a:r>
            <a:r>
              <a:rPr lang="zh-CN" altLang="en-US" sz="2000" kern="100" dirty="0">
                <a:latin typeface="黑体" panose="02010609060101010101" charset="-122"/>
                <a:ea typeface="黑体" panose="02010609060101010101" charset="-122"/>
              </a:rPr>
              <a:t>体检发现的各类异常结果，视具体情况，考虑建议复查或建议转诊</a:t>
            </a:r>
            <a:endParaRPr lang="zh-CN" altLang="en-US" kern="100" dirty="0">
              <a:latin typeface="黑体" panose="02010609060101010101" charset="-122"/>
              <a:ea typeface="黑体" panose="02010609060101010101" charset="-122"/>
            </a:endParaRPr>
          </a:p>
        </p:txBody>
      </p:sp>
      <p:sp>
        <p:nvSpPr>
          <p:cNvPr id="2" name="矩形 1"/>
          <p:cNvSpPr/>
          <p:nvPr/>
        </p:nvSpPr>
        <p:spPr>
          <a:xfrm>
            <a:off x="107504" y="116364"/>
            <a:ext cx="4392488" cy="539750"/>
          </a:xfrm>
          <a:prstGeom prst="rect">
            <a:avLst/>
          </a:prstGeom>
        </p:spPr>
        <p:txBody>
          <a:bodyPr wrap="square">
            <a:spAutoFit/>
          </a:bodyPr>
          <a:lstStyle/>
          <a:p>
            <a:pPr>
              <a:lnSpc>
                <a:spcPts val="3500"/>
              </a:lnSpc>
            </a:pP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老年人对应规范要求</a:t>
            </a:r>
            <a:endPar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5596" y="2013228"/>
            <a:ext cx="7128792" cy="2830195"/>
          </a:xfrm>
          <a:prstGeom prst="rect">
            <a:avLst/>
          </a:prstGeom>
          <a:noFill/>
        </p:spPr>
        <p:txBody>
          <a:bodyPr wrap="square" rtlCol="0">
            <a:spAutoFit/>
          </a:bodyPr>
          <a:lstStyle/>
          <a:p>
            <a:r>
              <a:rPr lang="zh-CN" altLang="en-US" sz="2400" b="1" dirty="0">
                <a:latin typeface="黑体" panose="02010609060101010101" charset="-122"/>
                <a:ea typeface="黑体" panose="02010609060101010101" charset="-122"/>
              </a:rPr>
              <a:t>识别是否需要建议转诊：</a:t>
            </a:r>
            <a:endParaRPr lang="en-US" altLang="zh-CN" sz="2400" b="1" dirty="0">
              <a:latin typeface="黑体" panose="02010609060101010101" charset="-122"/>
              <a:ea typeface="黑体" panose="02010609060101010101" charset="-122"/>
            </a:endParaRPr>
          </a:p>
          <a:p>
            <a:pPr marL="742950" lvl="1" indent="-285750">
              <a:spcBef>
                <a:spcPts val="1200"/>
              </a:spcBef>
              <a:buFont typeface="Wingdings" panose="05000000000000000000" pitchFamily="2" charset="2"/>
              <a:buChar char="n"/>
            </a:pPr>
            <a:r>
              <a:rPr lang="zh-CN" altLang="en-US" dirty="0">
                <a:solidFill>
                  <a:srgbClr val="FF0000"/>
                </a:solidFill>
                <a:latin typeface="黑体" panose="02010609060101010101" charset="-122"/>
                <a:ea typeface="黑体" panose="02010609060101010101" charset="-122"/>
              </a:rPr>
              <a:t>心率</a:t>
            </a:r>
            <a:r>
              <a:rPr lang="en-US" altLang="zh-CN" dirty="0">
                <a:solidFill>
                  <a:srgbClr val="FF0000"/>
                </a:solidFill>
                <a:latin typeface="黑体" panose="02010609060101010101" charset="-122"/>
                <a:ea typeface="黑体" panose="02010609060101010101" charset="-122"/>
              </a:rPr>
              <a:t>&gt;160</a:t>
            </a:r>
            <a:r>
              <a:rPr lang="zh-CN" altLang="en-US" dirty="0">
                <a:solidFill>
                  <a:srgbClr val="FF0000"/>
                </a:solidFill>
                <a:latin typeface="黑体" panose="02010609060101010101" charset="-122"/>
                <a:ea typeface="黑体" panose="02010609060101010101" charset="-122"/>
              </a:rPr>
              <a:t>次</a:t>
            </a:r>
            <a:r>
              <a:rPr lang="en-US" altLang="zh-CN" dirty="0">
                <a:solidFill>
                  <a:srgbClr val="FF0000"/>
                </a:solidFill>
                <a:latin typeface="黑体" panose="02010609060101010101" charset="-122"/>
                <a:ea typeface="黑体" panose="02010609060101010101" charset="-122"/>
              </a:rPr>
              <a:t>/</a:t>
            </a:r>
            <a:r>
              <a:rPr lang="zh-CN" altLang="en-US" dirty="0">
                <a:solidFill>
                  <a:srgbClr val="FF0000"/>
                </a:solidFill>
                <a:latin typeface="黑体" panose="02010609060101010101" charset="-122"/>
                <a:ea typeface="黑体" panose="02010609060101010101" charset="-122"/>
              </a:rPr>
              <a:t>分或心率</a:t>
            </a:r>
            <a:r>
              <a:rPr lang="en-US" altLang="zh-CN" dirty="0">
                <a:solidFill>
                  <a:srgbClr val="FF0000"/>
                </a:solidFill>
                <a:latin typeface="黑体" panose="02010609060101010101" charset="-122"/>
                <a:ea typeface="黑体" panose="02010609060101010101" charset="-122"/>
              </a:rPr>
              <a:t>&lt;40</a:t>
            </a:r>
            <a:r>
              <a:rPr lang="zh-CN" altLang="en-US" dirty="0">
                <a:solidFill>
                  <a:srgbClr val="FF0000"/>
                </a:solidFill>
                <a:latin typeface="黑体" panose="02010609060101010101" charset="-122"/>
                <a:ea typeface="黑体" panose="02010609060101010101" charset="-122"/>
              </a:rPr>
              <a:t>次</a:t>
            </a:r>
            <a:r>
              <a:rPr lang="en-US" altLang="zh-CN" dirty="0">
                <a:solidFill>
                  <a:srgbClr val="FF0000"/>
                </a:solidFill>
                <a:latin typeface="黑体" panose="02010609060101010101" charset="-122"/>
                <a:ea typeface="黑体" panose="02010609060101010101" charset="-122"/>
              </a:rPr>
              <a:t>/</a:t>
            </a:r>
            <a:r>
              <a:rPr lang="zh-CN" altLang="en-US" dirty="0">
                <a:solidFill>
                  <a:srgbClr val="FF0000"/>
                </a:solidFill>
                <a:latin typeface="黑体" panose="02010609060101010101" charset="-122"/>
                <a:ea typeface="黑体" panose="02010609060101010101" charset="-122"/>
              </a:rPr>
              <a:t>分</a:t>
            </a:r>
            <a:endParaRPr lang="en-US" altLang="zh-CN" dirty="0">
              <a:solidFill>
                <a:srgbClr val="FF0000"/>
              </a:solidFill>
              <a:latin typeface="黑体" panose="02010609060101010101" charset="-122"/>
              <a:ea typeface="黑体" panose="02010609060101010101" charset="-122"/>
            </a:endParaRPr>
          </a:p>
          <a:p>
            <a:pPr marL="742950" lvl="1" indent="-285750">
              <a:lnSpc>
                <a:spcPct val="150000"/>
              </a:lnSpc>
              <a:buFont typeface="Wingdings" panose="05000000000000000000" pitchFamily="2" charset="2"/>
              <a:buChar char="n"/>
            </a:pPr>
            <a:r>
              <a:rPr lang="zh-CN" altLang="en-US" dirty="0">
                <a:solidFill>
                  <a:srgbClr val="FF0000"/>
                </a:solidFill>
                <a:latin typeface="黑体" panose="02010609060101010101" charset="-122"/>
                <a:ea typeface="黑体" panose="02010609060101010101" charset="-122"/>
              </a:rPr>
              <a:t>收缩压≥</a:t>
            </a:r>
            <a:r>
              <a:rPr lang="en-US" altLang="zh-CN" dirty="0">
                <a:solidFill>
                  <a:srgbClr val="FF0000"/>
                </a:solidFill>
                <a:latin typeface="黑体" panose="02010609060101010101" charset="-122"/>
                <a:ea typeface="黑体" panose="02010609060101010101" charset="-122"/>
              </a:rPr>
              <a:t>180mmHg </a:t>
            </a:r>
            <a:r>
              <a:rPr lang="zh-CN" altLang="en-US" dirty="0">
                <a:solidFill>
                  <a:srgbClr val="FF0000"/>
                </a:solidFill>
                <a:latin typeface="黑体" panose="02010609060101010101" charset="-122"/>
                <a:ea typeface="黑体" panose="02010609060101010101" charset="-122"/>
              </a:rPr>
              <a:t>和（或）舒张压≥</a:t>
            </a:r>
            <a:r>
              <a:rPr lang="en-US" altLang="zh-CN" dirty="0">
                <a:solidFill>
                  <a:srgbClr val="FF0000"/>
                </a:solidFill>
                <a:latin typeface="黑体" panose="02010609060101010101" charset="-122"/>
                <a:ea typeface="黑体" panose="02010609060101010101" charset="-122"/>
              </a:rPr>
              <a:t>110mmHg</a:t>
            </a:r>
            <a:endParaRPr lang="en-US" altLang="zh-CN" dirty="0">
              <a:solidFill>
                <a:srgbClr val="FF0000"/>
              </a:solidFill>
              <a:latin typeface="黑体" panose="02010609060101010101" charset="-122"/>
              <a:ea typeface="黑体" panose="02010609060101010101" charset="-122"/>
            </a:endParaRPr>
          </a:p>
          <a:p>
            <a:pPr marL="742950" lvl="1" indent="-285750">
              <a:lnSpc>
                <a:spcPct val="150000"/>
              </a:lnSpc>
              <a:buFont typeface="Wingdings" panose="05000000000000000000" pitchFamily="2" charset="2"/>
              <a:buChar char="n"/>
            </a:pPr>
            <a:r>
              <a:rPr lang="zh-CN" altLang="en-US" dirty="0">
                <a:solidFill>
                  <a:srgbClr val="FF0000"/>
                </a:solidFill>
                <a:latin typeface="黑体" panose="02010609060101010101" charset="-122"/>
                <a:ea typeface="黑体" panose="02010609060101010101" charset="-122"/>
              </a:rPr>
              <a:t>空腹血糖≥</a:t>
            </a:r>
            <a:r>
              <a:rPr lang="en-US" altLang="zh-CN" dirty="0">
                <a:solidFill>
                  <a:srgbClr val="FF0000"/>
                </a:solidFill>
                <a:latin typeface="黑体" panose="02010609060101010101" charset="-122"/>
                <a:ea typeface="黑体" panose="02010609060101010101" charset="-122"/>
              </a:rPr>
              <a:t>16.7mmol/L </a:t>
            </a:r>
            <a:r>
              <a:rPr lang="zh-CN" altLang="en-US" dirty="0">
                <a:solidFill>
                  <a:srgbClr val="FF0000"/>
                </a:solidFill>
                <a:latin typeface="黑体" panose="02010609060101010101" charset="-122"/>
                <a:ea typeface="黑体" panose="02010609060101010101" charset="-122"/>
              </a:rPr>
              <a:t>或≤</a:t>
            </a:r>
            <a:r>
              <a:rPr lang="en-US" altLang="zh-CN" dirty="0">
                <a:solidFill>
                  <a:srgbClr val="FF0000"/>
                </a:solidFill>
                <a:latin typeface="黑体" panose="02010609060101010101" charset="-122"/>
                <a:ea typeface="黑体" panose="02010609060101010101" charset="-122"/>
              </a:rPr>
              <a:t>3.9mmol/L</a:t>
            </a:r>
            <a:endParaRPr lang="en-US" altLang="zh-CN" dirty="0">
              <a:solidFill>
                <a:srgbClr val="FF0000"/>
              </a:solidFill>
              <a:latin typeface="黑体" panose="02010609060101010101" charset="-122"/>
              <a:ea typeface="黑体" panose="02010609060101010101" charset="-122"/>
            </a:endParaRPr>
          </a:p>
          <a:p>
            <a:pPr marL="742950" lvl="1" indent="-285750">
              <a:lnSpc>
                <a:spcPct val="150000"/>
              </a:lnSpc>
              <a:buFont typeface="Wingdings" panose="05000000000000000000" pitchFamily="2" charset="2"/>
              <a:buChar char="n"/>
            </a:pPr>
            <a:r>
              <a:rPr lang="zh-CN" altLang="en-US" dirty="0">
                <a:latin typeface="黑体" panose="02010609060101010101" charset="-122"/>
                <a:ea typeface="黑体" panose="02010609060101010101" charset="-122"/>
              </a:rPr>
              <a:t>心电图可见的急性心梗、急性冠脉综合征等</a:t>
            </a:r>
            <a:endParaRPr lang="en-US" altLang="zh-CN" dirty="0">
              <a:latin typeface="黑体" panose="02010609060101010101" charset="-122"/>
              <a:ea typeface="黑体" panose="02010609060101010101" charset="-122"/>
            </a:endParaRPr>
          </a:p>
          <a:p>
            <a:pPr marL="742950" lvl="1" indent="-285750">
              <a:lnSpc>
                <a:spcPct val="150000"/>
              </a:lnSpc>
              <a:buFont typeface="Wingdings" panose="05000000000000000000" pitchFamily="2" charset="2"/>
              <a:buChar char="n"/>
            </a:pPr>
            <a:r>
              <a:rPr lang="zh-CN" altLang="en-US" dirty="0">
                <a:latin typeface="黑体" panose="02010609060101010101" charset="-122"/>
                <a:ea typeface="黑体" panose="02010609060101010101" charset="-122"/>
              </a:rPr>
              <a:t>其他急症及本级无法处置的急难杂症</a:t>
            </a:r>
            <a:endParaRPr lang="en-US" altLang="zh-CN" dirty="0">
              <a:latin typeface="黑体" panose="02010609060101010101" charset="-122"/>
              <a:ea typeface="黑体" panose="02010609060101010101" charset="-122"/>
            </a:endParaRPr>
          </a:p>
          <a:p>
            <a:pPr marL="285750" indent="-285750">
              <a:buFont typeface="Wingdings" panose="05000000000000000000" pitchFamily="2" charset="2"/>
              <a:buChar char="n"/>
            </a:pPr>
            <a:endParaRPr lang="zh-CN" altLang="en-US" b="1" dirty="0">
              <a:latin typeface="黑体" panose="02010609060101010101" charset="-122"/>
              <a:ea typeface="黑体" panose="02010609060101010101" charset="-122"/>
            </a:endParaRPr>
          </a:p>
        </p:txBody>
      </p:sp>
      <p:sp>
        <p:nvSpPr>
          <p:cNvPr id="4" name="矩形 3"/>
          <p:cNvSpPr/>
          <p:nvPr/>
        </p:nvSpPr>
        <p:spPr>
          <a:xfrm>
            <a:off x="179894" y="169704"/>
            <a:ext cx="4392488" cy="539750"/>
          </a:xfrm>
          <a:prstGeom prst="rect">
            <a:avLst/>
          </a:prstGeom>
        </p:spPr>
        <p:txBody>
          <a:bodyPr wrap="square">
            <a:spAutoFit/>
          </a:bodyPr>
          <a:lstStyle/>
          <a:p>
            <a:pPr>
              <a:lnSpc>
                <a:spcPts val="3500"/>
              </a:lnSpc>
            </a:pP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老年人对应规范要求</a:t>
            </a:r>
            <a:endPar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0020" y="779145"/>
            <a:ext cx="8783955" cy="5712460"/>
          </a:xfrm>
        </p:spPr>
        <p:txBody>
          <a:bodyPr>
            <a:noAutofit/>
          </a:bodyPr>
          <a:lstStyle/>
          <a:p>
            <a:pPr>
              <a:buFont typeface="Wingdings" panose="05000000000000000000" pitchFamily="2" charset="2"/>
              <a:buChar char="n"/>
            </a:pPr>
            <a:r>
              <a:rPr lang="zh-CN" altLang="en-US" sz="1800" b="1" kern="100" dirty="0">
                <a:latin typeface="黑体" panose="02010609060101010101" charset="-122"/>
                <a:ea typeface="黑体" panose="02010609060101010101" charset="-122"/>
              </a:rPr>
              <a:t> </a:t>
            </a:r>
            <a:r>
              <a:rPr lang="zh-CN" altLang="en-US" sz="2400" b="1" kern="100" dirty="0">
                <a:latin typeface="黑体" panose="02010609060101010101" charset="-122"/>
                <a:ea typeface="黑体" panose="02010609060101010101" charset="-122"/>
              </a:rPr>
              <a:t>危险因素控制</a:t>
            </a:r>
            <a:endParaRPr lang="en-US" altLang="zh-CN" sz="2400" b="1" kern="100" dirty="0">
              <a:latin typeface="黑体" panose="02010609060101010101" charset="-122"/>
              <a:ea typeface="黑体" panose="02010609060101010101" charset="-122"/>
            </a:endParaRPr>
          </a:p>
          <a:p>
            <a:pPr lvl="1">
              <a:lnSpc>
                <a:spcPts val="2175"/>
              </a:lnSpc>
              <a:buFont typeface="Wingdings" panose="05000000000000000000" pitchFamily="2" charset="2"/>
              <a:buChar char="p"/>
            </a:pPr>
            <a:r>
              <a:rPr lang="zh-CN" altLang="zh-CN" sz="2000" kern="100" dirty="0">
                <a:latin typeface="黑体" panose="02010609060101010101" charset="-122"/>
                <a:ea typeface="黑体" panose="02010609060101010101" charset="-122"/>
              </a:rPr>
              <a:t>生活方式</a:t>
            </a:r>
            <a:endParaRPr lang="en-US" altLang="zh-CN" sz="2000" kern="100" dirty="0">
              <a:latin typeface="黑体" panose="02010609060101010101" charset="-122"/>
              <a:ea typeface="黑体" panose="02010609060101010101" charset="-122"/>
            </a:endParaRPr>
          </a:p>
          <a:p>
            <a:pPr lvl="2">
              <a:lnSpc>
                <a:spcPts val="2175"/>
              </a:lnSpc>
              <a:buFont typeface="Wingdings" panose="05000000000000000000" pitchFamily="2" charset="2"/>
              <a:buChar char="ü"/>
            </a:pPr>
            <a:r>
              <a:rPr lang="zh-CN" altLang="en-US" sz="1800" kern="100" dirty="0">
                <a:latin typeface="黑体" panose="02010609060101010101" charset="-122"/>
                <a:ea typeface="黑体" panose="02010609060101010101" charset="-122"/>
              </a:rPr>
              <a:t>只要有不良习惯，不管体检异常与否，均对应选择控制，</a:t>
            </a:r>
            <a:r>
              <a:rPr lang="zh-CN" altLang="zh-CN" sz="1800" kern="100" dirty="0">
                <a:latin typeface="黑体" panose="02010609060101010101" charset="-122"/>
                <a:ea typeface="黑体" panose="02010609060101010101" charset="-122"/>
              </a:rPr>
              <a:t>凡是不能每天锻炼者（特殊情况除外），应指导“锻炼”；</a:t>
            </a:r>
            <a:endParaRPr lang="en-US" altLang="zh-CN" sz="1800" kern="100" dirty="0">
              <a:latin typeface="黑体" panose="02010609060101010101" charset="-122"/>
              <a:ea typeface="黑体" panose="02010609060101010101" charset="-122"/>
            </a:endParaRPr>
          </a:p>
          <a:p>
            <a:pPr lvl="2">
              <a:lnSpc>
                <a:spcPts val="2175"/>
              </a:lnSpc>
              <a:buFont typeface="Wingdings" panose="05000000000000000000" pitchFamily="2" charset="2"/>
              <a:buChar char="ü"/>
            </a:pPr>
            <a:r>
              <a:rPr lang="zh-CN" altLang="en-US" sz="1800" kern="100" dirty="0">
                <a:latin typeface="黑体" panose="02010609060101010101" charset="-122"/>
                <a:ea typeface="黑体" panose="02010609060101010101" charset="-122"/>
              </a:rPr>
              <a:t>没有不良习惯，但体检异常，也要选择控制因素。如脂肪肝或血脂异常，也应选择饮食、锻炼</a:t>
            </a:r>
            <a:endParaRPr lang="en-US" altLang="zh-CN" sz="1800" kern="100" dirty="0">
              <a:latin typeface="黑体" panose="02010609060101010101" charset="-122"/>
              <a:ea typeface="黑体" panose="02010609060101010101" charset="-122"/>
            </a:endParaRPr>
          </a:p>
          <a:p>
            <a:pPr lvl="1">
              <a:lnSpc>
                <a:spcPts val="2175"/>
              </a:lnSpc>
              <a:buFont typeface="Wingdings" panose="05000000000000000000" pitchFamily="2" charset="2"/>
              <a:buChar char="p"/>
            </a:pPr>
            <a:r>
              <a:rPr lang="zh-CN" altLang="en-US" sz="2000" kern="100" dirty="0">
                <a:latin typeface="黑体" panose="02010609060101010101" charset="-122"/>
                <a:ea typeface="黑体" panose="02010609060101010101" charset="-122"/>
              </a:rPr>
              <a:t>体重或腰围：体重超标减体重，腰围超标选“</a:t>
            </a:r>
            <a:r>
              <a:rPr lang="en-US" altLang="zh-CN" sz="2000" kern="100" dirty="0">
                <a:latin typeface="黑体" panose="02010609060101010101" charset="-122"/>
                <a:ea typeface="黑体" panose="02010609060101010101" charset="-122"/>
              </a:rPr>
              <a:t>7 </a:t>
            </a:r>
            <a:r>
              <a:rPr lang="zh-CN" altLang="en-US" sz="2000" kern="100" dirty="0">
                <a:latin typeface="黑体" panose="02010609060101010101" charset="-122"/>
                <a:ea typeface="黑体" panose="02010609060101010101" charset="-122"/>
              </a:rPr>
              <a:t>其他：减腰围”</a:t>
            </a:r>
            <a:endParaRPr lang="en-US" altLang="zh-CN" sz="2000" kern="100" dirty="0">
              <a:latin typeface="黑体" panose="02010609060101010101" charset="-122"/>
              <a:ea typeface="黑体" panose="02010609060101010101" charset="-122"/>
            </a:endParaRPr>
          </a:p>
          <a:p>
            <a:pPr marL="457200" lvl="1" indent="0">
              <a:lnSpc>
                <a:spcPts val="2175"/>
              </a:lnSpc>
              <a:buNone/>
            </a:pPr>
            <a:r>
              <a:rPr lang="zh-CN" altLang="en-US" sz="1800" kern="100" dirty="0">
                <a:latin typeface="黑体" panose="02010609060101010101" charset="-122"/>
                <a:ea typeface="黑体" panose="02010609060101010101" charset="-122"/>
              </a:rPr>
              <a:t>（ </a:t>
            </a:r>
            <a:r>
              <a:rPr lang="zh-CN" altLang="zh-CN" sz="1800" kern="100" dirty="0">
                <a:latin typeface="黑体" panose="02010609060101010101" charset="-122"/>
                <a:ea typeface="黑体" panose="02010609060101010101" charset="-122"/>
              </a:rPr>
              <a:t>“目标值”是根据居民或患者的具体情况，制定下次体检之前需要减重的目标值，不是理想体重，不是减少</a:t>
            </a:r>
            <a:r>
              <a:rPr lang="en-US" altLang="zh-CN" sz="1800" kern="100" dirty="0">
                <a:latin typeface="黑体" panose="02010609060101010101" charset="-122"/>
                <a:ea typeface="黑体" panose="02010609060101010101" charset="-122"/>
              </a:rPr>
              <a:t>X</a:t>
            </a:r>
            <a:r>
              <a:rPr lang="zh-CN" altLang="zh-CN" sz="1800" kern="100" dirty="0">
                <a:latin typeface="黑体" panose="02010609060101010101" charset="-122"/>
                <a:ea typeface="黑体" panose="02010609060101010101" charset="-122"/>
              </a:rPr>
              <a:t>公斤</a:t>
            </a:r>
            <a:r>
              <a:rPr lang="zh-CN" altLang="en-US" sz="1800" kern="100" dirty="0">
                <a:latin typeface="黑体" panose="02010609060101010101" charset="-122"/>
                <a:ea typeface="黑体" panose="02010609060101010101" charset="-122"/>
              </a:rPr>
              <a:t>）</a:t>
            </a:r>
            <a:endParaRPr lang="en-US" altLang="zh-CN" sz="1800" kern="100" dirty="0">
              <a:latin typeface="黑体" panose="02010609060101010101" charset="-122"/>
              <a:ea typeface="黑体" panose="02010609060101010101" charset="-122"/>
            </a:endParaRPr>
          </a:p>
          <a:p>
            <a:pPr lvl="1">
              <a:lnSpc>
                <a:spcPts val="2175"/>
              </a:lnSpc>
              <a:buFont typeface="Wingdings" panose="05000000000000000000" pitchFamily="2" charset="2"/>
              <a:buChar char="p"/>
            </a:pPr>
            <a:r>
              <a:rPr lang="zh-CN" altLang="zh-CN" sz="2000" kern="100" dirty="0">
                <a:latin typeface="黑体" panose="02010609060101010101" charset="-122"/>
                <a:ea typeface="黑体" panose="02010609060101010101" charset="-122"/>
              </a:rPr>
              <a:t>危险因素控制指导应尽量全面，对发现的危险因素都应该作出指导 </a:t>
            </a:r>
            <a:endParaRPr lang="en-US" altLang="zh-CN" sz="2000" kern="100" dirty="0">
              <a:latin typeface="黑体" panose="02010609060101010101" charset="-122"/>
              <a:ea typeface="黑体" panose="02010609060101010101" charset="-122"/>
            </a:endParaRPr>
          </a:p>
          <a:p>
            <a:pPr marL="342900" lvl="1" indent="0">
              <a:spcBef>
                <a:spcPts val="1200"/>
              </a:spcBef>
              <a:buNone/>
            </a:pPr>
            <a:r>
              <a:rPr lang="zh-CN" altLang="zh-CN" sz="2000" kern="100" dirty="0">
                <a:solidFill>
                  <a:srgbClr val="FF0000"/>
                </a:solidFill>
                <a:latin typeface="黑体" panose="02010609060101010101" charset="-122"/>
                <a:ea typeface="黑体" panose="02010609060101010101" charset="-122"/>
              </a:rPr>
              <a:t>“危险因素控制”的选择要与本档案中“生活方式”的选择相吻合，不能出现前后矛盾，当“生活方式”中选择有危险因素，比如吸烟、喝酒等，而本项内未选择相应控制措施则视为逻辑差错</a:t>
            </a:r>
            <a:endParaRPr lang="zh-CN" altLang="zh-CN" sz="2000" kern="100" dirty="0">
              <a:solidFill>
                <a:srgbClr val="FF0000"/>
              </a:solidFill>
              <a:latin typeface="黑体" panose="02010609060101010101" charset="-122"/>
              <a:ea typeface="黑体" panose="02010609060101010101" charset="-122"/>
            </a:endParaRPr>
          </a:p>
          <a:p>
            <a:endParaRPr lang="zh-CN" altLang="zh-CN" sz="2000" kern="100" dirty="0">
              <a:solidFill>
                <a:srgbClr val="FF0000"/>
              </a:solidFill>
              <a:latin typeface="黑体" panose="02010609060101010101" charset="-122"/>
              <a:ea typeface="黑体" panose="02010609060101010101" charset="-122"/>
            </a:endParaRPr>
          </a:p>
        </p:txBody>
      </p:sp>
      <p:sp>
        <p:nvSpPr>
          <p:cNvPr id="2" name="矩形 1"/>
          <p:cNvSpPr/>
          <p:nvPr/>
        </p:nvSpPr>
        <p:spPr>
          <a:xfrm>
            <a:off x="108139" y="188754"/>
            <a:ext cx="4392488" cy="539750"/>
          </a:xfrm>
          <a:prstGeom prst="rect">
            <a:avLst/>
          </a:prstGeom>
        </p:spPr>
        <p:txBody>
          <a:bodyPr wrap="square">
            <a:spAutoFit/>
          </a:bodyPr>
          <a:lstStyle/>
          <a:p>
            <a:pPr>
              <a:lnSpc>
                <a:spcPts val="3500"/>
              </a:lnSpc>
            </a:pPr>
            <a:r>
              <a:rPr lang="en-US" altLang="zh-CN"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a:t>
            </a:r>
            <a:r>
              <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rPr>
              <a:t>老年人对应规范要求</a:t>
            </a:r>
            <a:endParaRPr lang="zh-CN" altLang="en-US" sz="2800" b="1" dirty="0">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2730" y="667385"/>
            <a:ext cx="8775700" cy="6207125"/>
          </a:xfrm>
        </p:spPr>
        <p:txBody>
          <a:bodyPr/>
          <a:lstStyle/>
          <a:p>
            <a:pPr>
              <a:lnSpc>
                <a:spcPts val="3600"/>
              </a:lnSpc>
              <a:spcBef>
                <a:spcPts val="0"/>
              </a:spcBef>
              <a:buFont typeface="Wingdings" panose="05000000000000000000" pitchFamily="2" charset="2"/>
              <a:buChar char="n"/>
            </a:pPr>
            <a:r>
              <a:rPr lang="zh-CN" altLang="en-US" sz="2800" dirty="0"/>
              <a:t>随访次数不足，面访落实不到位</a:t>
            </a:r>
            <a:endParaRPr lang="en-US" altLang="zh-CN" sz="2800" dirty="0"/>
          </a:p>
          <a:p>
            <a:pPr>
              <a:lnSpc>
                <a:spcPts val="3600"/>
              </a:lnSpc>
              <a:spcBef>
                <a:spcPts val="0"/>
              </a:spcBef>
              <a:buFont typeface="Wingdings" panose="05000000000000000000" pitchFamily="2" charset="2"/>
              <a:buChar char="n"/>
            </a:pPr>
            <a:r>
              <a:rPr lang="zh-CN" altLang="en-US" sz="2800" dirty="0"/>
              <a:t>分类干预落实不到位</a:t>
            </a:r>
            <a:endParaRPr lang="en-US" altLang="zh-CN" sz="2800" dirty="0"/>
          </a:p>
          <a:p>
            <a:pPr lvl="1">
              <a:lnSpc>
                <a:spcPts val="3600"/>
              </a:lnSpc>
              <a:spcBef>
                <a:spcPts val="0"/>
              </a:spcBef>
              <a:buFont typeface="Wingdings" panose="05000000000000000000" pitchFamily="2" charset="2"/>
              <a:buChar char="Ø"/>
            </a:pPr>
            <a:r>
              <a:rPr lang="zh-CN" altLang="en-US" sz="2400" dirty="0"/>
              <a:t>连续两次血压控制不满意未提供转诊建议</a:t>
            </a:r>
            <a:endParaRPr lang="en-US" altLang="zh-CN" sz="2400" dirty="0"/>
          </a:p>
          <a:p>
            <a:pPr lvl="1">
              <a:lnSpc>
                <a:spcPts val="3600"/>
              </a:lnSpc>
              <a:spcBef>
                <a:spcPts val="0"/>
              </a:spcBef>
              <a:buFont typeface="Wingdings" panose="05000000000000000000" pitchFamily="2" charset="2"/>
              <a:buChar char="Ø"/>
            </a:pPr>
            <a:r>
              <a:rPr lang="zh-CN" altLang="en-US" sz="2400" dirty="0"/>
              <a:t>常规随访未在</a:t>
            </a:r>
            <a:r>
              <a:rPr lang="en-US" altLang="zh-CN" sz="2400" dirty="0"/>
              <a:t>75-105</a:t>
            </a:r>
            <a:r>
              <a:rPr lang="zh-CN" altLang="en-US" sz="2400" dirty="0"/>
              <a:t>天内，增加随访未在</a:t>
            </a:r>
            <a:r>
              <a:rPr lang="en-US" altLang="zh-CN" sz="2400" dirty="0"/>
              <a:t>10-20</a:t>
            </a:r>
            <a:r>
              <a:rPr lang="zh-CN" altLang="en-US" sz="2400" dirty="0"/>
              <a:t>天</a:t>
            </a:r>
            <a:endParaRPr lang="en-US" altLang="zh-CN" sz="2400" dirty="0"/>
          </a:p>
          <a:p>
            <a:pPr lvl="1">
              <a:lnSpc>
                <a:spcPts val="3600"/>
              </a:lnSpc>
              <a:spcBef>
                <a:spcPts val="0"/>
              </a:spcBef>
              <a:buFont typeface="Wingdings" panose="05000000000000000000" pitchFamily="2" charset="2"/>
              <a:buChar char="Ø"/>
            </a:pPr>
            <a:r>
              <a:rPr lang="zh-CN" altLang="en-US" sz="2400" dirty="0"/>
              <a:t>血压危急值未提转诊建议</a:t>
            </a:r>
            <a:endParaRPr lang="en-US" altLang="zh-CN" sz="2400" dirty="0"/>
          </a:p>
          <a:p>
            <a:pPr>
              <a:lnSpc>
                <a:spcPts val="3600"/>
              </a:lnSpc>
              <a:spcBef>
                <a:spcPts val="0"/>
              </a:spcBef>
              <a:buFont typeface="Wingdings" panose="05000000000000000000" pitchFamily="2" charset="2"/>
              <a:buChar char="n"/>
            </a:pPr>
            <a:r>
              <a:rPr lang="zh-CN" altLang="en-US" sz="2800" dirty="0"/>
              <a:t>随访记录表填写不规范，如目前用药情况及用药建议空项</a:t>
            </a:r>
            <a:endParaRPr lang="en-US" altLang="zh-CN" sz="2800" dirty="0"/>
          </a:p>
          <a:p>
            <a:pPr>
              <a:lnSpc>
                <a:spcPts val="3600"/>
              </a:lnSpc>
              <a:spcBef>
                <a:spcPts val="0"/>
              </a:spcBef>
              <a:buFont typeface="Wingdings" panose="05000000000000000000" pitchFamily="2" charset="2"/>
              <a:buChar char="n"/>
            </a:pPr>
            <a:r>
              <a:rPr lang="zh-CN" altLang="en-US" sz="2800" dirty="0"/>
              <a:t>真实性存疑：多份档案无用药记录，但血压控制满意</a:t>
            </a:r>
            <a:endParaRPr lang="zh-CN" altLang="en-US" sz="2800" dirty="0"/>
          </a:p>
        </p:txBody>
      </p:sp>
      <p:sp>
        <p:nvSpPr>
          <p:cNvPr id="4" name="矩形 3"/>
          <p:cNvSpPr/>
          <p:nvPr/>
        </p:nvSpPr>
        <p:spPr>
          <a:xfrm>
            <a:off x="107504" y="116364"/>
            <a:ext cx="4536504" cy="539750"/>
          </a:xfrm>
          <a:prstGeom prst="rect">
            <a:avLst/>
          </a:prstGeom>
        </p:spPr>
        <p:txBody>
          <a:bodyPr wrap="square">
            <a:spAutoFit/>
          </a:bodyPr>
          <a:lstStyle/>
          <a:p>
            <a:pPr>
              <a:lnSpc>
                <a:spcPts val="3500"/>
              </a:lnSpc>
            </a:pPr>
            <a:r>
              <a:rPr lang="en-US" altLang="zh-CN" sz="2800" b="1" dirty="0">
                <a:latin typeface="Times New Roman" panose="02020603050405020304" pitchFamily="18" charset="0"/>
                <a:ea typeface="黑体" panose="02010609060101010101" charset="-122"/>
                <a:cs typeface="Times New Roman" panose="02020603050405020304" pitchFamily="18" charset="0"/>
              </a:rPr>
              <a:t>——</a:t>
            </a:r>
            <a:r>
              <a:rPr lang="zh-CN" altLang="en-US" sz="2800" b="1" dirty="0">
                <a:latin typeface="Times New Roman" panose="02020603050405020304" pitchFamily="18" charset="0"/>
                <a:ea typeface="黑体" panose="02010609060101010101" charset="-122"/>
                <a:cs typeface="Times New Roman" panose="02020603050405020304" pitchFamily="18" charset="0"/>
              </a:rPr>
              <a:t>高血压管理现存问题</a:t>
            </a:r>
            <a:endParaRPr lang="zh-CN" altLang="en-US" sz="2800" b="1" dirty="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395536" y="2564893"/>
          <a:ext cx="8352790" cy="1583690"/>
        </p:xfrm>
        <a:graphic>
          <a:graphicData uri="http://schemas.openxmlformats.org/drawingml/2006/table">
            <a:tbl>
              <a:tblPr>
                <a:tableStyleId>{616DA210-FB5B-4158-B5E0-FEB733F419BA}</a:tableStyleId>
              </a:tblPr>
              <a:tblGrid>
                <a:gridCol w="498475"/>
                <a:gridCol w="632460"/>
                <a:gridCol w="703580"/>
                <a:gridCol w="498475"/>
                <a:gridCol w="1046480"/>
                <a:gridCol w="796925"/>
                <a:gridCol w="1336040"/>
                <a:gridCol w="1089025"/>
                <a:gridCol w="1021715"/>
                <a:gridCol w="729615"/>
              </a:tblGrid>
              <a:tr h="1583690">
                <a:tc>
                  <a:txBody>
                    <a:bodyPr/>
                    <a:lstStyle/>
                    <a:p>
                      <a:pPr algn="ctr" fontAlgn="ctr"/>
                      <a:r>
                        <a:rPr lang="zh-CN" altLang="en-US" sz="1100" u="none" strike="noStrike" dirty="0">
                          <a:effectLst/>
                          <a:latin typeface="黑体" panose="02010609060101010101" charset="-122"/>
                          <a:ea typeface="黑体" panose="02010609060101010101" charset="-122"/>
                        </a:rPr>
                        <a:t>高血压建档人数</a:t>
                      </a:r>
                      <a:endParaRPr lang="zh-CN" altLang="en-US" sz="1100" b="0" i="0" u="none" strike="noStrike" dirty="0">
                        <a:solidFill>
                          <a:srgbClr val="000000"/>
                        </a:solidFill>
                        <a:effectLst/>
                        <a:latin typeface="黑体" panose="02010609060101010101" charset="-122"/>
                        <a:ea typeface="黑体" panose="02010609060101010101" charset="-122"/>
                      </a:endParaRPr>
                    </a:p>
                  </a:txBody>
                  <a:tcPr marL="4549" marR="4549" marT="4549" marB="0" anchor="ctr"/>
                </a:tc>
                <a:tc>
                  <a:txBody>
                    <a:bodyPr/>
                    <a:lstStyle/>
                    <a:p>
                      <a:pPr algn="ctr" fontAlgn="ctr"/>
                      <a:r>
                        <a:rPr lang="zh-CN" altLang="en-US" sz="1100" u="none" strike="noStrike" dirty="0">
                          <a:solidFill>
                            <a:srgbClr val="BC0021"/>
                          </a:solidFill>
                          <a:effectLst/>
                          <a:latin typeface="黑体" panose="02010609060101010101" charset="-122"/>
                          <a:ea typeface="黑体" panose="02010609060101010101" charset="-122"/>
                        </a:rPr>
                        <a:t>高血压患者应管理人数</a:t>
                      </a:r>
                      <a:endParaRPr lang="zh-CN" altLang="en-US" sz="1100" b="0" i="0" u="none" strike="noStrike" dirty="0">
                        <a:solidFill>
                          <a:srgbClr val="BC0021"/>
                        </a:solidFill>
                        <a:effectLst/>
                        <a:latin typeface="黑体" panose="02010609060101010101" charset="-122"/>
                        <a:ea typeface="黑体" panose="02010609060101010101" charset="-122"/>
                      </a:endParaRPr>
                    </a:p>
                  </a:txBody>
                  <a:tcPr marL="4549" marR="4549" marT="4549" marB="0" anchor="ctr"/>
                </a:tc>
                <a:tc>
                  <a:txBody>
                    <a:bodyPr/>
                    <a:lstStyle/>
                    <a:p>
                      <a:pPr algn="ctr" fontAlgn="ctr"/>
                      <a:r>
                        <a:rPr lang="zh-CN" altLang="en-US" sz="1100" u="none" strike="noStrike" dirty="0">
                          <a:solidFill>
                            <a:srgbClr val="BC0021"/>
                          </a:solidFill>
                          <a:effectLst/>
                          <a:latin typeface="黑体" panose="02010609060101010101" charset="-122"/>
                          <a:ea typeface="黑体" panose="02010609060101010101" charset="-122"/>
                        </a:rPr>
                        <a:t>已管理的高血压患者人数</a:t>
                      </a:r>
                      <a:endParaRPr lang="zh-CN" altLang="en-US" sz="1100" b="0" i="0" u="none" strike="noStrike" dirty="0">
                        <a:solidFill>
                          <a:srgbClr val="BC0021"/>
                        </a:solidFill>
                        <a:effectLst/>
                        <a:latin typeface="黑体" panose="02010609060101010101" charset="-122"/>
                        <a:ea typeface="黑体" panose="02010609060101010101" charset="-122"/>
                      </a:endParaRPr>
                    </a:p>
                  </a:txBody>
                  <a:tcPr marL="4549" marR="4549" marT="4549" marB="0" anchor="ctr"/>
                </a:tc>
                <a:tc>
                  <a:txBody>
                    <a:bodyPr/>
                    <a:lstStyle/>
                    <a:p>
                      <a:pPr algn="ctr" fontAlgn="ctr"/>
                      <a:r>
                        <a:rPr lang="zh-CN" altLang="en-US" sz="1100" u="none" strike="noStrike" dirty="0">
                          <a:effectLst/>
                          <a:latin typeface="黑体" panose="02010609060101010101" charset="-122"/>
                          <a:ea typeface="黑体" panose="02010609060101010101" charset="-122"/>
                        </a:rPr>
                        <a:t>管理任务完成率</a:t>
                      </a:r>
                      <a:endParaRPr lang="zh-CN" altLang="en-US" sz="1100" b="0" i="0" u="none" strike="noStrike" dirty="0">
                        <a:solidFill>
                          <a:srgbClr val="000000"/>
                        </a:solidFill>
                        <a:effectLst/>
                        <a:latin typeface="黑体" panose="02010609060101010101" charset="-122"/>
                        <a:ea typeface="黑体" panose="02010609060101010101" charset="-122"/>
                      </a:endParaRPr>
                    </a:p>
                  </a:txBody>
                  <a:tcPr marL="4549" marR="4549" marT="4549" marB="0" anchor="ctr"/>
                </a:tc>
                <a:tc>
                  <a:txBody>
                    <a:bodyPr/>
                    <a:lstStyle/>
                    <a:p>
                      <a:pPr algn="ctr" fontAlgn="ctr"/>
                      <a:r>
                        <a:rPr lang="zh-CN" altLang="en-US" sz="1100" u="none" strike="noStrike" dirty="0">
                          <a:solidFill>
                            <a:srgbClr val="BC0021"/>
                          </a:solidFill>
                          <a:effectLst/>
                          <a:latin typeface="黑体" panose="02010609060101010101" charset="-122"/>
                          <a:ea typeface="黑体" panose="02010609060101010101" charset="-122"/>
                        </a:rPr>
                        <a:t>在基层医疗卫生机构按照规范要求提供高血压患者健康管理服务的人数（半</a:t>
                      </a:r>
                      <a:r>
                        <a:rPr lang="en-US" altLang="zh-CN" sz="1100" u="none" strike="noStrike" dirty="0">
                          <a:solidFill>
                            <a:srgbClr val="BC0021"/>
                          </a:solidFill>
                          <a:effectLst/>
                          <a:latin typeface="黑体" panose="02010609060101010101" charset="-122"/>
                          <a:ea typeface="黑体" panose="02010609060101010101" charset="-122"/>
                        </a:rPr>
                        <a:t>/</a:t>
                      </a:r>
                      <a:r>
                        <a:rPr lang="zh-CN" altLang="en-US" sz="1100" u="none" strike="noStrike" dirty="0">
                          <a:solidFill>
                            <a:srgbClr val="BC0021"/>
                          </a:solidFill>
                          <a:effectLst/>
                          <a:latin typeface="黑体" panose="02010609060101010101" charset="-122"/>
                          <a:ea typeface="黑体" panose="02010609060101010101" charset="-122"/>
                        </a:rPr>
                        <a:t>年报）</a:t>
                      </a:r>
                      <a:endParaRPr lang="zh-CN" altLang="en-US" sz="1100" b="0" i="0" u="none" strike="noStrike" dirty="0">
                        <a:solidFill>
                          <a:srgbClr val="BC0021"/>
                        </a:solidFill>
                        <a:effectLst/>
                        <a:latin typeface="黑体" panose="02010609060101010101" charset="-122"/>
                        <a:ea typeface="黑体" panose="02010609060101010101" charset="-122"/>
                      </a:endParaRPr>
                    </a:p>
                  </a:txBody>
                  <a:tcPr marL="4549" marR="4549" marT="4549" marB="0" anchor="ctr">
                    <a:solidFill>
                      <a:srgbClr val="FFFF00"/>
                    </a:solidFill>
                  </a:tcPr>
                </a:tc>
                <a:tc>
                  <a:txBody>
                    <a:bodyPr/>
                    <a:lstStyle/>
                    <a:p>
                      <a:pPr algn="ctr" fontAlgn="ctr"/>
                      <a:r>
                        <a:rPr lang="zh-CN" altLang="en-US" sz="1100" u="none" strike="noStrike" dirty="0">
                          <a:solidFill>
                            <a:srgbClr val="BC0021"/>
                          </a:solidFill>
                          <a:effectLst/>
                          <a:latin typeface="黑体" panose="02010609060101010101" charset="-122"/>
                          <a:ea typeface="黑体" panose="02010609060101010101" charset="-122"/>
                        </a:rPr>
                        <a:t>高血压患者基层规范管理服务率（半</a:t>
                      </a:r>
                      <a:r>
                        <a:rPr lang="en-US" altLang="zh-CN" sz="1100" u="none" strike="noStrike" dirty="0">
                          <a:solidFill>
                            <a:srgbClr val="BC0021"/>
                          </a:solidFill>
                          <a:effectLst/>
                          <a:latin typeface="黑体" panose="02010609060101010101" charset="-122"/>
                          <a:ea typeface="黑体" panose="02010609060101010101" charset="-122"/>
                        </a:rPr>
                        <a:t>/</a:t>
                      </a:r>
                      <a:r>
                        <a:rPr lang="zh-CN" altLang="en-US" sz="1100" u="none" strike="noStrike" dirty="0">
                          <a:solidFill>
                            <a:srgbClr val="BC0021"/>
                          </a:solidFill>
                          <a:effectLst/>
                          <a:latin typeface="黑体" panose="02010609060101010101" charset="-122"/>
                          <a:ea typeface="黑体" panose="02010609060101010101" charset="-122"/>
                        </a:rPr>
                        <a:t>年报）</a:t>
                      </a:r>
                      <a:endParaRPr lang="zh-CN" altLang="en-US" sz="1100" b="0" i="0" u="none" strike="noStrike" dirty="0">
                        <a:solidFill>
                          <a:srgbClr val="BC0021"/>
                        </a:solidFill>
                        <a:effectLst/>
                        <a:latin typeface="黑体" panose="02010609060101010101" charset="-122"/>
                        <a:ea typeface="黑体" panose="02010609060101010101" charset="-122"/>
                      </a:endParaRPr>
                    </a:p>
                  </a:txBody>
                  <a:tcPr marL="4549" marR="4549" marT="4549" marB="0" anchor="ctr">
                    <a:solidFill>
                      <a:srgbClr val="FFFF00"/>
                    </a:solidFill>
                  </a:tcPr>
                </a:tc>
                <a:tc>
                  <a:txBody>
                    <a:bodyPr/>
                    <a:lstStyle/>
                    <a:p>
                      <a:pPr algn="ctr" fontAlgn="ctr"/>
                      <a:r>
                        <a:rPr lang="zh-CN" altLang="en-US" sz="1100" u="none" strike="noStrike" dirty="0">
                          <a:effectLst/>
                          <a:latin typeface="黑体" panose="02010609060101010101" charset="-122"/>
                          <a:ea typeface="黑体" panose="02010609060101010101" charset="-122"/>
                        </a:rPr>
                        <a:t>在基层医疗卫生机构按照规范要求提供高血压患者健康管理服务的人数（第三版规范）</a:t>
                      </a:r>
                      <a:endParaRPr lang="zh-CN" altLang="en-US" sz="1100" b="0" i="0" u="none" strike="noStrike" dirty="0">
                        <a:solidFill>
                          <a:srgbClr val="000000"/>
                        </a:solidFill>
                        <a:effectLst/>
                        <a:latin typeface="黑体" panose="02010609060101010101" charset="-122"/>
                        <a:ea typeface="黑体" panose="02010609060101010101" charset="-122"/>
                      </a:endParaRPr>
                    </a:p>
                  </a:txBody>
                  <a:tcPr marL="4549" marR="4549" marT="4549" marB="0" anchor="ctr">
                    <a:solidFill>
                      <a:srgbClr val="92D050"/>
                    </a:solidFill>
                  </a:tcPr>
                </a:tc>
                <a:tc>
                  <a:txBody>
                    <a:bodyPr/>
                    <a:lstStyle/>
                    <a:p>
                      <a:pPr algn="ctr" fontAlgn="ctr"/>
                      <a:r>
                        <a:rPr lang="zh-CN" altLang="en-US" sz="1100" u="none" strike="noStrike" dirty="0">
                          <a:effectLst/>
                          <a:latin typeface="黑体" panose="02010609060101010101" charset="-122"/>
                          <a:ea typeface="黑体" panose="02010609060101010101" charset="-122"/>
                        </a:rPr>
                        <a:t>高血压患者基层规范管理服务率（第三版规范）</a:t>
                      </a:r>
                      <a:endParaRPr lang="zh-CN" altLang="en-US" sz="1100" b="0" i="0" u="none" strike="noStrike" dirty="0">
                        <a:solidFill>
                          <a:srgbClr val="000000"/>
                        </a:solidFill>
                        <a:effectLst/>
                        <a:latin typeface="黑体" panose="02010609060101010101" charset="-122"/>
                        <a:ea typeface="黑体" panose="02010609060101010101" charset="-122"/>
                      </a:endParaRPr>
                    </a:p>
                  </a:txBody>
                  <a:tcPr marL="4549" marR="4549" marT="4549" marB="0" anchor="ctr">
                    <a:solidFill>
                      <a:srgbClr val="92D050"/>
                    </a:solidFill>
                  </a:tcPr>
                </a:tc>
                <a:tc>
                  <a:txBody>
                    <a:bodyPr/>
                    <a:lstStyle/>
                    <a:p>
                      <a:pPr algn="ctr" fontAlgn="ctr"/>
                      <a:r>
                        <a:rPr lang="zh-CN" altLang="en-US" sz="1100" u="none" strike="noStrike" dirty="0">
                          <a:effectLst/>
                          <a:latin typeface="黑体" panose="02010609060101010101" charset="-122"/>
                          <a:ea typeface="黑体" panose="02010609060101010101" charset="-122"/>
                        </a:rPr>
                        <a:t>最近一次随访血压达标人数</a:t>
                      </a:r>
                      <a:endParaRPr lang="zh-CN" altLang="en-US" sz="1100" b="0" i="0" u="none" strike="noStrike" dirty="0">
                        <a:solidFill>
                          <a:srgbClr val="000000"/>
                        </a:solidFill>
                        <a:effectLst/>
                        <a:latin typeface="黑体" panose="02010609060101010101" charset="-122"/>
                        <a:ea typeface="黑体" panose="02010609060101010101" charset="-122"/>
                      </a:endParaRPr>
                    </a:p>
                  </a:txBody>
                  <a:tcPr marL="4549" marR="4549" marT="4549" marB="0" anchor="ctr"/>
                </a:tc>
                <a:tc>
                  <a:txBody>
                    <a:bodyPr/>
                    <a:lstStyle/>
                    <a:p>
                      <a:pPr algn="ctr" fontAlgn="ctr"/>
                      <a:r>
                        <a:rPr lang="zh-CN" altLang="en-US" sz="1100" u="none" strike="noStrike" dirty="0">
                          <a:effectLst/>
                          <a:latin typeface="黑体" panose="02010609060101010101" charset="-122"/>
                          <a:ea typeface="黑体" panose="02010609060101010101" charset="-122"/>
                        </a:rPr>
                        <a:t>血压控制率</a:t>
                      </a:r>
                      <a:endParaRPr lang="zh-CN" altLang="en-US" sz="1100" b="0" i="0" u="none" strike="noStrike" dirty="0">
                        <a:solidFill>
                          <a:srgbClr val="000000"/>
                        </a:solidFill>
                        <a:effectLst/>
                        <a:latin typeface="黑体" panose="02010609060101010101" charset="-122"/>
                        <a:ea typeface="黑体" panose="02010609060101010101" charset="-122"/>
                      </a:endParaRPr>
                    </a:p>
                  </a:txBody>
                  <a:tcPr marL="4549" marR="4549" marT="4549" marB="0" anchor="ctr"/>
                </a:tc>
              </a:tr>
            </a:tbl>
          </a:graphicData>
        </a:graphic>
      </p:graphicFrame>
      <p:sp>
        <p:nvSpPr>
          <p:cNvPr id="8" name="文本框 7"/>
          <p:cNvSpPr txBox="1"/>
          <p:nvPr/>
        </p:nvSpPr>
        <p:spPr>
          <a:xfrm>
            <a:off x="0" y="44475"/>
            <a:ext cx="5938927" cy="460375"/>
          </a:xfrm>
          <a:prstGeom prst="rect">
            <a:avLst/>
          </a:prstGeom>
          <a:noFill/>
        </p:spPr>
        <p:txBody>
          <a:bodyPr wrap="square" rtlCol="0">
            <a:spAutoFit/>
          </a:bodyPr>
          <a:lstStyle/>
          <a:p>
            <a:r>
              <a:rPr lang="en-US" altLang="zh-CN" sz="2400" b="1" dirty="0">
                <a:latin typeface="黑体" panose="02010609060101010101" charset="-122"/>
                <a:ea typeface="黑体" panose="02010609060101010101" charset="-122"/>
              </a:rPr>
              <a:t>—— </a:t>
            </a:r>
            <a:r>
              <a:rPr lang="zh-CN" altLang="en-US" sz="2400" b="1" dirty="0">
                <a:latin typeface="黑体" panose="02010609060101010101" charset="-122"/>
                <a:ea typeface="黑体" panose="02010609060101010101" charset="-122"/>
              </a:rPr>
              <a:t>高血压统计报表（医博士系统）</a:t>
            </a:r>
            <a:endParaRPr lang="zh-CN" altLang="en-US" sz="2400" b="1" dirty="0">
              <a:latin typeface="黑体" panose="02010609060101010101" charset="-122"/>
              <a:ea typeface="黑体" panose="02010609060101010101" charset="-122"/>
            </a:endParaRPr>
          </a:p>
        </p:txBody>
      </p:sp>
      <p:sp>
        <p:nvSpPr>
          <p:cNvPr id="9" name="箭头: 上 8"/>
          <p:cNvSpPr/>
          <p:nvPr/>
        </p:nvSpPr>
        <p:spPr>
          <a:xfrm>
            <a:off x="3516966" y="2177187"/>
            <a:ext cx="317183"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9"/>
          <p:cNvSpPr txBox="1"/>
          <p:nvPr/>
        </p:nvSpPr>
        <p:spPr>
          <a:xfrm>
            <a:off x="1907704" y="1772116"/>
            <a:ext cx="3708412" cy="368300"/>
          </a:xfrm>
          <a:prstGeom prst="rect">
            <a:avLst/>
          </a:prstGeom>
          <a:solidFill>
            <a:srgbClr val="FFFF00"/>
          </a:solidFill>
          <a:ln>
            <a:solidFill>
              <a:schemeClr val="tx1"/>
            </a:solidFill>
          </a:ln>
        </p:spPr>
        <p:txBody>
          <a:bodyPr wrap="square">
            <a:spAutoFit/>
          </a:bodyPr>
          <a:lstStyle/>
          <a:p>
            <a:pPr indent="304800"/>
            <a:r>
              <a:rPr lang="zh-CN" altLang="en-US" dirty="0">
                <a:latin typeface="黑体" panose="02010609060101010101" charset="-122"/>
                <a:ea typeface="黑体" panose="02010609060101010101" charset="-122"/>
              </a:rPr>
              <a:t>用途：报国家（只需</a:t>
            </a:r>
            <a:r>
              <a:rPr lang="en-US" altLang="zh-CN" dirty="0">
                <a:latin typeface="黑体" panose="02010609060101010101" charset="-122"/>
                <a:ea typeface="黑体" panose="02010609060101010101" charset="-122"/>
              </a:rPr>
              <a:t>4</a:t>
            </a:r>
            <a:r>
              <a:rPr lang="zh-CN" altLang="en-US" dirty="0">
                <a:latin typeface="黑体" panose="02010609060101010101" charset="-122"/>
                <a:ea typeface="黑体" panose="02010609060101010101" charset="-122"/>
              </a:rPr>
              <a:t>次面访）</a:t>
            </a:r>
            <a:endParaRPr lang="zh-CN" altLang="zh-CN" dirty="0">
              <a:latin typeface="黑体" panose="02010609060101010101" charset="-122"/>
              <a:ea typeface="黑体" panose="02010609060101010101" charset="-122"/>
            </a:endParaRPr>
          </a:p>
        </p:txBody>
      </p:sp>
      <p:sp>
        <p:nvSpPr>
          <p:cNvPr id="11" name="箭头: 下 10"/>
          <p:cNvSpPr/>
          <p:nvPr/>
        </p:nvSpPr>
        <p:spPr>
          <a:xfrm>
            <a:off x="5724128" y="4180385"/>
            <a:ext cx="342900" cy="323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p:nvSpPr>
        <p:spPr>
          <a:xfrm>
            <a:off x="3058606" y="4540293"/>
            <a:ext cx="5760641" cy="1116965"/>
          </a:xfrm>
          <a:prstGeom prst="rect">
            <a:avLst/>
          </a:prstGeom>
          <a:solidFill>
            <a:srgbClr val="92D050"/>
          </a:solidFill>
          <a:ln>
            <a:solidFill>
              <a:schemeClr val="tx1"/>
            </a:solidFill>
          </a:ln>
        </p:spPr>
        <p:txBody>
          <a:bodyPr wrap="square">
            <a:spAutoFit/>
          </a:bodyPr>
          <a:lstStyle/>
          <a:p>
            <a:pPr marL="171450" indent="-171450">
              <a:lnSpc>
                <a:spcPts val="2000"/>
              </a:lnSpc>
              <a:buFont typeface="Wingdings" panose="05000000000000000000" pitchFamily="2" charset="2"/>
              <a:buChar char="n"/>
            </a:pPr>
            <a:r>
              <a:rPr lang="zh-CN" altLang="en-US" sz="1400" b="1" dirty="0">
                <a:latin typeface="黑体" panose="02010609060101010101" charset="-122"/>
                <a:ea typeface="黑体" panose="02010609060101010101" charset="-122"/>
              </a:rPr>
              <a:t>系统计入规范管理标准</a:t>
            </a:r>
            <a:r>
              <a:rPr lang="zh-CN" altLang="en-US" sz="1100" dirty="0">
                <a:latin typeface="黑体" panose="02010609060101010101" charset="-122"/>
                <a:ea typeface="黑体" panose="02010609060101010101" charset="-122"/>
              </a:rPr>
              <a:t>：</a:t>
            </a:r>
            <a:endParaRPr lang="en-US" altLang="zh-CN" sz="1100" dirty="0">
              <a:latin typeface="黑体" panose="02010609060101010101" charset="-122"/>
              <a:ea typeface="黑体" panose="02010609060101010101" charset="-122"/>
            </a:endParaRPr>
          </a:p>
          <a:p>
            <a:pPr marL="628650" lvl="1" indent="-171450">
              <a:lnSpc>
                <a:spcPts val="2000"/>
              </a:lnSpc>
              <a:buFont typeface="Wingdings" panose="05000000000000000000" pitchFamily="2" charset="2"/>
              <a:buChar char="ü"/>
            </a:pPr>
            <a:r>
              <a:rPr lang="zh-CN" altLang="en-US" sz="1400" dirty="0">
                <a:latin typeface="黑体" panose="02010609060101010101" charset="-122"/>
                <a:ea typeface="黑体" panose="02010609060101010101" charset="-122"/>
              </a:rPr>
              <a:t>每个季度</a:t>
            </a:r>
            <a:r>
              <a:rPr lang="en-US" altLang="zh-CN" sz="1400" dirty="0">
                <a:latin typeface="黑体" panose="02010609060101010101" charset="-122"/>
                <a:ea typeface="黑体" panose="02010609060101010101" charset="-122"/>
              </a:rPr>
              <a:t>1</a:t>
            </a:r>
            <a:r>
              <a:rPr lang="zh-CN" altLang="en-US" sz="1400" dirty="0">
                <a:latin typeface="黑体" panose="02010609060101010101" charset="-122"/>
                <a:ea typeface="黑体" panose="02010609060101010101" charset="-122"/>
              </a:rPr>
              <a:t>次面访</a:t>
            </a:r>
            <a:endParaRPr lang="en-US" altLang="zh-CN" sz="1400" dirty="0">
              <a:latin typeface="黑体" panose="02010609060101010101" charset="-122"/>
              <a:ea typeface="黑体" panose="02010609060101010101" charset="-122"/>
            </a:endParaRPr>
          </a:p>
          <a:p>
            <a:pPr marL="628650" lvl="1" indent="-171450">
              <a:lnSpc>
                <a:spcPts val="2000"/>
              </a:lnSpc>
              <a:buFont typeface="Wingdings" panose="05000000000000000000" pitchFamily="2" charset="2"/>
              <a:buChar char="ü"/>
            </a:pPr>
            <a:r>
              <a:rPr lang="zh-CN" altLang="en-US" sz="1400" dirty="0">
                <a:latin typeface="黑体" panose="02010609060101010101" charset="-122"/>
                <a:ea typeface="黑体" panose="02010609060101010101" charset="-122"/>
              </a:rPr>
              <a:t>按要求增加随访，一年可以只增加</a:t>
            </a:r>
            <a:r>
              <a:rPr lang="en-US" altLang="zh-CN" sz="1400" dirty="0">
                <a:latin typeface="黑体" panose="02010609060101010101" charset="-122"/>
                <a:ea typeface="黑体" panose="02010609060101010101" charset="-122"/>
              </a:rPr>
              <a:t>2</a:t>
            </a:r>
            <a:r>
              <a:rPr lang="zh-CN" altLang="en-US" sz="1400" dirty="0">
                <a:latin typeface="黑体" panose="02010609060101010101" charset="-122"/>
                <a:ea typeface="黑体" panose="02010609060101010101" charset="-122"/>
              </a:rPr>
              <a:t>次，但是这两次要面访</a:t>
            </a:r>
            <a:endParaRPr lang="en-US" altLang="zh-CN" sz="1400" dirty="0">
              <a:latin typeface="黑体" panose="02010609060101010101" charset="-122"/>
              <a:ea typeface="黑体" panose="02010609060101010101" charset="-122"/>
            </a:endParaRPr>
          </a:p>
          <a:p>
            <a:pPr marL="628650" lvl="1" indent="-171450">
              <a:lnSpc>
                <a:spcPts val="2000"/>
              </a:lnSpc>
              <a:buFont typeface="Wingdings" panose="05000000000000000000" pitchFamily="2" charset="2"/>
              <a:buChar char="ü"/>
            </a:pPr>
            <a:r>
              <a:rPr lang="zh-CN" altLang="en-US" sz="1400" dirty="0">
                <a:latin typeface="黑体" panose="02010609060101010101" charset="-122"/>
                <a:ea typeface="黑体" panose="02010609060101010101" charset="-122"/>
              </a:rPr>
              <a:t>年度内未失访</a:t>
            </a:r>
            <a:endParaRPr lang="zh-CN" altLang="en-US" sz="1400" dirty="0">
              <a:latin typeface="黑体" panose="02010609060101010101" charset="-122"/>
              <a:ea typeface="黑体" panose="02010609060101010101" charset="-122"/>
            </a:endParaRPr>
          </a:p>
        </p:txBody>
      </p:sp>
      <p:sp>
        <p:nvSpPr>
          <p:cNvPr id="2" name="文本框 1"/>
          <p:cNvSpPr txBox="1"/>
          <p:nvPr/>
        </p:nvSpPr>
        <p:spPr>
          <a:xfrm>
            <a:off x="611560" y="4757180"/>
            <a:ext cx="2016224" cy="645160"/>
          </a:xfrm>
          <a:prstGeom prst="rect">
            <a:avLst/>
          </a:prstGeom>
          <a:noFill/>
        </p:spPr>
        <p:txBody>
          <a:bodyPr wrap="square" rtlCol="0">
            <a:spAutoFit/>
          </a:bodyPr>
          <a:lstStyle/>
          <a:p>
            <a:r>
              <a:rPr lang="zh-CN" altLang="en-US" dirty="0">
                <a:solidFill>
                  <a:srgbClr val="FF0000"/>
                </a:solidFill>
              </a:rPr>
              <a:t>*高血压规范管理都不必体检评估</a:t>
            </a:r>
            <a:endParaRPr lang="zh-CN" altLang="en-US" dirty="0">
              <a:solidFill>
                <a:srgbClr val="FF0000"/>
              </a:solidFill>
            </a:endParaRPr>
          </a:p>
        </p:txBody>
      </p:sp>
    </p:spTree>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4475" y="706120"/>
            <a:ext cx="8442325" cy="5873115"/>
          </a:xfrm>
        </p:spPr>
        <p:txBody>
          <a:bodyPr>
            <a:normAutofit/>
          </a:bodyPr>
          <a:lstStyle/>
          <a:p>
            <a:pPr>
              <a:lnSpc>
                <a:spcPts val="2800"/>
              </a:lnSpc>
              <a:spcBef>
                <a:spcPts val="0"/>
              </a:spcBef>
              <a:buFont typeface="Wingdings" panose="05000000000000000000" pitchFamily="2" charset="2"/>
              <a:buChar char="n"/>
            </a:pPr>
            <a:r>
              <a:rPr lang="zh-CN" altLang="en-US" sz="1800" dirty="0">
                <a:latin typeface="黑体" panose="02010609060101010101" charset="-122"/>
                <a:ea typeface="黑体" panose="02010609060101010101" charset="-122"/>
              </a:rPr>
              <a:t>无年度体检评估表</a:t>
            </a:r>
            <a:endParaRPr lang="en-US" altLang="zh-CN" sz="1800" dirty="0">
              <a:latin typeface="黑体" panose="02010609060101010101" charset="-122"/>
              <a:ea typeface="黑体" panose="02010609060101010101" charset="-122"/>
            </a:endParaRPr>
          </a:p>
          <a:p>
            <a:pPr>
              <a:lnSpc>
                <a:spcPts val="2800"/>
              </a:lnSpc>
              <a:spcBef>
                <a:spcPts val="0"/>
              </a:spcBef>
              <a:buFont typeface="Wingdings" panose="05000000000000000000" pitchFamily="2" charset="2"/>
              <a:buChar char="n"/>
            </a:pPr>
            <a:r>
              <a:rPr lang="zh-CN" altLang="en-US" sz="1800" dirty="0">
                <a:latin typeface="黑体" panose="02010609060101010101" charset="-122"/>
                <a:ea typeface="黑体" panose="02010609060101010101" charset="-122"/>
              </a:rPr>
              <a:t>健康体检表关键指标（血糖值）空项，部分体检表存在健康指导、危险因素控制、用药记录等空项情况，随访记录表存在缺漏项，如药物不良反应、血压等</a:t>
            </a:r>
            <a:endParaRPr lang="en-US" altLang="zh-CN" sz="1800" dirty="0">
              <a:latin typeface="黑体" panose="02010609060101010101" charset="-122"/>
              <a:ea typeface="黑体" panose="02010609060101010101" charset="-122"/>
            </a:endParaRPr>
          </a:p>
          <a:p>
            <a:pPr>
              <a:lnSpc>
                <a:spcPts val="2800"/>
              </a:lnSpc>
              <a:spcBef>
                <a:spcPts val="0"/>
              </a:spcBef>
              <a:buFont typeface="Wingdings" panose="05000000000000000000" pitchFamily="2" charset="2"/>
              <a:buChar char="n"/>
            </a:pPr>
            <a:r>
              <a:rPr lang="zh-CN" altLang="en-US" sz="1800" dirty="0">
                <a:latin typeface="黑体" panose="02010609060101010101" charset="-122"/>
                <a:ea typeface="黑体" panose="02010609060101010101" charset="-122"/>
              </a:rPr>
              <a:t>常规随访次数不足，分类干预落实不到位，未按要求增加随访，连续两次控制不满意未转诊，血糖</a:t>
            </a:r>
            <a:r>
              <a:rPr lang="en-US" altLang="zh-CN" sz="1800" dirty="0">
                <a:latin typeface="黑体" panose="02010609060101010101" charset="-122"/>
                <a:ea typeface="黑体" panose="02010609060101010101" charset="-122"/>
              </a:rPr>
              <a:t>24.3</a:t>
            </a:r>
            <a:r>
              <a:rPr lang="zh-CN" altLang="en-US" sz="1800" dirty="0">
                <a:latin typeface="黑体" panose="02010609060101010101" charset="-122"/>
                <a:ea typeface="黑体" panose="02010609060101010101" charset="-122"/>
              </a:rPr>
              <a:t>、</a:t>
            </a:r>
            <a:r>
              <a:rPr lang="en-US" altLang="zh-CN" sz="1800" dirty="0">
                <a:latin typeface="黑体" panose="02010609060101010101" charset="-122"/>
                <a:ea typeface="黑体" panose="02010609060101010101" charset="-122"/>
              </a:rPr>
              <a:t>20.8</a:t>
            </a:r>
            <a:r>
              <a:rPr lang="zh-CN" altLang="en-US" sz="1800" dirty="0">
                <a:latin typeface="黑体" panose="02010609060101010101" charset="-122"/>
                <a:ea typeface="黑体" panose="02010609060101010101" charset="-122"/>
              </a:rPr>
              <a:t>等未给转诊建议，对转诊指标掌握不清，该转不转，不该增加随访又增加随访等</a:t>
            </a:r>
            <a:endParaRPr lang="en-US" altLang="zh-CN" sz="1800" dirty="0">
              <a:latin typeface="黑体" panose="02010609060101010101" charset="-122"/>
              <a:ea typeface="黑体" panose="02010609060101010101" charset="-122"/>
            </a:endParaRPr>
          </a:p>
          <a:p>
            <a:pPr>
              <a:lnSpc>
                <a:spcPts val="2800"/>
              </a:lnSpc>
              <a:spcBef>
                <a:spcPts val="0"/>
              </a:spcBef>
              <a:buFont typeface="Wingdings" panose="05000000000000000000" pitchFamily="2" charset="2"/>
              <a:buChar char="n"/>
            </a:pPr>
            <a:r>
              <a:rPr lang="zh-CN" altLang="en-US" sz="1800" dirty="0">
                <a:latin typeface="黑体" panose="02010609060101010101" charset="-122"/>
                <a:ea typeface="黑体" panose="02010609060101010101" charset="-122"/>
              </a:rPr>
              <a:t>血糖</a:t>
            </a:r>
            <a:r>
              <a:rPr lang="zh-CN" altLang="en-US" sz="1800" dirty="0">
                <a:solidFill>
                  <a:srgbClr val="FF0000"/>
                </a:solidFill>
                <a:latin typeface="黑体" panose="02010609060101010101" charset="-122"/>
                <a:ea typeface="黑体" panose="02010609060101010101" charset="-122"/>
              </a:rPr>
              <a:t>控制标准</a:t>
            </a:r>
            <a:r>
              <a:rPr lang="zh-CN" altLang="en-US" sz="1800" dirty="0">
                <a:latin typeface="黑体" panose="02010609060101010101" charset="-122"/>
                <a:ea typeface="黑体" panose="02010609060101010101" charset="-122"/>
              </a:rPr>
              <a:t>掌握不准确，随机血糖</a:t>
            </a:r>
            <a:r>
              <a:rPr lang="en-US" altLang="zh-CN" sz="1800" dirty="0">
                <a:latin typeface="黑体" panose="02010609060101010101" charset="-122"/>
                <a:ea typeface="黑体" panose="02010609060101010101" charset="-122"/>
              </a:rPr>
              <a:t>12.3</a:t>
            </a:r>
            <a:r>
              <a:rPr lang="zh-CN" altLang="en-US" sz="1800" dirty="0">
                <a:latin typeface="黑体" panose="02010609060101010101" charset="-122"/>
                <a:ea typeface="黑体" panose="02010609060101010101" charset="-122"/>
              </a:rPr>
              <a:t>判为控制满意，空腹</a:t>
            </a:r>
            <a:r>
              <a:rPr lang="en-US" altLang="zh-CN" sz="1800" dirty="0">
                <a:latin typeface="黑体" panose="02010609060101010101" charset="-122"/>
                <a:ea typeface="黑体" panose="02010609060101010101" charset="-122"/>
              </a:rPr>
              <a:t>6.2</a:t>
            </a:r>
            <a:r>
              <a:rPr lang="zh-CN" altLang="en-US" sz="1800" dirty="0">
                <a:latin typeface="黑体" panose="02010609060101010101" charset="-122"/>
                <a:ea typeface="黑体" panose="02010609060101010101" charset="-122"/>
              </a:rPr>
              <a:t>判断为控制不满意</a:t>
            </a:r>
            <a:endParaRPr lang="en-US" altLang="zh-CN" sz="1800" dirty="0">
              <a:latin typeface="黑体" panose="02010609060101010101" charset="-122"/>
              <a:ea typeface="黑体" panose="02010609060101010101" charset="-122"/>
            </a:endParaRPr>
          </a:p>
          <a:p>
            <a:pPr>
              <a:lnSpc>
                <a:spcPts val="2800"/>
              </a:lnSpc>
              <a:spcBef>
                <a:spcPts val="0"/>
              </a:spcBef>
              <a:buFont typeface="Wingdings" panose="05000000000000000000" pitchFamily="2" charset="2"/>
              <a:buChar char="n"/>
            </a:pPr>
            <a:r>
              <a:rPr lang="zh-CN" altLang="en-US" sz="1800" dirty="0">
                <a:latin typeface="黑体" panose="02010609060101010101" charset="-122"/>
                <a:ea typeface="黑体" panose="02010609060101010101" charset="-122"/>
              </a:rPr>
              <a:t>随访表填写不规范，如体质指数超重，反而建议增加主食量，又如</a:t>
            </a:r>
            <a:r>
              <a:rPr lang="en-US" altLang="zh-CN" sz="1800" dirty="0">
                <a:latin typeface="黑体" panose="02010609060101010101" charset="-122"/>
                <a:ea typeface="黑体" panose="02010609060101010101" charset="-122"/>
              </a:rPr>
              <a:t>BMI</a:t>
            </a:r>
            <a:r>
              <a:rPr lang="zh-CN" altLang="en-US" sz="1800" dirty="0">
                <a:latin typeface="黑体" panose="02010609060101010101" charset="-122"/>
                <a:ea typeface="黑体" panose="02010609060101010101" charset="-122"/>
              </a:rPr>
              <a:t>值迅速从</a:t>
            </a:r>
            <a:r>
              <a:rPr lang="en-US" altLang="zh-CN" sz="1800" dirty="0">
                <a:latin typeface="黑体" panose="02010609060101010101" charset="-122"/>
                <a:ea typeface="黑体" panose="02010609060101010101" charset="-122"/>
              </a:rPr>
              <a:t>25.51</a:t>
            </a:r>
            <a:r>
              <a:rPr lang="zh-CN" altLang="en-US" sz="1800" dirty="0">
                <a:latin typeface="黑体" panose="02010609060101010101" charset="-122"/>
                <a:ea typeface="黑体" panose="02010609060101010101" charset="-122"/>
              </a:rPr>
              <a:t>降到</a:t>
            </a:r>
            <a:r>
              <a:rPr lang="en-US" altLang="zh-CN" sz="1800" dirty="0">
                <a:latin typeface="黑体" panose="02010609060101010101" charset="-122"/>
                <a:ea typeface="黑体" panose="02010609060101010101" charset="-122"/>
              </a:rPr>
              <a:t>15.24</a:t>
            </a:r>
            <a:endParaRPr lang="zh-CN" altLang="en-US" sz="1800" dirty="0">
              <a:latin typeface="黑体" panose="02010609060101010101" charset="-122"/>
              <a:ea typeface="黑体" panose="02010609060101010101" charset="-122"/>
            </a:endParaRPr>
          </a:p>
          <a:p>
            <a:pPr>
              <a:lnSpc>
                <a:spcPts val="2800"/>
              </a:lnSpc>
              <a:spcBef>
                <a:spcPts val="0"/>
              </a:spcBef>
            </a:pPr>
            <a:endParaRPr lang="zh-CN" altLang="en-US" sz="1800" dirty="0">
              <a:latin typeface="黑体" panose="02010609060101010101" charset="-122"/>
              <a:ea typeface="黑体" panose="02010609060101010101" charset="-122"/>
            </a:endParaRPr>
          </a:p>
        </p:txBody>
      </p:sp>
      <p:sp>
        <p:nvSpPr>
          <p:cNvPr id="4" name="矩形 3"/>
          <p:cNvSpPr/>
          <p:nvPr/>
        </p:nvSpPr>
        <p:spPr>
          <a:xfrm>
            <a:off x="35749" y="116364"/>
            <a:ext cx="4680520" cy="539750"/>
          </a:xfrm>
          <a:prstGeom prst="rect">
            <a:avLst/>
          </a:prstGeom>
        </p:spPr>
        <p:txBody>
          <a:bodyPr wrap="square">
            <a:spAutoFit/>
          </a:bodyPr>
          <a:lstStyle/>
          <a:p>
            <a:pPr>
              <a:lnSpc>
                <a:spcPts val="3500"/>
              </a:lnSpc>
            </a:pPr>
            <a:r>
              <a:rPr lang="en-US" altLang="zh-CN" sz="2800" b="1" dirty="0">
                <a:latin typeface="Times New Roman" panose="02020603050405020304" pitchFamily="18" charset="0"/>
                <a:ea typeface="黑体" panose="02010609060101010101" charset="-122"/>
                <a:cs typeface="Times New Roman" panose="02020603050405020304" pitchFamily="18" charset="0"/>
              </a:rPr>
              <a:t>——</a:t>
            </a:r>
            <a:r>
              <a:rPr lang="zh-CN" altLang="en-US" sz="2800" b="1" dirty="0">
                <a:latin typeface="Times New Roman" panose="02020603050405020304" pitchFamily="18" charset="0"/>
                <a:ea typeface="黑体" panose="02010609060101010101" charset="-122"/>
                <a:cs typeface="Times New Roman" panose="02020603050405020304" pitchFamily="18" charset="0"/>
              </a:rPr>
              <a:t>糖尿病管理现存问题</a:t>
            </a:r>
            <a:endParaRPr lang="zh-CN" altLang="en-US" sz="2800" b="1" dirty="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2412" y="475936"/>
            <a:ext cx="8139178" cy="331473"/>
          </a:xfrm>
        </p:spPr>
        <p:txBody>
          <a:bodyPr/>
          <a:p>
            <a:r>
              <a:rPr lang="zh-CN" altLang="en-US" sz="3600"/>
              <a:t>控制标准和诊断标准</a:t>
            </a:r>
            <a:endParaRPr lang="zh-CN" altLang="en-US" sz="3600"/>
          </a:p>
        </p:txBody>
      </p:sp>
      <p:sp>
        <p:nvSpPr>
          <p:cNvPr id="3" name="内容占位符 2"/>
          <p:cNvSpPr>
            <a:spLocks noGrp="1"/>
          </p:cNvSpPr>
          <p:nvPr>
            <p:ph idx="1"/>
          </p:nvPr>
        </p:nvSpPr>
        <p:spPr/>
        <p:txBody>
          <a:bodyPr/>
          <a:p>
            <a:r>
              <a:rPr lang="en-US" altLang="zh-CN" sz="2400"/>
              <a:t>1.</a:t>
            </a:r>
            <a:r>
              <a:rPr sz="2400"/>
              <a:t>初筛：空腹血糖</a:t>
            </a:r>
            <a:r>
              <a:rPr lang="en-US" altLang="zh-CN" sz="2400"/>
              <a:t>6.1-7.0</a:t>
            </a:r>
            <a:r>
              <a:rPr sz="2400"/>
              <a:t>，提示空腹血糖受损，血糖偏高（正常血糖状态与糖尿病之间的一种中间代谢状态），建议转诊上级医院进一步检查；</a:t>
            </a:r>
            <a:endParaRPr sz="2400"/>
          </a:p>
          <a:p>
            <a:r>
              <a:rPr lang="en-US" altLang="zh-CN" sz="2400">
                <a:sym typeface="+mn-ea"/>
              </a:rPr>
              <a:t>2.</a:t>
            </a:r>
            <a:r>
              <a:rPr sz="2400">
                <a:sym typeface="+mn-ea"/>
              </a:rPr>
              <a:t>诊断标准：空腹血糖大于等于</a:t>
            </a:r>
            <a:r>
              <a:rPr lang="en-US" altLang="zh-CN" sz="2400">
                <a:sym typeface="+mn-ea"/>
              </a:rPr>
              <a:t>7</a:t>
            </a:r>
            <a:r>
              <a:rPr sz="2400">
                <a:sym typeface="+mn-ea"/>
              </a:rPr>
              <a:t>，或随机血糖大于等于</a:t>
            </a:r>
            <a:r>
              <a:rPr lang="en-US" altLang="zh-CN" sz="2400">
                <a:sym typeface="+mn-ea"/>
              </a:rPr>
              <a:t>11.1</a:t>
            </a:r>
            <a:r>
              <a:rPr sz="2400">
                <a:sym typeface="+mn-ea"/>
              </a:rPr>
              <a:t>；</a:t>
            </a:r>
            <a:endParaRPr lang="en-US" altLang="zh-CN" sz="2400"/>
          </a:p>
          <a:p>
            <a:r>
              <a:rPr lang="en-US" altLang="zh-CN" sz="2400"/>
              <a:t>3.</a:t>
            </a:r>
            <a:r>
              <a:rPr sz="2400"/>
              <a:t>控制标准：空腹血糖大于等于</a:t>
            </a:r>
            <a:r>
              <a:rPr lang="en-US" altLang="zh-CN" sz="2400"/>
              <a:t>7</a:t>
            </a:r>
            <a:r>
              <a:rPr sz="2400"/>
              <a:t>，或随机血糖大于等于</a:t>
            </a:r>
            <a:r>
              <a:rPr lang="en-US" altLang="zh-CN" sz="2400"/>
              <a:t>10</a:t>
            </a:r>
            <a:r>
              <a:rPr sz="2400"/>
              <a:t>；</a:t>
            </a: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23528" y="2492896"/>
          <a:ext cx="8352790" cy="1254270"/>
        </p:xfrm>
        <a:graphic>
          <a:graphicData uri="http://schemas.openxmlformats.org/drawingml/2006/table">
            <a:tbl>
              <a:tblPr>
                <a:tableStyleId>{616DA210-FB5B-4158-B5E0-FEB733F419BA}</a:tableStyleId>
              </a:tblPr>
              <a:tblGrid>
                <a:gridCol w="403860"/>
                <a:gridCol w="645160"/>
                <a:gridCol w="645795"/>
                <a:gridCol w="454025"/>
                <a:gridCol w="765810"/>
                <a:gridCol w="685800"/>
                <a:gridCol w="547370"/>
                <a:gridCol w="460375"/>
                <a:gridCol w="817880"/>
                <a:gridCol w="693420"/>
                <a:gridCol w="563880"/>
                <a:gridCol w="446405"/>
                <a:gridCol w="718820"/>
                <a:gridCol w="504190"/>
              </a:tblGrid>
              <a:tr h="775078">
                <a:tc rowSpan="2">
                  <a:txBody>
                    <a:bodyPr/>
                    <a:lstStyle/>
                    <a:p>
                      <a:pPr algn="ctr" fontAlgn="ctr"/>
                      <a:r>
                        <a:rPr lang="zh-CN" altLang="en-US" sz="1050" b="1" u="none" strike="noStrike" dirty="0">
                          <a:effectLst/>
                          <a:latin typeface="黑体" panose="02010609060101010101" charset="-122"/>
                          <a:ea typeface="黑体" panose="02010609060101010101" charset="-122"/>
                        </a:rPr>
                        <a:t>糖尿病建档人数</a:t>
                      </a:r>
                      <a:endParaRPr lang="zh-CN" altLang="en-US" sz="1050" b="1" i="0" u="none" strike="noStrike" dirty="0">
                        <a:solidFill>
                          <a:srgbClr val="000000"/>
                        </a:solidFill>
                        <a:effectLst/>
                        <a:latin typeface="黑体" panose="02010609060101010101" charset="-122"/>
                        <a:ea typeface="黑体" panose="02010609060101010101" charset="-122"/>
                      </a:endParaRPr>
                    </a:p>
                  </a:txBody>
                  <a:tcPr marL="2336" marR="2336" marT="2336" marB="0" anchor="ctr"/>
                </a:tc>
                <a:tc rowSpan="2">
                  <a:txBody>
                    <a:bodyPr/>
                    <a:lstStyle/>
                    <a:p>
                      <a:pPr algn="ctr" fontAlgn="ctr"/>
                      <a:r>
                        <a:rPr lang="zh-CN" altLang="en-US" sz="1050" b="1" u="none" strike="noStrike" dirty="0">
                          <a:solidFill>
                            <a:srgbClr val="BC0021"/>
                          </a:solidFill>
                          <a:effectLst/>
                          <a:latin typeface="黑体" panose="02010609060101010101" charset="-122"/>
                          <a:ea typeface="黑体" panose="02010609060101010101" charset="-122"/>
                        </a:rPr>
                        <a:t>糖尿病患者应管理人数</a:t>
                      </a:r>
                      <a:endParaRPr lang="zh-CN" altLang="en-US" sz="1050" b="1" i="0" u="none" strike="noStrike" dirty="0">
                        <a:solidFill>
                          <a:srgbClr val="BC0021"/>
                        </a:solidFill>
                        <a:effectLst/>
                        <a:latin typeface="黑体" panose="02010609060101010101" charset="-122"/>
                        <a:ea typeface="黑体" panose="02010609060101010101" charset="-122"/>
                      </a:endParaRPr>
                    </a:p>
                  </a:txBody>
                  <a:tcPr marL="2336" marR="2336" marT="2336" marB="0" anchor="ctr"/>
                </a:tc>
                <a:tc rowSpan="2">
                  <a:txBody>
                    <a:bodyPr/>
                    <a:lstStyle/>
                    <a:p>
                      <a:pPr algn="ctr" fontAlgn="ctr"/>
                      <a:r>
                        <a:rPr lang="zh-CN" altLang="en-US" sz="1050" b="1" u="none" strike="noStrike" dirty="0">
                          <a:solidFill>
                            <a:srgbClr val="BC0021"/>
                          </a:solidFill>
                          <a:effectLst/>
                          <a:latin typeface="黑体" panose="02010609060101010101" charset="-122"/>
                          <a:ea typeface="黑体" panose="02010609060101010101" charset="-122"/>
                        </a:rPr>
                        <a:t>已管理的糖尿病患者人数</a:t>
                      </a:r>
                      <a:endParaRPr lang="zh-CN" altLang="en-US" sz="1050" b="1" i="0" u="none" strike="noStrike" dirty="0">
                        <a:solidFill>
                          <a:srgbClr val="BC0021"/>
                        </a:solidFill>
                        <a:effectLst/>
                        <a:latin typeface="黑体" panose="02010609060101010101" charset="-122"/>
                        <a:ea typeface="黑体" panose="02010609060101010101" charset="-122"/>
                      </a:endParaRPr>
                    </a:p>
                  </a:txBody>
                  <a:tcPr marL="2336" marR="2336" marT="2336" marB="0" anchor="ctr"/>
                </a:tc>
                <a:tc rowSpan="2">
                  <a:txBody>
                    <a:bodyPr/>
                    <a:lstStyle/>
                    <a:p>
                      <a:pPr algn="ctr" fontAlgn="ctr"/>
                      <a:r>
                        <a:rPr lang="zh-CN" altLang="en-US" sz="1050" b="1" u="none" strike="noStrike">
                          <a:effectLst/>
                          <a:latin typeface="黑体" panose="02010609060101010101" charset="-122"/>
                          <a:ea typeface="黑体" panose="02010609060101010101" charset="-122"/>
                        </a:rPr>
                        <a:t>管理任务完成率</a:t>
                      </a:r>
                      <a:endParaRPr lang="zh-CN" altLang="en-US" sz="1050" b="1" i="0" u="none" strike="noStrike">
                        <a:solidFill>
                          <a:srgbClr val="000000"/>
                        </a:solidFill>
                        <a:effectLst/>
                        <a:latin typeface="黑体" panose="02010609060101010101" charset="-122"/>
                        <a:ea typeface="黑体" panose="02010609060101010101" charset="-122"/>
                      </a:endParaRPr>
                    </a:p>
                  </a:txBody>
                  <a:tcPr marL="2336" marR="2336" marT="2336" marB="0" anchor="ctr"/>
                </a:tc>
                <a:tc gridSpan="2">
                  <a:txBody>
                    <a:bodyPr/>
                    <a:lstStyle/>
                    <a:p>
                      <a:pPr algn="ctr" fontAlgn="ctr"/>
                      <a:r>
                        <a:rPr lang="zh-CN" altLang="en-US" sz="1050" b="1" u="none" strike="noStrike" dirty="0">
                          <a:solidFill>
                            <a:srgbClr val="BC0021"/>
                          </a:solidFill>
                          <a:effectLst/>
                          <a:latin typeface="黑体" panose="02010609060101010101" charset="-122"/>
                          <a:ea typeface="黑体" panose="02010609060101010101" charset="-122"/>
                        </a:rPr>
                        <a:t>在基层医疗卫生机构按照规范要求提供糖尿病患者健康管理服务的人数（半</a:t>
                      </a:r>
                      <a:r>
                        <a:rPr lang="en-US" altLang="zh-CN" sz="1050" b="1" u="none" strike="noStrike" dirty="0">
                          <a:solidFill>
                            <a:srgbClr val="BC0021"/>
                          </a:solidFill>
                          <a:effectLst/>
                          <a:latin typeface="黑体" panose="02010609060101010101" charset="-122"/>
                          <a:ea typeface="黑体" panose="02010609060101010101" charset="-122"/>
                        </a:rPr>
                        <a:t>/</a:t>
                      </a:r>
                      <a:r>
                        <a:rPr lang="zh-CN" altLang="en-US" sz="1050" b="1" u="none" strike="noStrike" dirty="0">
                          <a:solidFill>
                            <a:srgbClr val="BC0021"/>
                          </a:solidFill>
                          <a:effectLst/>
                          <a:latin typeface="黑体" panose="02010609060101010101" charset="-122"/>
                          <a:ea typeface="黑体" panose="02010609060101010101" charset="-122"/>
                        </a:rPr>
                        <a:t>年报）</a:t>
                      </a:r>
                      <a:endParaRPr lang="zh-CN" altLang="en-US" sz="1050" b="1" i="0" u="none" strike="noStrike" dirty="0">
                        <a:solidFill>
                          <a:srgbClr val="BC0021"/>
                        </a:solidFill>
                        <a:effectLst/>
                        <a:latin typeface="黑体" panose="02010609060101010101" charset="-122"/>
                        <a:ea typeface="黑体" panose="02010609060101010101" charset="-122"/>
                      </a:endParaRPr>
                    </a:p>
                  </a:txBody>
                  <a:tcPr marL="2336" marR="2336" marT="2336" marB="0" anchor="ctr">
                    <a:solidFill>
                      <a:srgbClr val="FFFF00"/>
                    </a:solidFill>
                  </a:tcPr>
                </a:tc>
                <a:tc hMerge="1">
                  <a:tcPr/>
                </a:tc>
                <a:tc gridSpan="2">
                  <a:txBody>
                    <a:bodyPr/>
                    <a:lstStyle/>
                    <a:p>
                      <a:pPr algn="ctr" fontAlgn="ctr"/>
                      <a:r>
                        <a:rPr lang="zh-CN" altLang="en-US" sz="1050" b="1" u="none" strike="noStrike" dirty="0">
                          <a:solidFill>
                            <a:srgbClr val="BC0021"/>
                          </a:solidFill>
                          <a:effectLst/>
                          <a:latin typeface="黑体" panose="02010609060101010101" charset="-122"/>
                          <a:ea typeface="黑体" panose="02010609060101010101" charset="-122"/>
                        </a:rPr>
                        <a:t>糖尿病患者基层规范管理服务率（半</a:t>
                      </a:r>
                      <a:r>
                        <a:rPr lang="en-US" altLang="zh-CN" sz="1050" b="1" u="none" strike="noStrike" dirty="0">
                          <a:solidFill>
                            <a:srgbClr val="BC0021"/>
                          </a:solidFill>
                          <a:effectLst/>
                          <a:latin typeface="黑体" panose="02010609060101010101" charset="-122"/>
                          <a:ea typeface="黑体" panose="02010609060101010101" charset="-122"/>
                        </a:rPr>
                        <a:t>/</a:t>
                      </a:r>
                      <a:r>
                        <a:rPr lang="zh-CN" altLang="en-US" sz="1050" b="1" u="none" strike="noStrike" dirty="0">
                          <a:solidFill>
                            <a:srgbClr val="BC0021"/>
                          </a:solidFill>
                          <a:effectLst/>
                          <a:latin typeface="黑体" panose="02010609060101010101" charset="-122"/>
                          <a:ea typeface="黑体" panose="02010609060101010101" charset="-122"/>
                        </a:rPr>
                        <a:t>年报）</a:t>
                      </a:r>
                      <a:endParaRPr lang="zh-CN" altLang="en-US" sz="1050" b="1" i="0" u="none" strike="noStrike" dirty="0">
                        <a:solidFill>
                          <a:srgbClr val="BC0021"/>
                        </a:solidFill>
                        <a:effectLst/>
                        <a:latin typeface="黑体" panose="02010609060101010101" charset="-122"/>
                        <a:ea typeface="黑体" panose="02010609060101010101" charset="-122"/>
                      </a:endParaRPr>
                    </a:p>
                  </a:txBody>
                  <a:tcPr marL="2336" marR="2336" marT="2336" marB="0" anchor="ctr">
                    <a:solidFill>
                      <a:srgbClr val="FFFF00"/>
                    </a:solidFill>
                  </a:tcPr>
                </a:tc>
                <a:tc hMerge="1">
                  <a:tcPr/>
                </a:tc>
                <a:tc gridSpan="2">
                  <a:txBody>
                    <a:bodyPr/>
                    <a:lstStyle/>
                    <a:p>
                      <a:pPr algn="ctr" fontAlgn="ctr"/>
                      <a:r>
                        <a:rPr lang="zh-CN" altLang="en-US" sz="1050" b="1" u="none" strike="noStrike" dirty="0">
                          <a:effectLst/>
                          <a:latin typeface="黑体" panose="02010609060101010101" charset="-122"/>
                          <a:ea typeface="黑体" panose="02010609060101010101" charset="-122"/>
                        </a:rPr>
                        <a:t>在基层医疗卫生机构按照规范要求提供糖尿病患者健康管理服务的人数（第三版规范）</a:t>
                      </a:r>
                      <a:endParaRPr lang="zh-CN" altLang="en-US" sz="1050" b="1" i="0" u="none" strike="noStrike" dirty="0">
                        <a:solidFill>
                          <a:srgbClr val="000000"/>
                        </a:solidFill>
                        <a:effectLst/>
                        <a:latin typeface="黑体" panose="02010609060101010101" charset="-122"/>
                        <a:ea typeface="黑体" panose="02010609060101010101" charset="-122"/>
                      </a:endParaRPr>
                    </a:p>
                  </a:txBody>
                  <a:tcPr marL="2336" marR="2336" marT="2336" marB="0" anchor="ctr">
                    <a:solidFill>
                      <a:srgbClr val="92D050"/>
                    </a:solidFill>
                  </a:tcPr>
                </a:tc>
                <a:tc hMerge="1">
                  <a:tcPr/>
                </a:tc>
                <a:tc gridSpan="2">
                  <a:txBody>
                    <a:bodyPr/>
                    <a:lstStyle/>
                    <a:p>
                      <a:pPr algn="ctr" fontAlgn="ctr"/>
                      <a:r>
                        <a:rPr lang="zh-CN" altLang="en-US" sz="1050" b="1" u="none" strike="noStrike" dirty="0">
                          <a:effectLst/>
                          <a:latin typeface="黑体" panose="02010609060101010101" charset="-122"/>
                          <a:ea typeface="黑体" panose="02010609060101010101" charset="-122"/>
                        </a:rPr>
                        <a:t>糖尿病患者基层规范管理服务率（第三版规范）</a:t>
                      </a:r>
                      <a:endParaRPr lang="zh-CN" altLang="en-US" sz="1050" b="1" i="0" u="none" strike="noStrike" dirty="0">
                        <a:solidFill>
                          <a:srgbClr val="000000"/>
                        </a:solidFill>
                        <a:effectLst/>
                        <a:latin typeface="黑体" panose="02010609060101010101" charset="-122"/>
                        <a:ea typeface="黑体" panose="02010609060101010101" charset="-122"/>
                      </a:endParaRPr>
                    </a:p>
                  </a:txBody>
                  <a:tcPr marL="2336" marR="2336" marT="2336" marB="0" anchor="ctr">
                    <a:solidFill>
                      <a:srgbClr val="92D050"/>
                    </a:solidFill>
                  </a:tcPr>
                </a:tc>
                <a:tc hMerge="1">
                  <a:tcPr/>
                </a:tc>
                <a:tc rowSpan="2">
                  <a:txBody>
                    <a:bodyPr/>
                    <a:lstStyle/>
                    <a:p>
                      <a:pPr algn="ctr" fontAlgn="ctr"/>
                      <a:r>
                        <a:rPr lang="zh-CN" altLang="en-US" sz="1050" b="1" u="none" strike="noStrike" dirty="0">
                          <a:effectLst/>
                          <a:latin typeface="黑体" panose="02010609060101010101" charset="-122"/>
                          <a:ea typeface="黑体" panose="02010609060101010101" charset="-122"/>
                        </a:rPr>
                        <a:t>最近一次血糖达标人数</a:t>
                      </a:r>
                      <a:endParaRPr lang="zh-CN" altLang="en-US" sz="1050" b="1" i="0" u="none" strike="noStrike" dirty="0">
                        <a:solidFill>
                          <a:srgbClr val="000000"/>
                        </a:solidFill>
                        <a:effectLst/>
                        <a:latin typeface="黑体" panose="02010609060101010101" charset="-122"/>
                        <a:ea typeface="黑体" panose="02010609060101010101" charset="-122"/>
                      </a:endParaRPr>
                    </a:p>
                  </a:txBody>
                  <a:tcPr marL="2336" marR="2336" marT="2336" marB="0" anchor="ctr"/>
                </a:tc>
                <a:tc rowSpan="2">
                  <a:txBody>
                    <a:bodyPr/>
                    <a:lstStyle/>
                    <a:p>
                      <a:pPr algn="ctr" fontAlgn="ctr"/>
                      <a:r>
                        <a:rPr lang="zh-CN" altLang="en-US" sz="1050" b="1" u="none" strike="noStrike">
                          <a:effectLst/>
                          <a:latin typeface="黑体" panose="02010609060101010101" charset="-122"/>
                          <a:ea typeface="黑体" panose="02010609060101010101" charset="-122"/>
                        </a:rPr>
                        <a:t>血糖控制率</a:t>
                      </a:r>
                      <a:endParaRPr lang="zh-CN" altLang="en-US" sz="1050" b="1" i="0" u="none" strike="noStrike">
                        <a:solidFill>
                          <a:srgbClr val="000000"/>
                        </a:solidFill>
                        <a:effectLst/>
                        <a:latin typeface="黑体" panose="02010609060101010101" charset="-122"/>
                        <a:ea typeface="黑体" panose="02010609060101010101" charset="-122"/>
                      </a:endParaRPr>
                    </a:p>
                  </a:txBody>
                  <a:tcPr marL="2336" marR="2336" marT="2336" marB="0" anchor="ctr"/>
                </a:tc>
              </a:tr>
              <a:tr h="479192">
                <a:tc vMerge="1">
                  <a:tcPr/>
                </a:tc>
                <a:tc vMerge="1">
                  <a:tcPr/>
                </a:tc>
                <a:tc vMerge="1">
                  <a:tcPr/>
                </a:tc>
                <a:tc vMerge="1">
                  <a:tcPr/>
                </a:tc>
                <a:tc>
                  <a:txBody>
                    <a:bodyPr/>
                    <a:lstStyle/>
                    <a:p>
                      <a:pPr algn="ctr" fontAlgn="ctr"/>
                      <a:r>
                        <a:rPr lang="zh-CN" altLang="en-US" sz="1050" b="1" u="none" strike="noStrike">
                          <a:effectLst/>
                          <a:latin typeface="黑体" panose="02010609060101010101" charset="-122"/>
                          <a:ea typeface="黑体" panose="02010609060101010101" charset="-122"/>
                        </a:rPr>
                        <a:t>季度</a:t>
                      </a:r>
                      <a:endParaRPr lang="zh-CN" altLang="en-US" sz="1050" b="1" i="0" u="none" strike="noStrike">
                        <a:solidFill>
                          <a:srgbClr val="000000"/>
                        </a:solidFill>
                        <a:effectLst/>
                        <a:latin typeface="黑体" panose="02010609060101010101" charset="-122"/>
                        <a:ea typeface="黑体" panose="02010609060101010101" charset="-122"/>
                      </a:endParaRPr>
                    </a:p>
                  </a:txBody>
                  <a:tcPr marL="2336" marR="2336" marT="2336" marB="0" anchor="ctr">
                    <a:solidFill>
                      <a:srgbClr val="FFFF00"/>
                    </a:solidFill>
                  </a:tcPr>
                </a:tc>
                <a:tc>
                  <a:txBody>
                    <a:bodyPr/>
                    <a:lstStyle/>
                    <a:p>
                      <a:pPr algn="ctr" fontAlgn="ctr"/>
                      <a:r>
                        <a:rPr lang="zh-CN" altLang="en-US" sz="1050" b="1" u="none" strike="noStrike">
                          <a:effectLst/>
                          <a:latin typeface="黑体" panose="02010609060101010101" charset="-122"/>
                          <a:ea typeface="黑体" panose="02010609060101010101" charset="-122"/>
                        </a:rPr>
                        <a:t>年度</a:t>
                      </a:r>
                      <a:endParaRPr lang="zh-CN" altLang="en-US" sz="1050" b="1" i="0" u="none" strike="noStrike">
                        <a:solidFill>
                          <a:srgbClr val="000000"/>
                        </a:solidFill>
                        <a:effectLst/>
                        <a:latin typeface="黑体" panose="02010609060101010101" charset="-122"/>
                        <a:ea typeface="黑体" panose="02010609060101010101" charset="-122"/>
                      </a:endParaRPr>
                    </a:p>
                  </a:txBody>
                  <a:tcPr marL="2336" marR="2336" marT="2336" marB="0" anchor="ctr">
                    <a:solidFill>
                      <a:srgbClr val="FFFF00"/>
                    </a:solidFill>
                  </a:tcPr>
                </a:tc>
                <a:tc>
                  <a:txBody>
                    <a:bodyPr/>
                    <a:lstStyle/>
                    <a:p>
                      <a:pPr algn="ctr" fontAlgn="ctr"/>
                      <a:r>
                        <a:rPr lang="zh-CN" altLang="en-US" sz="1050" b="1" u="none" strike="noStrike" dirty="0">
                          <a:effectLst/>
                          <a:latin typeface="黑体" panose="02010609060101010101" charset="-122"/>
                          <a:ea typeface="黑体" panose="02010609060101010101" charset="-122"/>
                        </a:rPr>
                        <a:t>季度</a:t>
                      </a:r>
                      <a:endParaRPr lang="zh-CN" altLang="en-US" sz="1050" b="1" i="0" u="none" strike="noStrike" dirty="0">
                        <a:solidFill>
                          <a:srgbClr val="000000"/>
                        </a:solidFill>
                        <a:effectLst/>
                        <a:latin typeface="黑体" panose="02010609060101010101" charset="-122"/>
                        <a:ea typeface="黑体" panose="02010609060101010101" charset="-122"/>
                      </a:endParaRPr>
                    </a:p>
                  </a:txBody>
                  <a:tcPr marL="2336" marR="2336" marT="2336" marB="0" anchor="ctr">
                    <a:solidFill>
                      <a:srgbClr val="FFFF00"/>
                    </a:solidFill>
                  </a:tcPr>
                </a:tc>
                <a:tc>
                  <a:txBody>
                    <a:bodyPr/>
                    <a:lstStyle/>
                    <a:p>
                      <a:pPr algn="ctr" fontAlgn="ctr"/>
                      <a:r>
                        <a:rPr lang="zh-CN" altLang="en-US" sz="1050" b="1" u="none" strike="noStrike" dirty="0">
                          <a:effectLst/>
                          <a:latin typeface="黑体" panose="02010609060101010101" charset="-122"/>
                          <a:ea typeface="黑体" panose="02010609060101010101" charset="-122"/>
                        </a:rPr>
                        <a:t>年度</a:t>
                      </a:r>
                      <a:endParaRPr lang="zh-CN" altLang="en-US" sz="1050" b="1" i="0" u="none" strike="noStrike" dirty="0">
                        <a:solidFill>
                          <a:srgbClr val="000000"/>
                        </a:solidFill>
                        <a:effectLst/>
                        <a:latin typeface="黑体" panose="02010609060101010101" charset="-122"/>
                        <a:ea typeface="黑体" panose="02010609060101010101" charset="-122"/>
                      </a:endParaRPr>
                    </a:p>
                  </a:txBody>
                  <a:tcPr marL="2336" marR="2336" marT="2336" marB="0" anchor="ctr">
                    <a:solidFill>
                      <a:srgbClr val="FFFF00"/>
                    </a:solidFill>
                  </a:tcPr>
                </a:tc>
                <a:tc>
                  <a:txBody>
                    <a:bodyPr/>
                    <a:lstStyle/>
                    <a:p>
                      <a:pPr algn="ctr" fontAlgn="ctr"/>
                      <a:r>
                        <a:rPr lang="zh-CN" altLang="en-US" sz="1050" b="1" u="none" strike="noStrike">
                          <a:effectLst/>
                          <a:latin typeface="黑体" panose="02010609060101010101" charset="-122"/>
                          <a:ea typeface="黑体" panose="02010609060101010101" charset="-122"/>
                        </a:rPr>
                        <a:t>季度</a:t>
                      </a:r>
                      <a:endParaRPr lang="zh-CN" altLang="en-US" sz="1050" b="1" i="0" u="none" strike="noStrike">
                        <a:solidFill>
                          <a:srgbClr val="000000"/>
                        </a:solidFill>
                        <a:effectLst/>
                        <a:latin typeface="黑体" panose="02010609060101010101" charset="-122"/>
                        <a:ea typeface="黑体" panose="02010609060101010101" charset="-122"/>
                      </a:endParaRPr>
                    </a:p>
                  </a:txBody>
                  <a:tcPr marL="2336" marR="2336" marT="2336" marB="0" anchor="ctr">
                    <a:solidFill>
                      <a:srgbClr val="92D050"/>
                    </a:solidFill>
                  </a:tcPr>
                </a:tc>
                <a:tc>
                  <a:txBody>
                    <a:bodyPr/>
                    <a:lstStyle/>
                    <a:p>
                      <a:pPr algn="ctr" fontAlgn="ctr"/>
                      <a:r>
                        <a:rPr lang="zh-CN" altLang="en-US" sz="1050" b="1" u="none" strike="noStrike">
                          <a:effectLst/>
                          <a:latin typeface="黑体" panose="02010609060101010101" charset="-122"/>
                          <a:ea typeface="黑体" panose="02010609060101010101" charset="-122"/>
                        </a:rPr>
                        <a:t>年度</a:t>
                      </a:r>
                      <a:endParaRPr lang="zh-CN" altLang="en-US" sz="1050" b="1" i="0" u="none" strike="noStrike">
                        <a:solidFill>
                          <a:srgbClr val="000000"/>
                        </a:solidFill>
                        <a:effectLst/>
                        <a:latin typeface="黑体" panose="02010609060101010101" charset="-122"/>
                        <a:ea typeface="黑体" panose="02010609060101010101" charset="-122"/>
                      </a:endParaRPr>
                    </a:p>
                  </a:txBody>
                  <a:tcPr marL="2336" marR="2336" marT="2336" marB="0" anchor="ctr">
                    <a:solidFill>
                      <a:srgbClr val="92D050"/>
                    </a:solidFill>
                  </a:tcPr>
                </a:tc>
                <a:tc>
                  <a:txBody>
                    <a:bodyPr/>
                    <a:lstStyle/>
                    <a:p>
                      <a:pPr algn="ctr" fontAlgn="ctr"/>
                      <a:r>
                        <a:rPr lang="zh-CN" altLang="en-US" sz="1050" b="1" u="none" strike="noStrike">
                          <a:effectLst/>
                          <a:latin typeface="黑体" panose="02010609060101010101" charset="-122"/>
                          <a:ea typeface="黑体" panose="02010609060101010101" charset="-122"/>
                        </a:rPr>
                        <a:t>季度</a:t>
                      </a:r>
                      <a:endParaRPr lang="zh-CN" altLang="en-US" sz="1050" b="1" i="0" u="none" strike="noStrike">
                        <a:solidFill>
                          <a:srgbClr val="000000"/>
                        </a:solidFill>
                        <a:effectLst/>
                        <a:latin typeface="黑体" panose="02010609060101010101" charset="-122"/>
                        <a:ea typeface="黑体" panose="02010609060101010101" charset="-122"/>
                      </a:endParaRPr>
                    </a:p>
                  </a:txBody>
                  <a:tcPr marL="2336" marR="2336" marT="2336" marB="0" anchor="ctr">
                    <a:solidFill>
                      <a:srgbClr val="92D050"/>
                    </a:solidFill>
                  </a:tcPr>
                </a:tc>
                <a:tc>
                  <a:txBody>
                    <a:bodyPr/>
                    <a:lstStyle/>
                    <a:p>
                      <a:pPr algn="ctr" fontAlgn="ctr"/>
                      <a:r>
                        <a:rPr lang="zh-CN" altLang="en-US" sz="1050" b="1" u="none" strike="noStrike" dirty="0">
                          <a:effectLst/>
                          <a:latin typeface="黑体" panose="02010609060101010101" charset="-122"/>
                          <a:ea typeface="黑体" panose="02010609060101010101" charset="-122"/>
                        </a:rPr>
                        <a:t>年度</a:t>
                      </a:r>
                      <a:endParaRPr lang="zh-CN" altLang="en-US" sz="1050" b="1" i="0" u="none" strike="noStrike" dirty="0">
                        <a:solidFill>
                          <a:srgbClr val="000000"/>
                        </a:solidFill>
                        <a:effectLst/>
                        <a:latin typeface="黑体" panose="02010609060101010101" charset="-122"/>
                        <a:ea typeface="黑体" panose="02010609060101010101" charset="-122"/>
                      </a:endParaRPr>
                    </a:p>
                  </a:txBody>
                  <a:tcPr marL="2336" marR="2336" marT="2336" marB="0" anchor="ctr">
                    <a:solidFill>
                      <a:srgbClr val="92D050"/>
                    </a:solidFill>
                  </a:tcPr>
                </a:tc>
                <a:tc vMerge="1">
                  <a:tcPr/>
                </a:tc>
                <a:tc vMerge="1">
                  <a:tcPr/>
                </a:tc>
              </a:tr>
            </a:tbl>
          </a:graphicData>
        </a:graphic>
      </p:graphicFrame>
      <p:sp>
        <p:nvSpPr>
          <p:cNvPr id="6" name="文本框 5"/>
          <p:cNvSpPr txBox="1"/>
          <p:nvPr/>
        </p:nvSpPr>
        <p:spPr>
          <a:xfrm>
            <a:off x="1637673" y="1714264"/>
            <a:ext cx="3708412" cy="368300"/>
          </a:xfrm>
          <a:prstGeom prst="rect">
            <a:avLst/>
          </a:prstGeom>
          <a:solidFill>
            <a:srgbClr val="FFFF00"/>
          </a:solidFill>
          <a:ln>
            <a:solidFill>
              <a:schemeClr val="tx1"/>
            </a:solidFill>
          </a:ln>
        </p:spPr>
        <p:txBody>
          <a:bodyPr wrap="square">
            <a:spAutoFit/>
          </a:bodyPr>
          <a:lstStyle/>
          <a:p>
            <a:pPr indent="304800"/>
            <a:r>
              <a:rPr lang="zh-CN" altLang="en-US" dirty="0">
                <a:latin typeface="黑体" panose="02010609060101010101" charset="-122"/>
                <a:ea typeface="黑体" panose="02010609060101010101" charset="-122"/>
              </a:rPr>
              <a:t>用途：报国家（只需</a:t>
            </a:r>
            <a:r>
              <a:rPr lang="en-US" altLang="zh-CN" dirty="0">
                <a:latin typeface="黑体" panose="02010609060101010101" charset="-122"/>
                <a:ea typeface="黑体" panose="02010609060101010101" charset="-122"/>
              </a:rPr>
              <a:t>4</a:t>
            </a:r>
            <a:r>
              <a:rPr lang="zh-CN" altLang="en-US" dirty="0">
                <a:latin typeface="黑体" panose="02010609060101010101" charset="-122"/>
                <a:ea typeface="黑体" panose="02010609060101010101" charset="-122"/>
              </a:rPr>
              <a:t>次面访）</a:t>
            </a:r>
            <a:endParaRPr lang="zh-CN" altLang="zh-CN" dirty="0">
              <a:latin typeface="黑体" panose="02010609060101010101" charset="-122"/>
              <a:ea typeface="黑体" panose="02010609060101010101" charset="-122"/>
            </a:endParaRPr>
          </a:p>
        </p:txBody>
      </p:sp>
      <p:sp>
        <p:nvSpPr>
          <p:cNvPr id="7" name="箭头: 上 6"/>
          <p:cNvSpPr/>
          <p:nvPr/>
        </p:nvSpPr>
        <p:spPr>
          <a:xfrm>
            <a:off x="3333287" y="2123564"/>
            <a:ext cx="317183"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箭头: 下 7"/>
          <p:cNvSpPr/>
          <p:nvPr/>
        </p:nvSpPr>
        <p:spPr>
          <a:xfrm>
            <a:off x="5580112" y="3793338"/>
            <a:ext cx="342900" cy="323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8"/>
          <p:cNvSpPr txBox="1"/>
          <p:nvPr/>
        </p:nvSpPr>
        <p:spPr>
          <a:xfrm>
            <a:off x="3650470" y="4136296"/>
            <a:ext cx="5436370" cy="1373505"/>
          </a:xfrm>
          <a:prstGeom prst="rect">
            <a:avLst/>
          </a:prstGeom>
          <a:solidFill>
            <a:schemeClr val="accent5">
              <a:lumMod val="60000"/>
              <a:lumOff val="40000"/>
            </a:schemeClr>
          </a:solidFill>
          <a:ln>
            <a:solidFill>
              <a:schemeClr val="tx1"/>
            </a:solidFill>
          </a:ln>
        </p:spPr>
        <p:txBody>
          <a:bodyPr wrap="square">
            <a:spAutoFit/>
          </a:bodyPr>
          <a:lstStyle/>
          <a:p>
            <a:pPr marL="171450" indent="-171450">
              <a:lnSpc>
                <a:spcPts val="2000"/>
              </a:lnSpc>
              <a:buFont typeface="Wingdings" panose="05000000000000000000" pitchFamily="2" charset="2"/>
              <a:buChar char="n"/>
            </a:pPr>
            <a:r>
              <a:rPr lang="zh-CN" altLang="en-US" sz="1400" b="1" dirty="0">
                <a:latin typeface="黑体" panose="02010609060101010101" charset="-122"/>
                <a:ea typeface="黑体" panose="02010609060101010101" charset="-122"/>
              </a:rPr>
              <a:t>系统计入规范管理标准</a:t>
            </a:r>
            <a:r>
              <a:rPr lang="zh-CN" altLang="en-US" sz="1100" dirty="0">
                <a:latin typeface="黑体" panose="02010609060101010101" charset="-122"/>
                <a:ea typeface="黑体" panose="02010609060101010101" charset="-122"/>
              </a:rPr>
              <a:t>：</a:t>
            </a:r>
            <a:endParaRPr lang="en-US" altLang="zh-CN" sz="1100" dirty="0">
              <a:latin typeface="黑体" panose="02010609060101010101" charset="-122"/>
              <a:ea typeface="黑体" panose="02010609060101010101" charset="-122"/>
            </a:endParaRPr>
          </a:p>
          <a:p>
            <a:pPr marL="628650" lvl="1" indent="-171450">
              <a:lnSpc>
                <a:spcPts val="2000"/>
              </a:lnSpc>
              <a:buFont typeface="Wingdings" panose="05000000000000000000" pitchFamily="2" charset="2"/>
              <a:buChar char="ü"/>
            </a:pPr>
            <a:r>
              <a:rPr lang="zh-CN" altLang="en-US" sz="1400" dirty="0">
                <a:latin typeface="黑体" panose="02010609060101010101" charset="-122"/>
                <a:ea typeface="黑体" panose="02010609060101010101" charset="-122"/>
              </a:rPr>
              <a:t>每个季度</a:t>
            </a:r>
            <a:r>
              <a:rPr lang="en-US" altLang="zh-CN" sz="1400" dirty="0">
                <a:latin typeface="黑体" panose="02010609060101010101" charset="-122"/>
                <a:ea typeface="黑体" panose="02010609060101010101" charset="-122"/>
              </a:rPr>
              <a:t>1</a:t>
            </a:r>
            <a:r>
              <a:rPr lang="zh-CN" altLang="en-US" sz="1400" dirty="0">
                <a:latin typeface="黑体" panose="02010609060101010101" charset="-122"/>
                <a:ea typeface="黑体" panose="02010609060101010101" charset="-122"/>
              </a:rPr>
              <a:t>次面访</a:t>
            </a:r>
            <a:endParaRPr lang="en-US" altLang="zh-CN" sz="1400" dirty="0">
              <a:latin typeface="黑体" panose="02010609060101010101" charset="-122"/>
              <a:ea typeface="黑体" panose="02010609060101010101" charset="-122"/>
            </a:endParaRPr>
          </a:p>
          <a:p>
            <a:pPr marL="628650" lvl="1" indent="-171450">
              <a:lnSpc>
                <a:spcPts val="2000"/>
              </a:lnSpc>
              <a:buFont typeface="Wingdings" panose="05000000000000000000" pitchFamily="2" charset="2"/>
              <a:buChar char="ü"/>
            </a:pPr>
            <a:r>
              <a:rPr lang="zh-CN" altLang="en-US" sz="1400" dirty="0">
                <a:latin typeface="黑体" panose="02010609060101010101" charset="-122"/>
                <a:ea typeface="黑体" panose="02010609060101010101" charset="-122"/>
              </a:rPr>
              <a:t>按要求增加随访，一年可以只增加</a:t>
            </a:r>
            <a:r>
              <a:rPr lang="en-US" altLang="zh-CN" sz="1400" dirty="0">
                <a:latin typeface="黑体" panose="02010609060101010101" charset="-122"/>
                <a:ea typeface="黑体" panose="02010609060101010101" charset="-122"/>
              </a:rPr>
              <a:t>2</a:t>
            </a:r>
            <a:r>
              <a:rPr lang="zh-CN" altLang="en-US" sz="1400" dirty="0">
                <a:latin typeface="黑体" panose="02010609060101010101" charset="-122"/>
                <a:ea typeface="黑体" panose="02010609060101010101" charset="-122"/>
              </a:rPr>
              <a:t>次，但是这两次要面访</a:t>
            </a:r>
            <a:endParaRPr lang="en-US" altLang="zh-CN" sz="1400" dirty="0">
              <a:latin typeface="黑体" panose="02010609060101010101" charset="-122"/>
              <a:ea typeface="黑体" panose="02010609060101010101" charset="-122"/>
            </a:endParaRPr>
          </a:p>
          <a:p>
            <a:pPr marL="628650" lvl="1" indent="-171450">
              <a:lnSpc>
                <a:spcPts val="2000"/>
              </a:lnSpc>
              <a:buFont typeface="Wingdings" panose="05000000000000000000" pitchFamily="2" charset="2"/>
              <a:buChar char="ü"/>
            </a:pPr>
            <a:r>
              <a:rPr lang="zh-CN" altLang="en-US" sz="1400" dirty="0">
                <a:latin typeface="黑体" panose="02010609060101010101" charset="-122"/>
                <a:ea typeface="黑体" panose="02010609060101010101" charset="-122"/>
              </a:rPr>
              <a:t>年度内未失访</a:t>
            </a:r>
            <a:endParaRPr lang="en-US" altLang="zh-CN" sz="1400" dirty="0">
              <a:latin typeface="黑体" panose="02010609060101010101" charset="-122"/>
              <a:ea typeface="黑体" panose="02010609060101010101" charset="-122"/>
            </a:endParaRPr>
          </a:p>
          <a:p>
            <a:pPr marL="628650" lvl="1" indent="-171450">
              <a:lnSpc>
                <a:spcPts val="2000"/>
              </a:lnSpc>
              <a:buFont typeface="Wingdings" panose="05000000000000000000" pitchFamily="2" charset="2"/>
              <a:buChar char="ü"/>
            </a:pPr>
            <a:r>
              <a:rPr lang="zh-CN" altLang="en-US" sz="1400" dirty="0">
                <a:latin typeface="黑体" panose="02010609060101010101" charset="-122"/>
                <a:ea typeface="黑体" panose="02010609060101010101" charset="-122"/>
              </a:rPr>
              <a:t>是否有体检记录表</a:t>
            </a:r>
            <a:endParaRPr lang="zh-CN" altLang="en-US" sz="1400" dirty="0">
              <a:latin typeface="黑体" panose="02010609060101010101" charset="-122"/>
              <a:ea typeface="黑体" panose="02010609060101010101" charset="-122"/>
            </a:endParaRPr>
          </a:p>
        </p:txBody>
      </p:sp>
      <p:sp>
        <p:nvSpPr>
          <p:cNvPr id="10" name="文本框 9"/>
          <p:cNvSpPr txBox="1"/>
          <p:nvPr/>
        </p:nvSpPr>
        <p:spPr>
          <a:xfrm>
            <a:off x="128100" y="4269714"/>
            <a:ext cx="3147755" cy="9220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季度：</a:t>
            </a:r>
            <a:r>
              <a:rPr lang="zh-CN" altLang="en-US" sz="1400" dirty="0"/>
              <a:t>未将年度体检表纳入统计</a:t>
            </a:r>
            <a:endParaRPr lang="en-US" altLang="zh-CN" dirty="0"/>
          </a:p>
          <a:p>
            <a:pPr marL="285750" indent="-285750">
              <a:lnSpc>
                <a:spcPct val="150000"/>
              </a:lnSpc>
              <a:buFont typeface="Wingdings" panose="05000000000000000000" pitchFamily="2" charset="2"/>
              <a:buChar char="Ø"/>
            </a:pPr>
            <a:r>
              <a:rPr lang="zh-CN" altLang="en-US" dirty="0"/>
              <a:t>年度：</a:t>
            </a:r>
            <a:r>
              <a:rPr lang="zh-CN" altLang="en-US" sz="1400" dirty="0"/>
              <a:t>将年度体检表纳入统计</a:t>
            </a:r>
            <a:endParaRPr lang="zh-CN" altLang="en-US" dirty="0"/>
          </a:p>
        </p:txBody>
      </p:sp>
      <p:sp>
        <p:nvSpPr>
          <p:cNvPr id="2" name="文本框 1"/>
          <p:cNvSpPr txBox="1"/>
          <p:nvPr/>
        </p:nvSpPr>
        <p:spPr>
          <a:xfrm>
            <a:off x="-15915" y="1028623"/>
            <a:ext cx="5938927" cy="460375"/>
          </a:xfrm>
          <a:prstGeom prst="rect">
            <a:avLst/>
          </a:prstGeom>
          <a:noFill/>
        </p:spPr>
        <p:txBody>
          <a:bodyPr wrap="square" rtlCol="0">
            <a:spAutoFit/>
          </a:bodyPr>
          <a:lstStyle/>
          <a:p>
            <a:r>
              <a:rPr lang="en-US" altLang="zh-CN" sz="2400" b="1" dirty="0">
                <a:latin typeface="黑体" panose="02010609060101010101" charset="-122"/>
                <a:ea typeface="黑体" panose="02010609060101010101" charset="-122"/>
              </a:rPr>
              <a:t>—— </a:t>
            </a:r>
            <a:r>
              <a:rPr lang="zh-CN" altLang="en-US" sz="2400" b="1" dirty="0">
                <a:latin typeface="黑体" panose="02010609060101010101" charset="-122"/>
                <a:ea typeface="黑体" panose="02010609060101010101" charset="-122"/>
              </a:rPr>
              <a:t>糖尿病统计报表（医博士系统）</a:t>
            </a:r>
            <a:endParaRPr lang="zh-CN" altLang="en-US" sz="2400" b="1" dirty="0">
              <a:latin typeface="黑体" panose="02010609060101010101" charset="-122"/>
              <a:ea typeface="黑体" panose="02010609060101010101" charset="-122"/>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 name="标题1"/>
          <p:cNvSpPr txBox="1"/>
          <p:nvPr>
            <p:custDataLst>
              <p:tags r:id="rId1"/>
            </p:custDataLst>
          </p:nvPr>
        </p:nvSpPr>
        <p:spPr>
          <a:xfrm>
            <a:off x="1620838" y="333375"/>
            <a:ext cx="5845175" cy="617538"/>
          </a:xfrm>
          <a:prstGeom prst="rect">
            <a:avLst/>
          </a:prstGeom>
        </p:spPr>
        <p:txBody>
          <a:bodyPr anchor="ctr">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pPr>
            <a:r>
              <a:rPr lang="zh-CN" altLang="en-US" sz="3000" b="1" strike="noStrike" spc="300" noProof="1" dirty="0">
                <a:solidFill>
                  <a:schemeClr val="tx1">
                    <a:lumMod val="75000"/>
                    <a:lumOff val="25000"/>
                  </a:schemeClr>
                </a:solidFill>
                <a:latin typeface="Arial" panose="020B0604020202020204" pitchFamily="34" charset="0"/>
                <a:ea typeface="微软雅黑" panose="020B0503020204020204" charset="-122"/>
                <a:cs typeface="Poppins SemiBold" pitchFamily="2" charset="0"/>
                <a:sym typeface="Arial" panose="020B0604020202020204" pitchFamily="34" charset="0"/>
              </a:rPr>
              <a:t>工作内容</a:t>
            </a:r>
            <a:endParaRPr lang="zh-CN" altLang="en-US" sz="3000" b="1" strike="noStrike" spc="300" noProof="1" dirty="0">
              <a:solidFill>
                <a:schemeClr val="tx1">
                  <a:lumMod val="75000"/>
                  <a:lumOff val="25000"/>
                </a:schemeClr>
              </a:solidFill>
              <a:latin typeface="Arial" panose="020B0604020202020204" pitchFamily="34" charset="0"/>
              <a:ea typeface="微软雅黑" panose="020B0503020204020204" charset="-122"/>
              <a:cs typeface="Poppins SemiBold" pitchFamily="2" charset="0"/>
              <a:sym typeface="Arial" panose="020B0604020202020204" pitchFamily="34" charset="0"/>
            </a:endParaRPr>
          </a:p>
        </p:txBody>
      </p:sp>
      <p:cxnSp>
        <p:nvCxnSpPr>
          <p:cNvPr id="42" name="直接连接符 41"/>
          <p:cNvCxnSpPr>
            <a:stCxn id="4" idx="3"/>
          </p:cNvCxnSpPr>
          <p:nvPr>
            <p:custDataLst>
              <p:tags r:id="rId2"/>
            </p:custDataLst>
          </p:nvPr>
        </p:nvCxnSpPr>
        <p:spPr>
          <a:xfrm>
            <a:off x="4325938" y="1447800"/>
            <a:ext cx="1890713" cy="0"/>
          </a:xfrm>
          <a:prstGeom prst="line">
            <a:avLst/>
          </a:prstGeom>
          <a:ln w="285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custDataLst>
              <p:tags r:id="rId3"/>
            </p:custDataLst>
          </p:nvPr>
        </p:nvSpPr>
        <p:spPr>
          <a:xfrm>
            <a:off x="2874963" y="1246188"/>
            <a:ext cx="1450975" cy="40163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5" name="椭圆 4"/>
          <p:cNvSpPr/>
          <p:nvPr>
            <p:custDataLst>
              <p:tags r:id="rId4"/>
            </p:custDataLst>
          </p:nvPr>
        </p:nvSpPr>
        <p:spPr>
          <a:xfrm>
            <a:off x="4535488" y="1370013"/>
            <a:ext cx="153988" cy="153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cxnSp>
        <p:nvCxnSpPr>
          <p:cNvPr id="6" name="直接箭头连接符 5"/>
          <p:cNvCxnSpPr/>
          <p:nvPr>
            <p:custDataLst>
              <p:tags r:id="rId5"/>
            </p:custDataLst>
          </p:nvPr>
        </p:nvCxnSpPr>
        <p:spPr>
          <a:xfrm>
            <a:off x="3600450" y="1758950"/>
            <a:ext cx="0" cy="1825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21"/>
          <p:cNvSpPr txBox="1"/>
          <p:nvPr>
            <p:custDataLst>
              <p:tags r:id="rId6"/>
            </p:custDataLst>
          </p:nvPr>
        </p:nvSpPr>
        <p:spPr>
          <a:xfrm flipH="1">
            <a:off x="411163" y="1968500"/>
            <a:ext cx="3933825" cy="3111500"/>
          </a:xfrm>
          <a:prstGeom prst="rect">
            <a:avLst/>
          </a:prstGeom>
          <a:noFill/>
        </p:spPr>
        <p:txBody>
          <a:bodyPr wrap="square" rtlCol="0" anchor="t">
            <a:noAutofit/>
          </a:bodyPr>
          <a:lstStyle/>
          <a:p>
            <a:pPr algn="just">
              <a:lnSpc>
                <a:spcPct val="130000"/>
              </a:lnSpc>
            </a:pPr>
            <a:r>
              <a:rPr lang="zh-CN" altLang="en-US" sz="2400" spc="150" noProof="1" dirty="0">
                <a:solidFill>
                  <a:schemeClr val="tx1">
                    <a:lumMod val="75000"/>
                    <a:lumOff val="25000"/>
                  </a:schemeClr>
                </a:solidFill>
                <a:latin typeface="Arial" panose="020B0604020202020204" pitchFamily="34" charset="0"/>
                <a:ea typeface="微软雅黑" panose="020B0503020204020204" charset="-122"/>
                <a:cs typeface="+mn-cs"/>
              </a:rPr>
              <a:t>自我管理介绍、慢病危害、反馈</a:t>
            </a:r>
            <a:r>
              <a:rPr lang="en-US" altLang="zh-CN" sz="2400" spc="150" noProof="1" dirty="0">
                <a:solidFill>
                  <a:schemeClr val="tx1">
                    <a:lumMod val="75000"/>
                    <a:lumOff val="25000"/>
                  </a:schemeClr>
                </a:solidFill>
                <a:latin typeface="Arial" panose="020B0604020202020204" pitchFamily="34" charset="0"/>
                <a:ea typeface="微软雅黑" panose="020B0503020204020204" charset="-122"/>
                <a:cs typeface="+mn-cs"/>
              </a:rPr>
              <a:t>/</a:t>
            </a:r>
            <a:r>
              <a:rPr lang="zh-CN" altLang="en-US" sz="2400" spc="150" noProof="1" dirty="0">
                <a:solidFill>
                  <a:schemeClr val="tx1">
                    <a:lumMod val="75000"/>
                    <a:lumOff val="25000"/>
                  </a:schemeClr>
                </a:solidFill>
                <a:latin typeface="Arial" panose="020B0604020202020204" pitchFamily="34" charset="0"/>
                <a:ea typeface="微软雅黑" panose="020B0503020204020204" charset="-122"/>
                <a:cs typeface="+mn-cs"/>
              </a:rPr>
              <a:t>结果问题、合理膳食、合理营养、合理运动、疲劳的管理、控制体重、情绪管理、心理平衡、药物合理使用、戒烟限酒、如何交流、生活习惯</a:t>
            </a:r>
            <a:endParaRPr lang="zh-CN" altLang="en-US" sz="24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9" name="Rectangle 29"/>
          <p:cNvSpPr/>
          <p:nvPr>
            <p:custDataLst>
              <p:tags r:id="rId7"/>
            </p:custDataLst>
          </p:nvPr>
        </p:nvSpPr>
        <p:spPr>
          <a:xfrm flipH="1">
            <a:off x="2851150" y="1273175"/>
            <a:ext cx="1524000" cy="341313"/>
          </a:xfrm>
          <a:prstGeom prst="rect">
            <a:avLst/>
          </a:prstGeom>
        </p:spPr>
        <p:txBody>
          <a:bodyPr wrap="square" anchor="ctr">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spcBef>
                <a:spcPts val="0"/>
              </a:spcBef>
              <a:spcAft>
                <a:spcPts val="0"/>
              </a:spcAft>
            </a:pPr>
            <a:r>
              <a:rPr lang="zh-CN" altLang="en-US" sz="1500" b="1" strike="noStrike" spc="300" noProof="1" dirty="0">
                <a:solidFill>
                  <a:schemeClr val="bg1"/>
                </a:solidFill>
                <a:uFillTx/>
                <a:latin typeface="Arial" panose="020B0604020202020204" pitchFamily="34" charset="0"/>
                <a:ea typeface="微软雅黑" panose="020B0503020204020204" charset="-122"/>
                <a:cs typeface="+mn-cs"/>
              </a:rPr>
              <a:t>活动内容</a:t>
            </a:r>
            <a:endParaRPr lang="zh-CN" altLang="en-US" sz="1500" b="1" strike="noStrike" spc="300" noProof="1" dirty="0">
              <a:solidFill>
                <a:schemeClr val="bg1"/>
              </a:solidFill>
              <a:uFillTx/>
              <a:latin typeface="Arial" panose="020B0604020202020204" pitchFamily="34" charset="0"/>
              <a:ea typeface="微软雅黑" panose="020B0503020204020204" charset="-122"/>
            </a:endParaRPr>
          </a:p>
        </p:txBody>
      </p:sp>
      <p:sp>
        <p:nvSpPr>
          <p:cNvPr id="15" name="矩形: 圆角 14"/>
          <p:cNvSpPr/>
          <p:nvPr>
            <p:custDataLst>
              <p:tags r:id="rId8"/>
            </p:custDataLst>
          </p:nvPr>
        </p:nvSpPr>
        <p:spPr>
          <a:xfrm>
            <a:off x="4878388" y="1246188"/>
            <a:ext cx="1450975" cy="40163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cxnSp>
        <p:nvCxnSpPr>
          <p:cNvPr id="17" name="直接箭头连接符 16"/>
          <p:cNvCxnSpPr/>
          <p:nvPr>
            <p:custDataLst>
              <p:tags r:id="rId9"/>
            </p:custDataLst>
          </p:nvPr>
        </p:nvCxnSpPr>
        <p:spPr>
          <a:xfrm>
            <a:off x="5603875" y="1758950"/>
            <a:ext cx="0" cy="182563"/>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21"/>
          <p:cNvSpPr txBox="1"/>
          <p:nvPr>
            <p:custDataLst>
              <p:tags r:id="rId10"/>
            </p:custDataLst>
          </p:nvPr>
        </p:nvSpPr>
        <p:spPr>
          <a:xfrm flipH="1">
            <a:off x="4897438" y="1968500"/>
            <a:ext cx="3746500" cy="3392488"/>
          </a:xfrm>
          <a:prstGeom prst="rect">
            <a:avLst/>
          </a:prstGeom>
          <a:noFill/>
        </p:spPr>
        <p:txBody>
          <a:bodyPr wrap="square" rtlCol="0" anchor="t">
            <a:normAutofit/>
          </a:bodyPr>
          <a:lstStyle/>
          <a:p>
            <a:pPr algn="just">
              <a:lnSpc>
                <a:spcPct val="130000"/>
              </a:lnSpc>
            </a:pPr>
            <a:r>
              <a:rPr lang="zh-CN" altLang="en-US" sz="2400" spc="150" noProof="1" dirty="0">
                <a:solidFill>
                  <a:schemeClr val="tx1">
                    <a:lumMod val="75000"/>
                    <a:lumOff val="25000"/>
                  </a:schemeClr>
                </a:solidFill>
                <a:latin typeface="Arial" panose="020B0604020202020204" pitchFamily="34" charset="0"/>
                <a:ea typeface="微软雅黑" panose="020B0503020204020204" charset="-122"/>
                <a:cs typeface="+mn-cs"/>
              </a:rPr>
              <a:t>健康知识讲座、健康体检、互动交流（示范和联系、角色扮演）、座谈会</a:t>
            </a:r>
            <a:endParaRPr lang="zh-CN" altLang="en-US" sz="24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14" name="Rectangle 29"/>
          <p:cNvSpPr/>
          <p:nvPr>
            <p:custDataLst>
              <p:tags r:id="rId11"/>
            </p:custDataLst>
          </p:nvPr>
        </p:nvSpPr>
        <p:spPr>
          <a:xfrm flipH="1">
            <a:off x="4854575" y="1273175"/>
            <a:ext cx="1524000" cy="341313"/>
          </a:xfrm>
          <a:prstGeom prst="rect">
            <a:avLst/>
          </a:prstGeom>
        </p:spPr>
        <p:txBody>
          <a:bodyPr wrap="square" anchor="ctr">
            <a:normAutofit fontScale="7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spcBef>
                <a:spcPts val="0"/>
              </a:spcBef>
              <a:spcAft>
                <a:spcPts val="0"/>
              </a:spcAft>
            </a:pPr>
            <a:r>
              <a:rPr lang="zh-CN" altLang="en-US" sz="1500" b="1" strike="noStrike" spc="300" noProof="1" dirty="0">
                <a:solidFill>
                  <a:schemeClr val="bg1"/>
                </a:solidFill>
                <a:uFillTx/>
                <a:latin typeface="Arial" panose="020B0604020202020204" pitchFamily="34" charset="0"/>
                <a:ea typeface="微软雅黑" panose="020B0503020204020204" charset="-122"/>
                <a:cs typeface="+mn-cs"/>
              </a:rPr>
              <a:t>活动方式</a:t>
            </a:r>
            <a:endParaRPr lang="zh-CN" altLang="en-US" sz="1500" b="1" strike="noStrike" spc="300" noProof="1" dirty="0">
              <a:solidFill>
                <a:schemeClr val="bg1"/>
              </a:solidFill>
              <a:uFillTx/>
              <a:latin typeface="Arial" panose="020B0604020202020204" pitchFamily="34" charset="0"/>
              <a:ea typeface="微软雅黑" panose="020B0503020204020204" charset="-122"/>
            </a:endParaRPr>
          </a:p>
        </p:txBody>
      </p:sp>
    </p:spTree>
    <p:custDataLst>
      <p:tags r:id="rId12"/>
    </p:custData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55776" y="1205276"/>
            <a:ext cx="3600400" cy="539750"/>
          </a:xfrm>
          <a:prstGeom prst="rect">
            <a:avLst/>
          </a:prstGeom>
        </p:spPr>
        <p:txBody>
          <a:bodyPr wrap="square">
            <a:spAutoFit/>
          </a:bodyPr>
          <a:lstStyle/>
          <a:p>
            <a:pPr>
              <a:lnSpc>
                <a:spcPts val="3500"/>
              </a:lnSpc>
            </a:pPr>
            <a:r>
              <a:rPr lang="zh-CN" altLang="en-US" sz="3200" b="1" dirty="0">
                <a:latin typeface="Times New Roman" panose="02020603050405020304" pitchFamily="18" charset="0"/>
                <a:ea typeface="黑体" panose="02010609060101010101" charset="-122"/>
                <a:cs typeface="Times New Roman" panose="02020603050405020304" pitchFamily="18" charset="0"/>
              </a:rPr>
              <a:t> 年度规范管理标准</a:t>
            </a:r>
            <a:endParaRPr lang="zh-CN" altLang="en-US" sz="3200" b="1" dirty="0">
              <a:latin typeface="Times New Roman" panose="02020603050405020304" pitchFamily="18" charset="0"/>
              <a:ea typeface="黑体" panose="02010609060101010101" charset="-122"/>
              <a:cs typeface="Times New Roman" panose="02020603050405020304" pitchFamily="18" charset="0"/>
            </a:endParaRPr>
          </a:p>
        </p:txBody>
      </p:sp>
      <p:sp>
        <p:nvSpPr>
          <p:cNvPr id="3" name="文本框 2"/>
          <p:cNvSpPr txBox="1"/>
          <p:nvPr/>
        </p:nvSpPr>
        <p:spPr>
          <a:xfrm>
            <a:off x="575556" y="1772816"/>
            <a:ext cx="7992888" cy="3925570"/>
          </a:xfrm>
          <a:prstGeom prst="rect">
            <a:avLst/>
          </a:prstGeom>
          <a:noFill/>
        </p:spPr>
        <p:txBody>
          <a:bodyPr wrap="square" rtlCol="0">
            <a:spAutoFit/>
          </a:bodyPr>
          <a:lstStyle/>
          <a:p>
            <a:pPr>
              <a:lnSpc>
                <a:spcPts val="2300"/>
              </a:lnSpc>
            </a:pPr>
            <a:r>
              <a:rPr lang="zh-CN" altLang="en-US" dirty="0"/>
              <a:t>     </a:t>
            </a:r>
            <a:endParaRPr lang="en-US" altLang="zh-CN" dirty="0"/>
          </a:p>
          <a:p>
            <a:pPr marL="285750" indent="-285750">
              <a:lnSpc>
                <a:spcPts val="2300"/>
              </a:lnSpc>
              <a:buFont typeface="Wingdings" panose="05000000000000000000" pitchFamily="2" charset="2"/>
              <a:buChar char="n"/>
            </a:pPr>
            <a:r>
              <a:rPr lang="zh-CN" altLang="en-US" dirty="0">
                <a:latin typeface="Times New Roman" panose="02020603050405020304" pitchFamily="18" charset="0"/>
                <a:ea typeface="黑体" panose="02010609060101010101" charset="-122"/>
                <a:cs typeface="Times New Roman" panose="02020603050405020304" pitchFamily="18" charset="0"/>
              </a:rPr>
              <a:t>每个季度</a:t>
            </a:r>
            <a:r>
              <a:rPr lang="en-US" altLang="zh-CN" dirty="0">
                <a:solidFill>
                  <a:srgbClr val="FF0000"/>
                </a:solidFill>
                <a:latin typeface="Times New Roman" panose="02020603050405020304" pitchFamily="18" charset="0"/>
                <a:ea typeface="黑体" panose="02010609060101010101" charset="-122"/>
                <a:cs typeface="Times New Roman" panose="02020603050405020304" pitchFamily="18" charset="0"/>
              </a:rPr>
              <a:t>1</a:t>
            </a:r>
            <a:r>
              <a:rPr lang="zh-CN" altLang="en-US" dirty="0">
                <a:solidFill>
                  <a:srgbClr val="FF0000"/>
                </a:solidFill>
                <a:latin typeface="Times New Roman" panose="02020603050405020304" pitchFamily="18" charset="0"/>
                <a:ea typeface="黑体" panose="02010609060101010101" charset="-122"/>
                <a:cs typeface="Times New Roman" panose="02020603050405020304" pitchFamily="18" charset="0"/>
              </a:rPr>
              <a:t>次</a:t>
            </a:r>
            <a:r>
              <a:rPr lang="zh-CN" altLang="en-US" dirty="0">
                <a:latin typeface="Times New Roman" panose="02020603050405020304" pitchFamily="18" charset="0"/>
                <a:ea typeface="黑体" panose="02010609060101010101" charset="-122"/>
                <a:cs typeface="Times New Roman" panose="02020603050405020304" pitchFamily="18" charset="0"/>
              </a:rPr>
              <a:t>面访，糖尿病</a:t>
            </a:r>
            <a:r>
              <a:rPr lang="en-US" altLang="zh-CN" dirty="0">
                <a:latin typeface="Times New Roman" panose="02020603050405020304" pitchFamily="18" charset="0"/>
                <a:ea typeface="黑体" panose="02010609060101010101" charset="-122"/>
                <a:cs typeface="Times New Roman" panose="02020603050405020304" pitchFamily="18" charset="0"/>
              </a:rPr>
              <a:t>1</a:t>
            </a:r>
            <a:r>
              <a:rPr lang="zh-CN" altLang="en-US" dirty="0">
                <a:latin typeface="Times New Roman" panose="02020603050405020304" pitchFamily="18" charset="0"/>
                <a:ea typeface="黑体" panose="02010609060101010101" charset="-122"/>
                <a:cs typeface="Times New Roman" panose="02020603050405020304" pitchFamily="18" charset="0"/>
              </a:rPr>
              <a:t>年度体检</a:t>
            </a:r>
            <a:endParaRPr lang="en-US" altLang="zh-CN" dirty="0">
              <a:latin typeface="Times New Roman" panose="02020603050405020304" pitchFamily="18" charset="0"/>
              <a:ea typeface="黑体" panose="02010609060101010101" charset="-122"/>
              <a:cs typeface="Times New Roman" panose="02020603050405020304" pitchFamily="18" charset="0"/>
            </a:endParaRPr>
          </a:p>
          <a:p>
            <a:pPr marL="285750" indent="-285750">
              <a:lnSpc>
                <a:spcPts val="2300"/>
              </a:lnSpc>
              <a:buFont typeface="Wingdings" panose="05000000000000000000" pitchFamily="2" charset="2"/>
              <a:buChar char="n"/>
            </a:pPr>
            <a:r>
              <a:rPr lang="zh-CN" altLang="en-US" dirty="0">
                <a:latin typeface="Times New Roman" panose="02020603050405020304" pitchFamily="18" charset="0"/>
                <a:ea typeface="黑体" panose="02010609060101010101" charset="-122"/>
                <a:cs typeface="Times New Roman" panose="02020603050405020304" pitchFamily="18" charset="0"/>
              </a:rPr>
              <a:t>落实分类干预</a:t>
            </a:r>
            <a:endParaRPr lang="en-US" altLang="zh-CN" dirty="0">
              <a:latin typeface="Times New Roman" panose="02020603050405020304" pitchFamily="18" charset="0"/>
              <a:ea typeface="黑体" panose="02010609060101010101" charset="-122"/>
              <a:cs typeface="Times New Roman" panose="02020603050405020304" pitchFamily="18" charset="0"/>
            </a:endParaRPr>
          </a:p>
          <a:p>
            <a:pPr marL="742950" lvl="1" indent="-285750">
              <a:lnSpc>
                <a:spcPts val="2300"/>
              </a:lnSpc>
              <a:buFont typeface="Wingdings" panose="05000000000000000000" pitchFamily="2" charset="2"/>
              <a:buChar char="Ø"/>
            </a:pPr>
            <a:r>
              <a:rPr lang="zh-CN" altLang="en-US" dirty="0">
                <a:latin typeface="Times New Roman" panose="02020603050405020304" pitchFamily="18" charset="0"/>
                <a:ea typeface="黑体" panose="02010609060101010101" charset="-122"/>
                <a:cs typeface="Times New Roman" panose="02020603050405020304" pitchFamily="18" charset="0"/>
              </a:rPr>
              <a:t>对于控制不满意需要增加随访的，一年</a:t>
            </a:r>
            <a:r>
              <a:rPr lang="zh-CN" altLang="en-US" dirty="0">
                <a:solidFill>
                  <a:srgbClr val="FF0000"/>
                </a:solidFill>
                <a:latin typeface="Times New Roman" panose="02020603050405020304" pitchFamily="18" charset="0"/>
                <a:ea typeface="黑体" panose="02010609060101010101" charset="-122"/>
                <a:cs typeface="Times New Roman" panose="02020603050405020304" pitchFamily="18" charset="0"/>
              </a:rPr>
              <a:t>可以只增加</a:t>
            </a:r>
            <a:r>
              <a:rPr lang="en-US" altLang="zh-CN" dirty="0">
                <a:solidFill>
                  <a:srgbClr val="FF0000"/>
                </a:solidFill>
                <a:latin typeface="Times New Roman" panose="02020603050405020304" pitchFamily="18" charset="0"/>
                <a:ea typeface="黑体" panose="02010609060101010101" charset="-122"/>
                <a:cs typeface="Times New Roman" panose="02020603050405020304" pitchFamily="18" charset="0"/>
              </a:rPr>
              <a:t>2</a:t>
            </a:r>
            <a:r>
              <a:rPr lang="zh-CN" altLang="en-US" dirty="0">
                <a:solidFill>
                  <a:srgbClr val="FF0000"/>
                </a:solidFill>
                <a:latin typeface="Times New Roman" panose="02020603050405020304" pitchFamily="18" charset="0"/>
                <a:ea typeface="黑体" panose="02010609060101010101" charset="-122"/>
                <a:cs typeface="Times New Roman" panose="02020603050405020304" pitchFamily="18" charset="0"/>
              </a:rPr>
              <a:t>次（最低要求）</a:t>
            </a:r>
            <a:r>
              <a:rPr lang="zh-CN" altLang="en-US" dirty="0">
                <a:latin typeface="Times New Roman" panose="02020603050405020304" pitchFamily="18" charset="0"/>
                <a:ea typeface="黑体" panose="02010609060101010101" charset="-122"/>
                <a:cs typeface="Times New Roman" panose="02020603050405020304" pitchFamily="18" charset="0"/>
              </a:rPr>
              <a:t>，但是这两次要面访</a:t>
            </a:r>
            <a:endParaRPr lang="en-US" altLang="zh-CN" dirty="0">
              <a:latin typeface="Times New Roman" panose="02020603050405020304" pitchFamily="18" charset="0"/>
              <a:ea typeface="黑体" panose="02010609060101010101" charset="-122"/>
              <a:cs typeface="Times New Roman" panose="02020603050405020304" pitchFamily="18" charset="0"/>
            </a:endParaRPr>
          </a:p>
          <a:p>
            <a:pPr marL="742950" lvl="1" indent="-285750">
              <a:lnSpc>
                <a:spcPts val="2300"/>
              </a:lnSpc>
              <a:buFont typeface="Wingdings" panose="05000000000000000000" pitchFamily="2" charset="2"/>
              <a:buChar char="Ø"/>
            </a:pPr>
            <a:r>
              <a:rPr lang="zh-CN" altLang="en-US" dirty="0">
                <a:latin typeface="Times New Roman" panose="02020603050405020304" pitchFamily="18" charset="0"/>
                <a:ea typeface="黑体" panose="02010609060101010101" charset="-122"/>
                <a:cs typeface="Times New Roman" panose="02020603050405020304" pitchFamily="18" charset="0"/>
              </a:rPr>
              <a:t>出现血压（≥</a:t>
            </a:r>
            <a:r>
              <a:rPr lang="en-US" altLang="zh-CN" dirty="0">
                <a:latin typeface="Times New Roman" panose="02020603050405020304" pitchFamily="18" charset="0"/>
                <a:ea typeface="黑体" panose="02010609060101010101" charset="-122"/>
                <a:cs typeface="Times New Roman" panose="02020603050405020304" pitchFamily="18" charset="0"/>
              </a:rPr>
              <a:t>180/110mmHg</a:t>
            </a:r>
            <a:r>
              <a:rPr lang="zh-CN" altLang="en-US" dirty="0">
                <a:latin typeface="Times New Roman" panose="02020603050405020304" pitchFamily="18" charset="0"/>
                <a:ea typeface="黑体" panose="02010609060101010101" charset="-122"/>
                <a:cs typeface="Times New Roman" panose="02020603050405020304" pitchFamily="18" charset="0"/>
              </a:rPr>
              <a:t>）、血糖（空腹血糖高于</a:t>
            </a:r>
            <a:r>
              <a:rPr lang="en-US" altLang="zh-CN" dirty="0">
                <a:latin typeface="Times New Roman" panose="02020603050405020304" pitchFamily="18" charset="0"/>
                <a:ea typeface="黑体" panose="02010609060101010101" charset="-122"/>
                <a:cs typeface="Times New Roman" panose="02020603050405020304" pitchFamily="18" charset="0"/>
              </a:rPr>
              <a:t>16.7</a:t>
            </a:r>
            <a:r>
              <a:rPr lang="zh-CN" altLang="en-US" dirty="0">
                <a:latin typeface="Times New Roman" panose="02020603050405020304" pitchFamily="18" charset="0"/>
                <a:ea typeface="黑体" panose="02010609060101010101" charset="-122"/>
                <a:cs typeface="Times New Roman" panose="02020603050405020304" pitchFamily="18" charset="0"/>
              </a:rPr>
              <a:t>、或低于</a:t>
            </a:r>
            <a:r>
              <a:rPr lang="en-US" altLang="zh-CN" dirty="0">
                <a:latin typeface="Times New Roman" panose="02020603050405020304" pitchFamily="18" charset="0"/>
                <a:ea typeface="黑体" panose="02010609060101010101" charset="-122"/>
                <a:cs typeface="Times New Roman" panose="02020603050405020304" pitchFamily="18" charset="0"/>
              </a:rPr>
              <a:t>3.9</a:t>
            </a:r>
            <a:r>
              <a:rPr lang="zh-CN" altLang="en-US" dirty="0">
                <a:latin typeface="Times New Roman" panose="02020603050405020304" pitchFamily="18" charset="0"/>
                <a:ea typeface="黑体" panose="02010609060101010101" charset="-122"/>
                <a:cs typeface="Times New Roman" panose="02020603050405020304" pitchFamily="18" charset="0"/>
              </a:rPr>
              <a:t>，随机血糖高于</a:t>
            </a:r>
            <a:r>
              <a:rPr lang="en-US" altLang="zh-CN" dirty="0">
                <a:latin typeface="Times New Roman" panose="02020603050405020304" pitchFamily="18" charset="0"/>
                <a:ea typeface="黑体" panose="02010609060101010101" charset="-122"/>
                <a:cs typeface="Times New Roman" panose="02020603050405020304" pitchFamily="18" charset="0"/>
              </a:rPr>
              <a:t>20.0</a:t>
            </a:r>
            <a:r>
              <a:rPr lang="zh-CN" altLang="en-US" dirty="0">
                <a:latin typeface="Times New Roman" panose="02020603050405020304" pitchFamily="18" charset="0"/>
                <a:ea typeface="黑体" panose="02010609060101010101" charset="-122"/>
                <a:cs typeface="Times New Roman" panose="02020603050405020304" pitchFamily="18" charset="0"/>
              </a:rPr>
              <a:t>）等危急情况，</a:t>
            </a:r>
            <a:r>
              <a:rPr lang="zh-CN" altLang="en-US" dirty="0">
                <a:solidFill>
                  <a:srgbClr val="FF0000"/>
                </a:solidFill>
                <a:latin typeface="Times New Roman" panose="02020603050405020304" pitchFamily="18" charset="0"/>
                <a:ea typeface="黑体" panose="02010609060101010101" charset="-122"/>
                <a:cs typeface="Times New Roman" panose="02020603050405020304" pitchFamily="18" charset="0"/>
              </a:rPr>
              <a:t>依旧</a:t>
            </a:r>
            <a:r>
              <a:rPr lang="zh-CN" altLang="en-US" dirty="0">
                <a:latin typeface="Times New Roman" panose="02020603050405020304" pitchFamily="18" charset="0"/>
                <a:ea typeface="黑体" panose="02010609060101010101" charset="-122"/>
                <a:cs typeface="Times New Roman" panose="02020603050405020304" pitchFamily="18" charset="0"/>
              </a:rPr>
              <a:t>要提转诊、增加随访，此时可以电话随访</a:t>
            </a:r>
            <a:endParaRPr lang="en-US" altLang="zh-CN" dirty="0">
              <a:latin typeface="Times New Roman" panose="02020603050405020304" pitchFamily="18" charset="0"/>
              <a:ea typeface="黑体" panose="02010609060101010101" charset="-122"/>
              <a:cs typeface="Times New Roman" panose="02020603050405020304" pitchFamily="18" charset="0"/>
            </a:endParaRPr>
          </a:p>
          <a:p>
            <a:pPr marL="285750" lvl="1" indent="-285750">
              <a:lnSpc>
                <a:spcPts val="2300"/>
              </a:lnSpc>
              <a:buFont typeface="Wingdings" panose="05000000000000000000" pitchFamily="2" charset="2"/>
              <a:buChar char="n"/>
            </a:pPr>
            <a:r>
              <a:rPr lang="zh-CN" altLang="en-US" dirty="0">
                <a:latin typeface="Times New Roman" panose="02020603050405020304" pitchFamily="18" charset="0"/>
                <a:ea typeface="黑体" panose="02010609060101010101" charset="-122"/>
                <a:cs typeface="Times New Roman" panose="02020603050405020304" pitchFamily="18" charset="0"/>
              </a:rPr>
              <a:t>随访时间：常规随访，下一次随访时间为上一次随访时间后的</a:t>
            </a:r>
            <a:r>
              <a:rPr lang="en-US" altLang="zh-CN" dirty="0">
                <a:latin typeface="Times New Roman" panose="02020603050405020304" pitchFamily="18" charset="0"/>
                <a:ea typeface="黑体" panose="02010609060101010101" charset="-122"/>
                <a:cs typeface="Times New Roman" panose="02020603050405020304" pitchFamily="18" charset="0"/>
              </a:rPr>
              <a:t>90</a:t>
            </a:r>
            <a:r>
              <a:rPr lang="zh-CN" altLang="en-US" dirty="0">
                <a:latin typeface="Times New Roman" panose="02020603050405020304" pitchFamily="18" charset="0"/>
                <a:ea typeface="黑体" panose="02010609060101010101" charset="-122"/>
                <a:cs typeface="Times New Roman" panose="02020603050405020304" pitchFamily="18" charset="0"/>
              </a:rPr>
              <a:t>天</a:t>
            </a:r>
            <a:r>
              <a:rPr lang="en-US" altLang="zh-CN" dirty="0">
                <a:latin typeface="Times New Roman" panose="02020603050405020304" pitchFamily="18" charset="0"/>
                <a:ea typeface="黑体" panose="02010609060101010101" charset="-122"/>
                <a:cs typeface="Times New Roman" panose="02020603050405020304" pitchFamily="18" charset="0"/>
              </a:rPr>
              <a:t>±15</a:t>
            </a:r>
            <a:r>
              <a:rPr lang="zh-CN" altLang="en-US" dirty="0">
                <a:latin typeface="Times New Roman" panose="02020603050405020304" pitchFamily="18" charset="0"/>
                <a:ea typeface="黑体" panose="02010609060101010101" charset="-122"/>
                <a:cs typeface="Times New Roman" panose="02020603050405020304" pitchFamily="18" charset="0"/>
              </a:rPr>
              <a:t>天，增加随访需在</a:t>
            </a:r>
            <a:r>
              <a:rPr lang="en-US" altLang="zh-CN" dirty="0">
                <a:latin typeface="Times New Roman" panose="02020603050405020304" pitchFamily="18" charset="0"/>
                <a:ea typeface="黑体" panose="02010609060101010101" charset="-122"/>
                <a:cs typeface="Times New Roman" panose="02020603050405020304" pitchFamily="18" charset="0"/>
              </a:rPr>
              <a:t>10</a:t>
            </a:r>
            <a:r>
              <a:rPr lang="zh-CN" altLang="en-US" dirty="0">
                <a:latin typeface="Times New Roman" panose="02020603050405020304" pitchFamily="18" charset="0"/>
                <a:ea typeface="黑体" panose="02010609060101010101" charset="-122"/>
                <a:cs typeface="Times New Roman" panose="02020603050405020304" pitchFamily="18" charset="0"/>
              </a:rPr>
              <a:t>～</a:t>
            </a:r>
            <a:r>
              <a:rPr lang="en-US" altLang="zh-CN" dirty="0">
                <a:latin typeface="Times New Roman" panose="02020603050405020304" pitchFamily="18" charset="0"/>
                <a:ea typeface="黑体" panose="02010609060101010101" charset="-122"/>
                <a:cs typeface="Times New Roman" panose="02020603050405020304" pitchFamily="18" charset="0"/>
              </a:rPr>
              <a:t>20</a:t>
            </a:r>
            <a:r>
              <a:rPr lang="zh-CN" altLang="en-US" dirty="0">
                <a:latin typeface="Times New Roman" panose="02020603050405020304" pitchFamily="18" charset="0"/>
                <a:ea typeface="黑体" panose="02010609060101010101" charset="-122"/>
                <a:cs typeface="Times New Roman" panose="02020603050405020304" pitchFamily="18" charset="0"/>
              </a:rPr>
              <a:t>天完成</a:t>
            </a:r>
            <a:endParaRPr lang="en-US" altLang="zh-CN" dirty="0">
              <a:latin typeface="Times New Roman" panose="02020603050405020304" pitchFamily="18" charset="0"/>
              <a:ea typeface="黑体" panose="02010609060101010101" charset="-122"/>
              <a:cs typeface="Times New Roman" panose="02020603050405020304" pitchFamily="18" charset="0"/>
            </a:endParaRPr>
          </a:p>
          <a:p>
            <a:pPr marL="285750" lvl="1" indent="-285750">
              <a:lnSpc>
                <a:spcPts val="2300"/>
              </a:lnSpc>
              <a:buFont typeface="Wingdings" panose="05000000000000000000" pitchFamily="2" charset="2"/>
              <a:buChar char="n"/>
            </a:pPr>
            <a:r>
              <a:rPr lang="zh-CN" altLang="en-US" dirty="0">
                <a:latin typeface="Times New Roman" panose="02020603050405020304" pitchFamily="18" charset="0"/>
                <a:ea typeface="黑体" panose="02010609060101010101" charset="-122"/>
                <a:cs typeface="Times New Roman" panose="02020603050405020304" pitchFamily="18" charset="0"/>
              </a:rPr>
              <a:t>常规随访上传照片，同时显示血糖值、血压值（</a:t>
            </a:r>
            <a:r>
              <a:rPr lang="zh-CN" altLang="en-US" dirty="0">
                <a:solidFill>
                  <a:srgbClr val="FF0000"/>
                </a:solidFill>
                <a:latin typeface="Times New Roman" panose="02020603050405020304" pitchFamily="18" charset="0"/>
                <a:ea typeface="黑体" panose="02010609060101010101" charset="-122"/>
                <a:cs typeface="Times New Roman" panose="02020603050405020304" pitchFamily="18" charset="0"/>
              </a:rPr>
              <a:t>人、值同框</a:t>
            </a:r>
            <a:r>
              <a:rPr lang="zh-CN" altLang="en-US" dirty="0">
                <a:latin typeface="Times New Roman" panose="02020603050405020304" pitchFamily="18" charset="0"/>
                <a:ea typeface="黑体" panose="02010609060101010101" charset="-122"/>
                <a:cs typeface="Times New Roman" panose="02020603050405020304" pitchFamily="18" charset="0"/>
              </a:rPr>
              <a:t>）</a:t>
            </a:r>
            <a:endParaRPr lang="en-US" altLang="zh-CN" dirty="0">
              <a:latin typeface="Times New Roman" panose="02020603050405020304" pitchFamily="18" charset="0"/>
              <a:ea typeface="黑体" panose="02010609060101010101" charset="-122"/>
              <a:cs typeface="Times New Roman" panose="02020603050405020304" pitchFamily="18" charset="0"/>
            </a:endParaRPr>
          </a:p>
          <a:p>
            <a:pPr marL="285750" lvl="1" indent="-285750">
              <a:lnSpc>
                <a:spcPts val="2300"/>
              </a:lnSpc>
              <a:buFont typeface="Wingdings" panose="05000000000000000000" pitchFamily="2" charset="2"/>
              <a:buChar char="n"/>
            </a:pPr>
            <a:r>
              <a:rPr lang="zh-CN" altLang="en-US" dirty="0">
                <a:latin typeface="Times New Roman" panose="02020603050405020304" pitchFamily="18" charset="0"/>
                <a:ea typeface="黑体" panose="02010609060101010101" charset="-122"/>
                <a:cs typeface="Times New Roman" panose="02020603050405020304" pitchFamily="18" charset="0"/>
              </a:rPr>
              <a:t>关键指标如血糖值、血压值不缺漏</a:t>
            </a:r>
            <a:endParaRPr lang="en-US" altLang="zh-CN" dirty="0">
              <a:latin typeface="Times New Roman" panose="02020603050405020304" pitchFamily="18" charset="0"/>
              <a:ea typeface="黑体" panose="02010609060101010101" charset="-122"/>
              <a:cs typeface="Times New Roman" panose="02020603050405020304" pitchFamily="18" charset="0"/>
            </a:endParaRPr>
          </a:p>
          <a:p>
            <a:pPr marL="285750" lvl="1" indent="-285750">
              <a:lnSpc>
                <a:spcPts val="2300"/>
              </a:lnSpc>
              <a:buFont typeface="Wingdings" panose="05000000000000000000" pitchFamily="2" charset="2"/>
              <a:buChar char="n"/>
            </a:pPr>
            <a:r>
              <a:rPr lang="zh-CN" altLang="en-US" dirty="0">
                <a:latin typeface="Times New Roman" panose="02020603050405020304" pitchFamily="18" charset="0"/>
                <a:ea typeface="黑体" panose="02010609060101010101" charset="-122"/>
                <a:cs typeface="Times New Roman" panose="02020603050405020304" pitchFamily="18" charset="0"/>
              </a:rPr>
              <a:t>年度内未失访</a:t>
            </a:r>
            <a:endParaRPr lang="zh-CN" altLang="en-US" dirty="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1259575" y="71585"/>
            <a:ext cx="6858000" cy="1790100"/>
          </a:xfrm>
        </p:spPr>
        <p:txBody>
          <a:bodyPr/>
          <a:lstStyle/>
          <a:p>
            <a:pPr algn="l"/>
            <a:r>
              <a:rPr lang="zh-CN" altLang="zh-CN" sz="4000" dirty="0"/>
              <a:t>分类干预（细则）</a:t>
            </a:r>
            <a:endParaRPr lang="zh-CN" altLang="zh-CN" sz="4000" dirty="0"/>
          </a:p>
        </p:txBody>
      </p:sp>
      <p:sp>
        <p:nvSpPr>
          <p:cNvPr id="8" name="文本占位符 7"/>
          <p:cNvSpPr>
            <a:spLocks noGrp="1"/>
          </p:cNvSpPr>
          <p:nvPr>
            <p:ph type="body" sz="quarter" idx="13"/>
            <p:custDataLst>
              <p:tags r:id="rId2"/>
            </p:custDataLst>
          </p:nvPr>
        </p:nvSpPr>
        <p:spPr>
          <a:xfrm>
            <a:off x="1141730" y="1930400"/>
            <a:ext cx="6858000" cy="4912995"/>
          </a:xfrm>
        </p:spPr>
        <p:txBody>
          <a:bodyPr/>
          <a:lstStyle/>
          <a:p>
            <a:pPr marL="0" indent="0" algn="l">
              <a:buNone/>
            </a:pPr>
            <a:r>
              <a:rPr lang="zh-CN" altLang="en-US" sz="2400" dirty="0"/>
              <a:t>注意：</a:t>
            </a:r>
            <a:endParaRPr lang="zh-CN" altLang="en-US" sz="2400" dirty="0"/>
          </a:p>
          <a:p>
            <a:pPr marL="0" indent="0" algn="l">
              <a:buNone/>
            </a:pPr>
            <a:r>
              <a:rPr lang="zh-CN" altLang="en-US" sz="2400" dirty="0"/>
              <a:t>1.对于已开具转诊单但患者未按医嘱转诊者，若下次随访仍达到转诊条件</a:t>
            </a:r>
            <a:r>
              <a:rPr lang="zh-CN" altLang="en-US" sz="2400" dirty="0">
                <a:solidFill>
                  <a:srgbClr val="FF0000"/>
                </a:solidFill>
              </a:rPr>
              <a:t>（存在危急情况者除外）</a:t>
            </a:r>
            <a:r>
              <a:rPr lang="zh-CN" altLang="en-US" sz="2400" dirty="0"/>
              <a:t>，则不再开具转诊单，让患者在本次随访表空白处签字即可。</a:t>
            </a:r>
            <a:endParaRPr lang="zh-CN" altLang="en-US" sz="2400" dirty="0"/>
          </a:p>
          <a:p>
            <a:pPr marL="0" indent="0" algn="l">
              <a:buNone/>
            </a:pPr>
            <a:r>
              <a:rPr lang="zh-CN" altLang="en-US" sz="2400" dirty="0"/>
              <a:t>2.对于存在危急情况者，每发现一次，</a:t>
            </a:r>
            <a:r>
              <a:rPr lang="zh-CN" altLang="en-US" sz="2400" dirty="0">
                <a:solidFill>
                  <a:srgbClr val="FF0000"/>
                </a:solidFill>
              </a:rPr>
              <a:t>均需开具转诊单</a:t>
            </a:r>
            <a:r>
              <a:rPr lang="zh-CN" altLang="en-US" sz="2400" dirty="0"/>
              <a:t>，并要求2周（10-20天）随访转诊情况，填写随访表。</a:t>
            </a:r>
            <a:endParaRPr lang="zh-CN" altLang="en-US" sz="2400" dirty="0"/>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3568" y="2025218"/>
            <a:ext cx="7848872" cy="2861310"/>
          </a:xfrm>
          <a:prstGeom prst="rect">
            <a:avLst/>
          </a:prstGeom>
          <a:noFill/>
        </p:spPr>
        <p:txBody>
          <a:bodyPr wrap="square">
            <a:spAutoFit/>
          </a:bodyPr>
          <a:lstStyle/>
          <a:p>
            <a:pPr marL="285750" indent="-285750">
              <a:lnSpc>
                <a:spcPct val="150000"/>
              </a:lnSpc>
              <a:buFont typeface="Wingdings" panose="05000000000000000000" pitchFamily="2" charset="2"/>
              <a:buChar char="n"/>
            </a:pPr>
            <a:r>
              <a:rPr lang="zh-CN" altLang="en-US" sz="2000" dirty="0"/>
              <a:t>专业公共卫生机构要加强自身能力建设，掌握标准、吃透规范，加强生活方式干预技能的推广，切实履行培训及现场指导的职责，既能发现存在问题，又要跟踪整改</a:t>
            </a:r>
            <a:endParaRPr lang="en-US" altLang="zh-CN" sz="2000" dirty="0"/>
          </a:p>
          <a:p>
            <a:pPr marL="285750" indent="-285750">
              <a:lnSpc>
                <a:spcPct val="150000"/>
              </a:lnSpc>
              <a:buFont typeface="Wingdings" panose="05000000000000000000" pitchFamily="2" charset="2"/>
              <a:buChar char="n"/>
            </a:pPr>
            <a:r>
              <a:rPr lang="zh-CN" altLang="en-US" sz="2000" dirty="0"/>
              <a:t>重视规范和指南的学习，各乡镇需将指南、防治的学习列入基本公卫培训的内容，并在培训文件、课程设置中有所体现</a:t>
            </a:r>
            <a:endParaRPr lang="en-US" altLang="zh-CN" sz="2000" dirty="0"/>
          </a:p>
          <a:p>
            <a:pPr marL="285750" indent="-285750">
              <a:lnSpc>
                <a:spcPct val="150000"/>
              </a:lnSpc>
              <a:buFont typeface="Wingdings" panose="05000000000000000000" pitchFamily="2" charset="2"/>
              <a:buChar char="n"/>
            </a:pPr>
            <a:r>
              <a:rPr lang="zh-CN" altLang="en-US" sz="2000" dirty="0"/>
              <a:t>提升管理真实性</a:t>
            </a:r>
            <a:endParaRPr lang="zh-CN" altLang="en-US" sz="2000" dirty="0"/>
          </a:p>
        </p:txBody>
      </p:sp>
      <p:sp>
        <p:nvSpPr>
          <p:cNvPr id="4" name="矩形 3"/>
          <p:cNvSpPr/>
          <p:nvPr/>
        </p:nvSpPr>
        <p:spPr>
          <a:xfrm>
            <a:off x="107504" y="1196752"/>
            <a:ext cx="5760640" cy="539750"/>
          </a:xfrm>
          <a:prstGeom prst="rect">
            <a:avLst/>
          </a:prstGeom>
        </p:spPr>
        <p:txBody>
          <a:bodyPr wrap="square">
            <a:spAutoFit/>
          </a:bodyPr>
          <a:lstStyle/>
          <a:p>
            <a:pPr>
              <a:lnSpc>
                <a:spcPts val="3500"/>
              </a:lnSpc>
            </a:pPr>
            <a:r>
              <a:rPr lang="en-US" altLang="zh-CN" sz="2800" b="1" dirty="0">
                <a:latin typeface="Times New Roman" panose="02020603050405020304" pitchFamily="18" charset="0"/>
                <a:ea typeface="黑体" panose="02010609060101010101" charset="-122"/>
                <a:cs typeface="Times New Roman" panose="02020603050405020304" pitchFamily="18" charset="0"/>
              </a:rPr>
              <a:t>——</a:t>
            </a:r>
            <a:r>
              <a:rPr lang="zh-CN" altLang="en-US" sz="2800" b="1" dirty="0">
                <a:latin typeface="Times New Roman" panose="02020603050405020304" pitchFamily="18" charset="0"/>
                <a:ea typeface="黑体" panose="02010609060101010101" charset="-122"/>
                <a:cs typeface="Times New Roman" panose="02020603050405020304" pitchFamily="18" charset="0"/>
              </a:rPr>
              <a:t>高血压</a:t>
            </a:r>
            <a:r>
              <a:rPr lang="en-US" altLang="zh-CN" sz="2800" b="1" dirty="0">
                <a:latin typeface="Times New Roman" panose="02020603050405020304" pitchFamily="18" charset="0"/>
                <a:ea typeface="黑体" panose="02010609060101010101" charset="-122"/>
                <a:cs typeface="Times New Roman" panose="02020603050405020304" pitchFamily="18" charset="0"/>
              </a:rPr>
              <a:t>/</a:t>
            </a:r>
            <a:r>
              <a:rPr lang="zh-CN" altLang="en-US" sz="2800" b="1" dirty="0">
                <a:latin typeface="Times New Roman" panose="02020603050405020304" pitchFamily="18" charset="0"/>
                <a:ea typeface="黑体" panose="02010609060101010101" charset="-122"/>
                <a:cs typeface="Times New Roman" panose="02020603050405020304" pitchFamily="18" charset="0"/>
              </a:rPr>
              <a:t>糖尿病健康管理</a:t>
            </a:r>
            <a:endParaRPr lang="zh-CN" altLang="en-US" sz="2800" b="1" dirty="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228080" y="2276475"/>
            <a:ext cx="717550" cy="2125345"/>
          </a:xfrm>
          <a:prstGeom prst="rect">
            <a:avLst/>
          </a:prstGeom>
          <a:noFill/>
        </p:spPr>
        <p:txBody>
          <a:bodyPr wrap="square" rtlCol="0">
            <a:normAutofit fontScale="40000"/>
          </a:bodyPr>
          <a:lstStyle/>
          <a:p>
            <a:pPr algn="ctr" fontAlgn="auto">
              <a:lnSpc>
                <a:spcPct val="100000"/>
              </a:lnSpc>
            </a:pPr>
            <a:r>
              <a:rPr lang="zh-CN" altLang="zh-CN" sz="7200" dirty="0">
                <a:solidFill>
                  <a:schemeClr val="tx1">
                    <a:lumMod val="85000"/>
                    <a:lumOff val="15000"/>
                  </a:schemeClr>
                </a:solidFill>
                <a:latin typeface="Arial" panose="020B0604020202020204" pitchFamily="34" charset="0"/>
                <a:ea typeface="汉仪尚巍手书W" pitchFamily="18" charset="-122"/>
              </a:rPr>
              <a:t>系统录入</a:t>
            </a:r>
            <a:endParaRPr lang="zh-CN" altLang="zh-CN" sz="7200" dirty="0">
              <a:solidFill>
                <a:schemeClr val="tx1">
                  <a:lumMod val="85000"/>
                  <a:lumOff val="15000"/>
                </a:schemeClr>
              </a:solidFill>
              <a:latin typeface="Arial" panose="020B0604020202020204" pitchFamily="34" charset="0"/>
              <a:ea typeface="汉仪尚巍手书W" pitchFamily="18" charset="-122"/>
            </a:endParaRPr>
          </a:p>
        </p:txBody>
      </p:sp>
      <p:sp>
        <p:nvSpPr>
          <p:cNvPr id="14" name="矩形 13"/>
          <p:cNvSpPr/>
          <p:nvPr>
            <p:custDataLst>
              <p:tags r:id="rId2"/>
            </p:custDataLst>
          </p:nvPr>
        </p:nvSpPr>
        <p:spPr>
          <a:xfrm>
            <a:off x="55988" y="1117529"/>
            <a:ext cx="795449" cy="736199"/>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壹</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16" name="水滴"/>
          <p:cNvSpPr/>
          <p:nvPr>
            <p:custDataLst>
              <p:tags r:id="rId3"/>
            </p:custDataLst>
          </p:nvPr>
        </p:nvSpPr>
        <p:spPr bwMode="auto">
          <a:xfrm>
            <a:off x="1212385" y="1274848"/>
            <a:ext cx="153233" cy="211122"/>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15" name="文本框 14"/>
          <p:cNvSpPr txBox="1"/>
          <p:nvPr>
            <p:custDataLst>
              <p:tags r:id="rId4"/>
            </p:custDataLst>
          </p:nvPr>
        </p:nvSpPr>
        <p:spPr>
          <a:xfrm>
            <a:off x="1066165" y="1561465"/>
            <a:ext cx="4075430" cy="848995"/>
          </a:xfrm>
          <a:prstGeom prst="rect">
            <a:avLst/>
          </a:prstGeom>
          <a:noFill/>
        </p:spPr>
        <p:txBody>
          <a:bodyPr wrap="square" tIns="0" rtlCol="0">
            <a:normAutofit/>
          </a:bodyPr>
          <a:lstStyle/>
          <a:p>
            <a:r>
              <a:rPr lang="zh-CN" altLang="en-US" sz="1800" dirty="0">
                <a:solidFill>
                  <a:schemeClr val="tx1">
                    <a:lumMod val="85000"/>
                    <a:lumOff val="15000"/>
                  </a:schemeClr>
                </a:solidFill>
                <a:latin typeface="Arial" panose="020B0604020202020204" pitchFamily="34" charset="0"/>
                <a:ea typeface="隶书" panose="02010509060101010101" pitchFamily="49" charset="-122"/>
              </a:rPr>
              <a:t>体检日起一个月（生活自理能力评估、肺结核可疑症状筛查）</a:t>
            </a:r>
            <a:endParaRPr lang="zh-CN" altLang="en-US" sz="18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4" name="矩形 23"/>
          <p:cNvSpPr/>
          <p:nvPr>
            <p:custDataLst>
              <p:tags r:id="rId5"/>
            </p:custDataLst>
          </p:nvPr>
        </p:nvSpPr>
        <p:spPr>
          <a:xfrm>
            <a:off x="1378558" y="1052830"/>
            <a:ext cx="3654435" cy="508734"/>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老年人体检</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5" name="矩形 24"/>
          <p:cNvSpPr/>
          <p:nvPr>
            <p:custDataLst>
              <p:tags r:id="rId6"/>
            </p:custDataLst>
          </p:nvPr>
        </p:nvSpPr>
        <p:spPr>
          <a:xfrm>
            <a:off x="55988" y="3035324"/>
            <a:ext cx="795449" cy="736199"/>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贰</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6" name="水滴"/>
          <p:cNvSpPr/>
          <p:nvPr>
            <p:custDataLst>
              <p:tags r:id="rId7"/>
            </p:custDataLst>
          </p:nvPr>
        </p:nvSpPr>
        <p:spPr bwMode="auto">
          <a:xfrm>
            <a:off x="1212385" y="3192643"/>
            <a:ext cx="153233" cy="211122"/>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27" name="文本框 26"/>
          <p:cNvSpPr txBox="1"/>
          <p:nvPr>
            <p:custDataLst>
              <p:tags r:id="rId8"/>
            </p:custDataLst>
          </p:nvPr>
        </p:nvSpPr>
        <p:spPr>
          <a:xfrm>
            <a:off x="1065964" y="3479359"/>
            <a:ext cx="4075314" cy="390233"/>
          </a:xfrm>
          <a:prstGeom prst="rect">
            <a:avLst/>
          </a:prstGeom>
          <a:noFill/>
        </p:spPr>
        <p:txBody>
          <a:bodyPr wrap="square" tIns="0" rtlCol="0">
            <a:normAutofit/>
          </a:bodyPr>
          <a:lstStyle/>
          <a:p>
            <a:r>
              <a:rPr lang="zh-CN" sz="1800" dirty="0">
                <a:solidFill>
                  <a:schemeClr val="tx1">
                    <a:lumMod val="85000"/>
                    <a:lumOff val="15000"/>
                  </a:schemeClr>
                </a:solidFill>
                <a:latin typeface="Arial" panose="020B0604020202020204" pitchFamily="34" charset="0"/>
                <a:ea typeface="隶书" panose="02010509060101010101" pitchFamily="49" charset="-122"/>
              </a:rPr>
              <a:t>十天内录入系统</a:t>
            </a:r>
            <a:endParaRPr lang="zh-CN" sz="18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28" name="矩形 27"/>
          <p:cNvSpPr/>
          <p:nvPr>
            <p:custDataLst>
              <p:tags r:id="rId9"/>
            </p:custDataLst>
          </p:nvPr>
        </p:nvSpPr>
        <p:spPr>
          <a:xfrm>
            <a:off x="1378558" y="2970625"/>
            <a:ext cx="3654435" cy="508734"/>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高血压随访</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29" name="矩形 28"/>
          <p:cNvSpPr/>
          <p:nvPr>
            <p:custDataLst>
              <p:tags r:id="rId10"/>
            </p:custDataLst>
          </p:nvPr>
        </p:nvSpPr>
        <p:spPr>
          <a:xfrm>
            <a:off x="55988" y="4953119"/>
            <a:ext cx="795449" cy="736199"/>
          </a:xfrm>
          <a:prstGeom prst="rect">
            <a:avLst/>
          </a:prstGeom>
        </p:spPr>
        <p:txBody>
          <a:bodyPr wrap="square" bIns="0" anchor="b" anchorCtr="0">
            <a:normAutofit/>
          </a:bodyPr>
          <a:lstStyle/>
          <a:p>
            <a:pPr fontAlgn="auto">
              <a:lnSpc>
                <a:spcPct val="100000"/>
              </a:lnSpc>
            </a:pPr>
            <a:r>
              <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rPr>
              <a:t>叁</a:t>
            </a:r>
            <a:endParaRPr lang="zh-CN" altLang="en-US" sz="36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
        <p:nvSpPr>
          <p:cNvPr id="30" name="水滴"/>
          <p:cNvSpPr/>
          <p:nvPr>
            <p:custDataLst>
              <p:tags r:id="rId11"/>
            </p:custDataLst>
          </p:nvPr>
        </p:nvSpPr>
        <p:spPr bwMode="auto">
          <a:xfrm>
            <a:off x="1212385" y="5109756"/>
            <a:ext cx="153233" cy="211122"/>
          </a:xfrm>
          <a:custGeom>
            <a:avLst/>
            <a:gdLst>
              <a:gd name="T0" fmla="*/ 868177 w 1627"/>
              <a:gd name="T1" fmla="*/ 1368558 h 3377"/>
              <a:gd name="T2" fmla="*/ 834026 w 1627"/>
              <a:gd name="T3" fmla="*/ 1535429 h 3377"/>
              <a:gd name="T4" fmla="*/ 740645 w 1627"/>
              <a:gd name="T5" fmla="*/ 1672445 h 3377"/>
              <a:gd name="T6" fmla="*/ 602975 w 1627"/>
              <a:gd name="T7" fmla="*/ 1766276 h 3377"/>
              <a:gd name="T8" fmla="*/ 435423 w 1627"/>
              <a:gd name="T9" fmla="*/ 1800397 h 3377"/>
              <a:gd name="T10" fmla="*/ 266803 w 1627"/>
              <a:gd name="T11" fmla="*/ 1766276 h 3377"/>
              <a:gd name="T12" fmla="*/ 128065 w 1627"/>
              <a:gd name="T13" fmla="*/ 1672445 h 3377"/>
              <a:gd name="T14" fmla="*/ 34684 w 1627"/>
              <a:gd name="T15" fmla="*/ 1535429 h 3377"/>
              <a:gd name="T16" fmla="*/ 0 w 1627"/>
              <a:gd name="T17" fmla="*/ 1368558 h 3377"/>
              <a:gd name="T18" fmla="*/ 32016 w 1627"/>
              <a:gd name="T19" fmla="*/ 1183027 h 3377"/>
              <a:gd name="T20" fmla="*/ 112591 w 1627"/>
              <a:gd name="T21" fmla="*/ 905263 h 3377"/>
              <a:gd name="T22" fmla="*/ 217711 w 1627"/>
              <a:gd name="T23" fmla="*/ 591780 h 3377"/>
              <a:gd name="T24" fmla="*/ 323365 w 1627"/>
              <a:gd name="T25" fmla="*/ 299622 h 3377"/>
              <a:gd name="T26" fmla="*/ 435423 w 1627"/>
              <a:gd name="T27" fmla="*/ 0 h 3377"/>
              <a:gd name="T28" fmla="*/ 548013 w 1627"/>
              <a:gd name="T29" fmla="*/ 299622 h 3377"/>
              <a:gd name="T30" fmla="*/ 652067 w 1627"/>
              <a:gd name="T31" fmla="*/ 591780 h 3377"/>
              <a:gd name="T32" fmla="*/ 756120 w 1627"/>
              <a:gd name="T33" fmla="*/ 905263 h 3377"/>
              <a:gd name="T34" fmla="*/ 836694 w 1627"/>
              <a:gd name="T35" fmla="*/ 1183027 h 3377"/>
              <a:gd name="T36" fmla="*/ 868177 w 1627"/>
              <a:gd name="T37" fmla="*/ 1368558 h 3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27" h="3377">
                <a:moveTo>
                  <a:pt x="1627" y="2567"/>
                </a:moveTo>
                <a:cubicBezTo>
                  <a:pt x="1627" y="2679"/>
                  <a:pt x="1606" y="2783"/>
                  <a:pt x="1563" y="2880"/>
                </a:cubicBezTo>
                <a:cubicBezTo>
                  <a:pt x="1520" y="2978"/>
                  <a:pt x="1462" y="3063"/>
                  <a:pt x="1388" y="3137"/>
                </a:cubicBezTo>
                <a:cubicBezTo>
                  <a:pt x="1313" y="3211"/>
                  <a:pt x="1228" y="3270"/>
                  <a:pt x="1130" y="3313"/>
                </a:cubicBezTo>
                <a:cubicBezTo>
                  <a:pt x="1033" y="3355"/>
                  <a:pt x="928" y="3377"/>
                  <a:pt x="816" y="3377"/>
                </a:cubicBezTo>
                <a:cubicBezTo>
                  <a:pt x="704" y="3377"/>
                  <a:pt x="599" y="3355"/>
                  <a:pt x="500" y="3313"/>
                </a:cubicBezTo>
                <a:cubicBezTo>
                  <a:pt x="401" y="3270"/>
                  <a:pt x="314" y="3211"/>
                  <a:pt x="240" y="3137"/>
                </a:cubicBezTo>
                <a:cubicBezTo>
                  <a:pt x="166" y="3063"/>
                  <a:pt x="107" y="2978"/>
                  <a:pt x="65" y="2880"/>
                </a:cubicBezTo>
                <a:cubicBezTo>
                  <a:pt x="22" y="2783"/>
                  <a:pt x="0" y="2679"/>
                  <a:pt x="0" y="2567"/>
                </a:cubicBezTo>
                <a:cubicBezTo>
                  <a:pt x="0" y="2491"/>
                  <a:pt x="20" y="2375"/>
                  <a:pt x="60" y="2219"/>
                </a:cubicBezTo>
                <a:cubicBezTo>
                  <a:pt x="99" y="2063"/>
                  <a:pt x="149" y="1889"/>
                  <a:pt x="211" y="1698"/>
                </a:cubicBezTo>
                <a:cubicBezTo>
                  <a:pt x="271" y="1507"/>
                  <a:pt x="337" y="1311"/>
                  <a:pt x="408" y="1110"/>
                </a:cubicBezTo>
                <a:cubicBezTo>
                  <a:pt x="479" y="910"/>
                  <a:pt x="545" y="727"/>
                  <a:pt x="606" y="562"/>
                </a:cubicBezTo>
                <a:cubicBezTo>
                  <a:pt x="667" y="398"/>
                  <a:pt x="737" y="210"/>
                  <a:pt x="816" y="0"/>
                </a:cubicBezTo>
                <a:cubicBezTo>
                  <a:pt x="895" y="210"/>
                  <a:pt x="966" y="398"/>
                  <a:pt x="1027" y="562"/>
                </a:cubicBezTo>
                <a:cubicBezTo>
                  <a:pt x="1088" y="727"/>
                  <a:pt x="1153" y="910"/>
                  <a:pt x="1222" y="1110"/>
                </a:cubicBezTo>
                <a:cubicBezTo>
                  <a:pt x="1291" y="1311"/>
                  <a:pt x="1356" y="1507"/>
                  <a:pt x="1417" y="1698"/>
                </a:cubicBezTo>
                <a:cubicBezTo>
                  <a:pt x="1478" y="1889"/>
                  <a:pt x="1528" y="2063"/>
                  <a:pt x="1568" y="2219"/>
                </a:cubicBezTo>
                <a:cubicBezTo>
                  <a:pt x="1607" y="2375"/>
                  <a:pt x="1627" y="2491"/>
                  <a:pt x="1627" y="2567"/>
                </a:cubicBezTo>
                <a:close/>
              </a:path>
            </a:pathLst>
          </a:custGeom>
          <a:solidFill>
            <a:schemeClr val="tx1">
              <a:lumMod val="75000"/>
              <a:lumOff val="2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500">
              <a:solidFill>
                <a:schemeClr val="tx1">
                  <a:lumMod val="85000"/>
                  <a:lumOff val="15000"/>
                </a:schemeClr>
              </a:solidFill>
              <a:latin typeface="Arial" panose="020B0604020202020204" pitchFamily="34" charset="0"/>
              <a:ea typeface="隶书" panose="02010509060101010101" pitchFamily="49" charset="-122"/>
            </a:endParaRPr>
          </a:p>
        </p:txBody>
      </p:sp>
      <p:sp>
        <p:nvSpPr>
          <p:cNvPr id="31" name="文本框 30"/>
          <p:cNvSpPr txBox="1"/>
          <p:nvPr>
            <p:custDataLst>
              <p:tags r:id="rId12"/>
            </p:custDataLst>
          </p:nvPr>
        </p:nvSpPr>
        <p:spPr>
          <a:xfrm>
            <a:off x="1065964" y="5397154"/>
            <a:ext cx="4075314" cy="390233"/>
          </a:xfrm>
          <a:prstGeom prst="rect">
            <a:avLst/>
          </a:prstGeom>
          <a:noFill/>
        </p:spPr>
        <p:txBody>
          <a:bodyPr wrap="square" tIns="0" rtlCol="0">
            <a:normAutofit/>
          </a:bodyPr>
          <a:lstStyle/>
          <a:p>
            <a:r>
              <a:rPr lang="zh-CN" altLang="en-US" sz="1800" dirty="0">
                <a:solidFill>
                  <a:schemeClr val="tx1">
                    <a:lumMod val="85000"/>
                    <a:lumOff val="15000"/>
                  </a:schemeClr>
                </a:solidFill>
                <a:latin typeface="Arial" panose="020B0604020202020204" pitchFamily="34" charset="0"/>
                <a:ea typeface="隶书" panose="02010509060101010101" pitchFamily="49" charset="-122"/>
              </a:rPr>
              <a:t>十天内录入系统（肺结核可疑症状筛查）</a:t>
            </a:r>
            <a:endParaRPr lang="zh-CN" altLang="en-US" sz="1800" dirty="0">
              <a:solidFill>
                <a:schemeClr val="tx1">
                  <a:lumMod val="85000"/>
                  <a:lumOff val="15000"/>
                </a:schemeClr>
              </a:solidFill>
              <a:latin typeface="Arial" panose="020B0604020202020204" pitchFamily="34" charset="0"/>
              <a:ea typeface="隶书" panose="02010509060101010101" pitchFamily="49" charset="-122"/>
            </a:endParaRPr>
          </a:p>
        </p:txBody>
      </p:sp>
      <p:sp>
        <p:nvSpPr>
          <p:cNvPr id="32" name="矩形 31"/>
          <p:cNvSpPr/>
          <p:nvPr>
            <p:custDataLst>
              <p:tags r:id="rId13"/>
            </p:custDataLst>
          </p:nvPr>
        </p:nvSpPr>
        <p:spPr>
          <a:xfrm>
            <a:off x="1378558" y="4887739"/>
            <a:ext cx="3654435" cy="508734"/>
          </a:xfrm>
          <a:prstGeom prst="rect">
            <a:avLst/>
          </a:prstGeom>
        </p:spPr>
        <p:txBody>
          <a:bodyPr wrap="square" bIns="0" anchor="b" anchorCtr="0">
            <a:normAutofit/>
          </a:bodyPr>
          <a:lstStyle/>
          <a:p>
            <a:pPr fontAlgn="auto">
              <a:lnSpc>
                <a:spcPct val="100000"/>
              </a:lnSpc>
            </a:pPr>
            <a:r>
              <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rPr>
              <a:t>糖尿病随访、体检</a:t>
            </a:r>
            <a:endParaRPr lang="zh-CN" altLang="en-US" sz="2400" dirty="0">
              <a:solidFill>
                <a:schemeClr val="tx1">
                  <a:lumMod val="85000"/>
                  <a:lumOff val="15000"/>
                </a:schemeClr>
              </a:solidFill>
              <a:latin typeface="Arial" panose="020B0604020202020204" pitchFamily="34" charset="0"/>
              <a:ea typeface="隶书" panose="02010509060101010101" pitchFamily="49" charset="-122"/>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6F5F0"/>
        </a:solidFill>
        <a:effectLst/>
      </p:bgPr>
    </p:bg>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4139883" y="2132648"/>
            <a:ext cx="3814286" cy="1222058"/>
          </a:xfrm>
        </p:spPr>
        <p:txBody>
          <a:bodyPr>
            <a:noAutofit/>
          </a:bodyPr>
          <a:lstStyle/>
          <a:p>
            <a:r>
              <a:rPr lang="zh-CN" altLang="en-US" sz="6000" dirty="0"/>
              <a:t>感谢欣赏</a:t>
            </a:r>
            <a:endParaRPr lang="zh-CN" altLang="en-US" sz="6000" dirty="0"/>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圆角 3"/>
          <p:cNvSpPr/>
          <p:nvPr>
            <p:custDataLst>
              <p:tags r:id="rId1"/>
            </p:custDataLst>
          </p:nvPr>
        </p:nvSpPr>
        <p:spPr>
          <a:xfrm>
            <a:off x="365125" y="2698750"/>
            <a:ext cx="2460625" cy="3082925"/>
          </a:xfrm>
          <a:prstGeom prst="roundRect">
            <a:avLst>
              <a:gd name="adj" fmla="val 5334"/>
            </a:avLst>
          </a:prstGeom>
          <a:noFill/>
          <a:ln w="28575">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5" name="矩形: 圆角 4"/>
          <p:cNvSpPr/>
          <p:nvPr>
            <p:custDataLst>
              <p:tags r:id="rId2"/>
            </p:custDataLst>
          </p:nvPr>
        </p:nvSpPr>
        <p:spPr>
          <a:xfrm>
            <a:off x="584200" y="1851025"/>
            <a:ext cx="2022475" cy="60325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6" name="椭圆 5"/>
          <p:cNvSpPr/>
          <p:nvPr>
            <p:custDataLst>
              <p:tags r:id="rId3"/>
            </p:custDataLst>
          </p:nvPr>
        </p:nvSpPr>
        <p:spPr>
          <a:xfrm>
            <a:off x="1171575" y="2917825"/>
            <a:ext cx="846138" cy="8461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7"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4"/>
            </p:custDataLst>
          </p:nvPr>
        </p:nvSpPr>
        <p:spPr>
          <a:xfrm flipH="1">
            <a:off x="1214438" y="2967038"/>
            <a:ext cx="846138" cy="754063"/>
          </a:xfrm>
          <a:prstGeom prst="rect">
            <a:avLst/>
          </a:prstGeom>
          <a:noFill/>
        </p:spPr>
        <p:txBody>
          <a:bodyPr wrap="square" rtlCol="0" anchor="ctr">
            <a:normAutofit/>
          </a:bodyPr>
          <a:lstStyle/>
          <a:p>
            <a:pPr algn="ctr"/>
            <a:r>
              <a:rPr lang="en-US" sz="1500" b="1" spc="300" noProof="1" dirty="0">
                <a:solidFill>
                  <a:schemeClr val="bg1"/>
                </a:solidFill>
                <a:latin typeface="Arial" panose="020B0604020202020204" pitchFamily="34" charset="0"/>
                <a:ea typeface="微软雅黑" panose="020B0503020204020204" charset="-122"/>
                <a:cs typeface="Montserrat Black"/>
              </a:rPr>
              <a:t>01</a:t>
            </a:r>
            <a:endParaRPr lang="en-US" sz="1500" b="1" spc="300" noProof="1" dirty="0">
              <a:solidFill>
                <a:schemeClr val="bg1"/>
              </a:solidFill>
              <a:latin typeface="Arial" panose="020B0604020202020204" pitchFamily="34" charset="0"/>
              <a:ea typeface="微软雅黑" panose="020B0503020204020204" charset="-122"/>
              <a:cs typeface="Montserrat Black"/>
            </a:endParaRPr>
          </a:p>
        </p:txBody>
      </p:sp>
      <p:sp>
        <p:nvSpPr>
          <p:cNvPr id="8" name="TextBox 21"/>
          <p:cNvSpPr txBox="1"/>
          <p:nvPr>
            <p:custDataLst>
              <p:tags r:id="rId5"/>
            </p:custDataLst>
          </p:nvPr>
        </p:nvSpPr>
        <p:spPr>
          <a:xfrm flipH="1">
            <a:off x="411163" y="3832225"/>
            <a:ext cx="2366963" cy="1682750"/>
          </a:xfrm>
          <a:prstGeom prst="rect">
            <a:avLst/>
          </a:prstGeom>
          <a:noFill/>
        </p:spPr>
        <p:txBody>
          <a:bodyPr wrap="square" rtlCol="0" anchor="ctr">
            <a:normAutofit fontScale="70000"/>
          </a:bodyPr>
          <a:lstStyle/>
          <a:p>
            <a:pPr algn="ctr">
              <a:lnSpc>
                <a:spcPct val="130000"/>
              </a:lnSpc>
            </a:pPr>
            <a:r>
              <a:rPr lang="zh-CN" altLang="en-US" sz="2800" spc="150" noProof="1" dirty="0">
                <a:solidFill>
                  <a:schemeClr val="tx1">
                    <a:lumMod val="75000"/>
                    <a:lumOff val="25000"/>
                  </a:schemeClr>
                </a:solidFill>
                <a:latin typeface="Arial" panose="020B0604020202020204" pitchFamily="34" charset="0"/>
                <a:ea typeface="微软雅黑" panose="020B0503020204020204" charset="-122"/>
                <a:cs typeface="+mn-cs"/>
              </a:rPr>
              <a:t>专人负责管理工作；专业医生指导工作；资料收集</a:t>
            </a:r>
            <a:endParaRPr lang="zh-CN" altLang="en-US" sz="28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9" name="Rectangle 29"/>
          <p:cNvSpPr/>
          <p:nvPr>
            <p:custDataLst>
              <p:tags r:id="rId6"/>
            </p:custDataLst>
          </p:nvPr>
        </p:nvSpPr>
        <p:spPr>
          <a:xfrm flipH="1">
            <a:off x="600075" y="1789113"/>
            <a:ext cx="2036763" cy="642938"/>
          </a:xfrm>
          <a:prstGeom prst="rect">
            <a:avLst/>
          </a:prstGeom>
        </p:spPr>
        <p:txBody>
          <a:bodyPr wrap="square" anchor="ctr">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30000"/>
              </a:lnSpc>
              <a:spcBef>
                <a:spcPts val="0"/>
              </a:spcBef>
              <a:spcAft>
                <a:spcPts val="0"/>
              </a:spcAft>
            </a:pPr>
            <a:r>
              <a:rPr lang="zh-CN" altLang="en-US" sz="1350" b="1" strike="noStrike" spc="300" noProof="1" dirty="0">
                <a:solidFill>
                  <a:schemeClr val="bg1"/>
                </a:solidFill>
                <a:uFillTx/>
                <a:latin typeface="Arial" panose="020B0604020202020204" pitchFamily="34" charset="0"/>
                <a:ea typeface="微软雅黑" panose="020B0503020204020204" charset="-122"/>
                <a:cs typeface="+mn-cs"/>
              </a:rPr>
              <a:t>卫生院</a:t>
            </a:r>
            <a:endParaRPr lang="zh-CN" altLang="en-US" sz="1350" b="1" strike="noStrike" spc="300" noProof="1" dirty="0">
              <a:solidFill>
                <a:schemeClr val="bg1"/>
              </a:solidFill>
              <a:uFillTx/>
              <a:latin typeface="Arial" panose="020B0604020202020204" pitchFamily="34" charset="0"/>
              <a:ea typeface="微软雅黑" panose="020B0503020204020204" charset="-122"/>
            </a:endParaRPr>
          </a:p>
        </p:txBody>
      </p:sp>
      <p:sp>
        <p:nvSpPr>
          <p:cNvPr id="12" name="矩形: 圆角 11"/>
          <p:cNvSpPr/>
          <p:nvPr>
            <p:custDataLst>
              <p:tags r:id="rId7"/>
            </p:custDataLst>
          </p:nvPr>
        </p:nvSpPr>
        <p:spPr>
          <a:xfrm>
            <a:off x="3403600" y="2698750"/>
            <a:ext cx="2460625" cy="3082925"/>
          </a:xfrm>
          <a:prstGeom prst="roundRect">
            <a:avLst>
              <a:gd name="adj" fmla="val 5334"/>
            </a:avLst>
          </a:prstGeom>
          <a:noFill/>
          <a:ln w="28575">
            <a:solidFill>
              <a:schemeClr val="accent3">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3" name="矩形: 圆角 12"/>
          <p:cNvSpPr/>
          <p:nvPr>
            <p:custDataLst>
              <p:tags r:id="rId8"/>
            </p:custDataLst>
          </p:nvPr>
        </p:nvSpPr>
        <p:spPr>
          <a:xfrm>
            <a:off x="3622675" y="1851025"/>
            <a:ext cx="2022475" cy="6032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椭圆 13"/>
          <p:cNvSpPr/>
          <p:nvPr>
            <p:custDataLst>
              <p:tags r:id="rId9"/>
            </p:custDataLst>
          </p:nvPr>
        </p:nvSpPr>
        <p:spPr>
          <a:xfrm>
            <a:off x="4210050" y="2917825"/>
            <a:ext cx="846138" cy="8461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0"/>
            </p:custDataLst>
          </p:nvPr>
        </p:nvSpPr>
        <p:spPr>
          <a:xfrm flipH="1">
            <a:off x="4252913" y="2967038"/>
            <a:ext cx="846138" cy="754063"/>
          </a:xfrm>
          <a:prstGeom prst="rect">
            <a:avLst/>
          </a:prstGeom>
          <a:noFill/>
        </p:spPr>
        <p:txBody>
          <a:bodyPr wrap="square" rtlCol="0" anchor="ctr">
            <a:normAutofit/>
          </a:bodyPr>
          <a:lstStyle/>
          <a:p>
            <a:pPr algn="ctr"/>
            <a:r>
              <a:rPr lang="en-US" sz="1500" b="1" spc="300" noProof="1" dirty="0">
                <a:solidFill>
                  <a:schemeClr val="bg1"/>
                </a:solidFill>
                <a:latin typeface="Arial" panose="020B0604020202020204" pitchFamily="34" charset="0"/>
                <a:ea typeface="微软雅黑" panose="020B0503020204020204" charset="-122"/>
                <a:cs typeface="Montserrat Black"/>
              </a:rPr>
              <a:t>02</a:t>
            </a:r>
            <a:endParaRPr lang="en-US" sz="1500" b="1" spc="300" noProof="1" dirty="0">
              <a:solidFill>
                <a:schemeClr val="bg1"/>
              </a:solidFill>
              <a:latin typeface="Arial" panose="020B0604020202020204" pitchFamily="34" charset="0"/>
              <a:ea typeface="微软雅黑" panose="020B0503020204020204" charset="-122"/>
              <a:cs typeface="Montserrat Black"/>
            </a:endParaRPr>
          </a:p>
        </p:txBody>
      </p:sp>
      <p:sp>
        <p:nvSpPr>
          <p:cNvPr id="16" name="TextBox 21"/>
          <p:cNvSpPr txBox="1"/>
          <p:nvPr>
            <p:custDataLst>
              <p:tags r:id="rId11"/>
            </p:custDataLst>
          </p:nvPr>
        </p:nvSpPr>
        <p:spPr>
          <a:xfrm flipH="1">
            <a:off x="3449638" y="3832225"/>
            <a:ext cx="2366963" cy="1682750"/>
          </a:xfrm>
          <a:prstGeom prst="rect">
            <a:avLst/>
          </a:prstGeom>
          <a:noFill/>
        </p:spPr>
        <p:txBody>
          <a:bodyPr wrap="square" rtlCol="0" anchor="ctr">
            <a:normAutofit lnSpcReduction="10000"/>
          </a:bodyPr>
          <a:lstStyle/>
          <a:p>
            <a:pPr algn="ctr">
              <a:lnSpc>
                <a:spcPct val="130000"/>
              </a:lnSpc>
            </a:pPr>
            <a:r>
              <a:rPr lang="zh-CN" altLang="en-US" sz="2800" spc="150" noProof="1" dirty="0">
                <a:solidFill>
                  <a:schemeClr val="tx1">
                    <a:lumMod val="75000"/>
                    <a:lumOff val="25000"/>
                  </a:schemeClr>
                </a:solidFill>
                <a:latin typeface="Arial" panose="020B0604020202020204" pitchFamily="34" charset="0"/>
                <a:ea typeface="微软雅黑" panose="020B0503020204020204" charset="-122"/>
                <a:cs typeface="+mn-cs"/>
              </a:rPr>
              <a:t>组织管理；活动记录；资料上报</a:t>
            </a:r>
            <a:endParaRPr lang="zh-CN" altLang="en-US" sz="28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17" name="Rectangle 29"/>
          <p:cNvSpPr/>
          <p:nvPr>
            <p:custDataLst>
              <p:tags r:id="rId12"/>
            </p:custDataLst>
          </p:nvPr>
        </p:nvSpPr>
        <p:spPr>
          <a:xfrm flipH="1">
            <a:off x="3638550" y="1789113"/>
            <a:ext cx="2036763" cy="642938"/>
          </a:xfrm>
          <a:prstGeom prst="rect">
            <a:avLst/>
          </a:prstGeom>
        </p:spPr>
        <p:txBody>
          <a:bodyPr wrap="square" anchor="ctr">
            <a:normAutofit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30000"/>
              </a:lnSpc>
              <a:spcBef>
                <a:spcPts val="0"/>
              </a:spcBef>
              <a:spcAft>
                <a:spcPts val="0"/>
              </a:spcAft>
            </a:pPr>
            <a:r>
              <a:rPr lang="zh-CN" altLang="en-US" sz="1350" b="1" strike="noStrike" spc="300" noProof="1" dirty="0">
                <a:solidFill>
                  <a:schemeClr val="bg1"/>
                </a:solidFill>
                <a:uFillTx/>
                <a:latin typeface="Arial" panose="020B0604020202020204" pitchFamily="34" charset="0"/>
                <a:ea typeface="微软雅黑" panose="020B0503020204020204" charset="-122"/>
                <a:cs typeface="+mn-cs"/>
              </a:rPr>
              <a:t>卫生室</a:t>
            </a:r>
            <a:endParaRPr lang="zh-CN" altLang="en-US" sz="1350" b="1" strike="noStrike" spc="300" noProof="1" dirty="0">
              <a:solidFill>
                <a:schemeClr val="bg1"/>
              </a:solidFill>
              <a:uFillTx/>
              <a:latin typeface="Arial" panose="020B0604020202020204" pitchFamily="34" charset="0"/>
              <a:ea typeface="微软雅黑" panose="020B0503020204020204" charset="-122"/>
            </a:endParaRPr>
          </a:p>
        </p:txBody>
      </p:sp>
      <p:sp>
        <p:nvSpPr>
          <p:cNvPr id="26" name="矩形: 圆角 25"/>
          <p:cNvSpPr/>
          <p:nvPr>
            <p:custDataLst>
              <p:tags r:id="rId13"/>
            </p:custDataLst>
          </p:nvPr>
        </p:nvSpPr>
        <p:spPr>
          <a:xfrm>
            <a:off x="6440488" y="2698750"/>
            <a:ext cx="2462213" cy="3082925"/>
          </a:xfrm>
          <a:prstGeom prst="roundRect">
            <a:avLst>
              <a:gd name="adj" fmla="val 5334"/>
            </a:avLst>
          </a:prstGeom>
          <a:noFill/>
          <a:ln w="28575">
            <a:solidFill>
              <a:schemeClr val="accent4">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7" name="矩形: 圆角 26"/>
          <p:cNvSpPr/>
          <p:nvPr>
            <p:custDataLst>
              <p:tags r:id="rId14"/>
            </p:custDataLst>
          </p:nvPr>
        </p:nvSpPr>
        <p:spPr>
          <a:xfrm>
            <a:off x="6659563" y="1851025"/>
            <a:ext cx="2024063" cy="6032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1350" strike="noStrike" noProof="1"/>
              <a:t>小组长</a:t>
            </a:r>
            <a:endParaRPr lang="zh-CN" altLang="en-US" sz="1350" strike="noStrike" noProof="1"/>
          </a:p>
        </p:txBody>
      </p:sp>
      <p:sp>
        <p:nvSpPr>
          <p:cNvPr id="28" name="椭圆 27"/>
          <p:cNvSpPr/>
          <p:nvPr>
            <p:custDataLst>
              <p:tags r:id="rId15"/>
            </p:custDataLst>
          </p:nvPr>
        </p:nvSpPr>
        <p:spPr>
          <a:xfrm>
            <a:off x="7248525" y="2917825"/>
            <a:ext cx="846138" cy="8461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9"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6"/>
            </p:custDataLst>
          </p:nvPr>
        </p:nvSpPr>
        <p:spPr>
          <a:xfrm flipH="1">
            <a:off x="7289800" y="2967038"/>
            <a:ext cx="846138" cy="754063"/>
          </a:xfrm>
          <a:prstGeom prst="rect">
            <a:avLst/>
          </a:prstGeom>
          <a:noFill/>
        </p:spPr>
        <p:txBody>
          <a:bodyPr wrap="square" rtlCol="0" anchor="ctr">
            <a:normAutofit/>
          </a:bodyPr>
          <a:lstStyle/>
          <a:p>
            <a:pPr algn="ctr"/>
            <a:r>
              <a:rPr lang="en-US" sz="1500" b="1" spc="300" noProof="1" dirty="0">
                <a:solidFill>
                  <a:schemeClr val="bg1"/>
                </a:solidFill>
                <a:latin typeface="Arial" panose="020B0604020202020204" pitchFamily="34" charset="0"/>
                <a:ea typeface="微软雅黑" panose="020B0503020204020204" charset="-122"/>
                <a:cs typeface="Montserrat Black"/>
              </a:rPr>
              <a:t>03</a:t>
            </a:r>
            <a:endParaRPr lang="en-US" sz="1500" b="1" spc="300" noProof="1" dirty="0">
              <a:solidFill>
                <a:schemeClr val="bg1"/>
              </a:solidFill>
              <a:latin typeface="Arial" panose="020B0604020202020204" pitchFamily="34" charset="0"/>
              <a:ea typeface="微软雅黑" panose="020B0503020204020204" charset="-122"/>
              <a:cs typeface="Montserrat Black"/>
            </a:endParaRPr>
          </a:p>
        </p:txBody>
      </p:sp>
      <p:sp>
        <p:nvSpPr>
          <p:cNvPr id="30" name="TextBox 21"/>
          <p:cNvSpPr txBox="1"/>
          <p:nvPr>
            <p:custDataLst>
              <p:tags r:id="rId17"/>
            </p:custDataLst>
          </p:nvPr>
        </p:nvSpPr>
        <p:spPr>
          <a:xfrm flipH="1">
            <a:off x="6488113" y="3832225"/>
            <a:ext cx="2366963" cy="1682750"/>
          </a:xfrm>
          <a:prstGeom prst="rect">
            <a:avLst/>
          </a:prstGeom>
          <a:noFill/>
        </p:spPr>
        <p:txBody>
          <a:bodyPr wrap="square" rtlCol="0" anchor="ctr">
            <a:normAutofit fontScale="80000"/>
          </a:bodyPr>
          <a:lstStyle/>
          <a:p>
            <a:pPr algn="ctr">
              <a:lnSpc>
                <a:spcPct val="130000"/>
              </a:lnSpc>
            </a:pPr>
            <a:r>
              <a:rPr lang="zh-CN" altLang="en-US" sz="2800" spc="150" noProof="1" dirty="0">
                <a:solidFill>
                  <a:schemeClr val="tx1">
                    <a:lumMod val="75000"/>
                    <a:lumOff val="25000"/>
                  </a:schemeClr>
                </a:solidFill>
                <a:latin typeface="Arial" panose="020B0604020202020204" pitchFamily="34" charset="0"/>
                <a:ea typeface="微软雅黑" panose="020B0503020204020204" charset="-122"/>
                <a:cs typeface="+mn-cs"/>
              </a:rPr>
              <a:t>日常活动组织开展、组员管理、与指导医生沟通</a:t>
            </a:r>
            <a:endParaRPr lang="zh-CN" altLang="en-US" sz="2800" spc="150" noProof="1" dirty="0">
              <a:solidFill>
                <a:schemeClr val="tx1">
                  <a:lumMod val="75000"/>
                  <a:lumOff val="25000"/>
                </a:schemeClr>
              </a:solidFill>
              <a:latin typeface="Arial" panose="020B0604020202020204" pitchFamily="34" charset="0"/>
              <a:ea typeface="微软雅黑" panose="020B0503020204020204" charset="-122"/>
            </a:endParaRPr>
          </a:p>
        </p:txBody>
      </p:sp>
      <p:sp>
        <p:nvSpPr>
          <p:cNvPr id="49" name="标题1"/>
          <p:cNvSpPr txBox="1"/>
          <p:nvPr>
            <p:custDataLst>
              <p:tags r:id="rId18"/>
            </p:custDataLst>
          </p:nvPr>
        </p:nvSpPr>
        <p:spPr>
          <a:xfrm>
            <a:off x="1630363" y="404813"/>
            <a:ext cx="5845175" cy="619125"/>
          </a:xfrm>
          <a:prstGeom prst="rect">
            <a:avLst/>
          </a:prstGeom>
        </p:spPr>
        <p:txBody>
          <a:bodyPr anchor="ctr">
            <a:normAutofit fontScale="90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40000"/>
              </a:lnSpc>
            </a:pPr>
            <a:r>
              <a:rPr lang="zh-CN" altLang="en-US" sz="3110" b="1" strike="noStrike" spc="300" noProof="1" dirty="0">
                <a:solidFill>
                  <a:schemeClr val="tx1">
                    <a:lumMod val="75000"/>
                    <a:lumOff val="25000"/>
                  </a:schemeClr>
                </a:solidFill>
                <a:latin typeface="Arial" panose="020B0604020202020204" pitchFamily="34" charset="0"/>
                <a:ea typeface="微软雅黑" panose="020B0503020204020204" charset="-122"/>
                <a:cs typeface="Poppins SemiBold" pitchFamily="2" charset="0"/>
                <a:sym typeface="Arial" panose="020B0604020202020204" pitchFamily="34" charset="0"/>
              </a:rPr>
              <a:t>工作要求</a:t>
            </a:r>
            <a:endParaRPr lang="zh-CN" altLang="en-US" sz="3110" b="1" strike="noStrike" spc="300" noProof="1" dirty="0">
              <a:solidFill>
                <a:schemeClr val="tx1">
                  <a:lumMod val="75000"/>
                  <a:lumOff val="25000"/>
                </a:schemeClr>
              </a:solidFill>
              <a:latin typeface="Arial" panose="020B0604020202020204" pitchFamily="34" charset="0"/>
              <a:ea typeface="微软雅黑" panose="020B0503020204020204" charset="-122"/>
              <a:cs typeface="Poppins SemiBold" pitchFamily="2" charset="0"/>
              <a:sym typeface="Arial" panose="020B0604020202020204" pitchFamily="34" charset="0"/>
            </a:endParaRPr>
          </a:p>
        </p:txBody>
      </p:sp>
    </p:spTree>
    <p:custDataLst>
      <p:tags r:id="rId19"/>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 name="矩形 1"/>
          <p:cNvSpPr/>
          <p:nvPr userDrawn="1">
            <p:custDataLst>
              <p:tags r:id="rId1"/>
            </p:custDataLst>
          </p:nvPr>
        </p:nvSpPr>
        <p:spPr>
          <a:xfrm>
            <a:off x="219075" y="1085850"/>
            <a:ext cx="8705850" cy="46863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latin typeface="微软雅黑" panose="020B0503020204020204" charset="-122"/>
              <a:ea typeface="微软雅黑" panose="020B0503020204020204" charset="-122"/>
            </a:endParaRPr>
          </a:p>
        </p:txBody>
      </p:sp>
      <p:pic>
        <p:nvPicPr>
          <p:cNvPr id="66563" name="图片 5"/>
          <p:cNvPicPr>
            <a:picLocks noChangeAspect="1"/>
          </p:cNvPicPr>
          <p:nvPr>
            <p:custDataLst>
              <p:tags r:id="rId2"/>
            </p:custDataLst>
          </p:nvPr>
        </p:nvPicPr>
        <p:blipFill>
          <a:blip r:embed="rId3"/>
          <a:srcRect l="-5"/>
          <a:stretch>
            <a:fillRect/>
          </a:stretch>
        </p:blipFill>
        <p:spPr>
          <a:xfrm>
            <a:off x="457200" y="2457450"/>
            <a:ext cx="2743200" cy="2743200"/>
          </a:xfrm>
          <a:prstGeom prst="rect">
            <a:avLst/>
          </a:prstGeom>
          <a:noFill/>
          <a:ln w="9525">
            <a:noFill/>
          </a:ln>
        </p:spPr>
      </p:pic>
      <p:sp>
        <p:nvSpPr>
          <p:cNvPr id="3" name="文本框 2"/>
          <p:cNvSpPr txBox="1"/>
          <p:nvPr>
            <p:custDataLst>
              <p:tags r:id="rId4"/>
            </p:custDataLst>
          </p:nvPr>
        </p:nvSpPr>
        <p:spPr>
          <a:xfrm>
            <a:off x="457200" y="1428750"/>
            <a:ext cx="8229600" cy="571500"/>
          </a:xfrm>
          <a:prstGeom prst="rect">
            <a:avLst/>
          </a:prstGeom>
          <a:noFill/>
        </p:spPr>
        <p:txBody>
          <a:bodyPr wrap="square" lIns="47625" tIns="19050" rIns="47625" bIns="19050" rtlCol="0" anchor="b" anchorCtr="0">
            <a:normAutofit/>
          </a:bodyPr>
          <a:lstStyle/>
          <a:p>
            <a:r>
              <a:rPr lang="zh-CN" altLang="zh-CN" sz="3000" b="1" spc="160" noProof="1" dirty="0">
                <a:solidFill>
                  <a:schemeClr val="dk1"/>
                </a:solidFill>
                <a:latin typeface="微软雅黑" panose="020B0503020204020204" charset="-122"/>
                <a:ea typeface="微软雅黑" panose="020B0503020204020204" charset="-122"/>
                <a:cs typeface="+mn-cs"/>
              </a:rPr>
              <a:t>卫生院</a:t>
            </a:r>
            <a:endParaRPr lang="zh-CN" altLang="zh-CN" sz="3000" b="1" spc="160" noProof="1" dirty="0">
              <a:solidFill>
                <a:schemeClr val="dk1"/>
              </a:solidFill>
              <a:latin typeface="微软雅黑" panose="020B0503020204020204" charset="-122"/>
              <a:ea typeface="微软雅黑" panose="020B0503020204020204" charset="-122"/>
            </a:endParaRPr>
          </a:p>
        </p:txBody>
      </p:sp>
      <p:sp>
        <p:nvSpPr>
          <p:cNvPr id="11" name="Title 6"/>
          <p:cNvSpPr txBox="1"/>
          <p:nvPr>
            <p:custDataLst>
              <p:tags r:id="rId5"/>
            </p:custDataLst>
          </p:nvPr>
        </p:nvSpPr>
        <p:spPr>
          <a:xfrm>
            <a:off x="3429000" y="2457450"/>
            <a:ext cx="5257800" cy="27432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争取政府支持，成立领导小组，制定工作方案，安排专人负责；每次活动需要有计划、签到表、讲义、记录、照片、小结</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2.</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定期或不定期开展督导检查</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3.</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出组测评</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4.</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按时报送信息</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sp>
        <p:nvSpPr>
          <p:cNvPr id="2" name="矩形 1"/>
          <p:cNvSpPr/>
          <p:nvPr userDrawn="1">
            <p:custDataLst>
              <p:tags r:id="rId1"/>
            </p:custDataLst>
          </p:nvPr>
        </p:nvSpPr>
        <p:spPr>
          <a:xfrm>
            <a:off x="219075" y="1085850"/>
            <a:ext cx="8705850" cy="46863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solidFill>
                <a:schemeClr val="lt1"/>
              </a:solidFill>
              <a:latin typeface="微软雅黑" panose="020B0503020204020204" charset="-122"/>
              <a:ea typeface="微软雅黑" panose="020B0503020204020204" charset="-122"/>
            </a:endParaRPr>
          </a:p>
        </p:txBody>
      </p:sp>
      <p:pic>
        <p:nvPicPr>
          <p:cNvPr id="67587" name="图片 5"/>
          <p:cNvPicPr>
            <a:picLocks noChangeAspect="1"/>
          </p:cNvPicPr>
          <p:nvPr>
            <p:custDataLst>
              <p:tags r:id="rId2"/>
            </p:custDataLst>
          </p:nvPr>
        </p:nvPicPr>
        <p:blipFill>
          <a:blip r:embed="rId3"/>
          <a:srcRect l="-5"/>
          <a:stretch>
            <a:fillRect/>
          </a:stretch>
        </p:blipFill>
        <p:spPr>
          <a:xfrm>
            <a:off x="457200" y="2457450"/>
            <a:ext cx="2743200" cy="2743200"/>
          </a:xfrm>
          <a:prstGeom prst="rect">
            <a:avLst/>
          </a:prstGeom>
          <a:noFill/>
          <a:ln w="9525">
            <a:noFill/>
          </a:ln>
        </p:spPr>
      </p:pic>
      <p:sp>
        <p:nvSpPr>
          <p:cNvPr id="3" name="文本框 2"/>
          <p:cNvSpPr txBox="1"/>
          <p:nvPr>
            <p:custDataLst>
              <p:tags r:id="rId4"/>
            </p:custDataLst>
          </p:nvPr>
        </p:nvSpPr>
        <p:spPr>
          <a:xfrm>
            <a:off x="457200" y="1428750"/>
            <a:ext cx="8229600" cy="571500"/>
          </a:xfrm>
          <a:prstGeom prst="rect">
            <a:avLst/>
          </a:prstGeom>
          <a:noFill/>
        </p:spPr>
        <p:txBody>
          <a:bodyPr wrap="square" lIns="47625" tIns="19050" rIns="47625" bIns="19050" rtlCol="0" anchor="b" anchorCtr="0">
            <a:normAutofit/>
          </a:bodyPr>
          <a:lstStyle/>
          <a:p>
            <a:r>
              <a:rPr lang="zh-CN" altLang="zh-CN" sz="3000" b="1" spc="160" noProof="1" dirty="0">
                <a:solidFill>
                  <a:schemeClr val="dk1"/>
                </a:solidFill>
                <a:latin typeface="微软雅黑" panose="020B0503020204020204" charset="-122"/>
                <a:ea typeface="微软雅黑" panose="020B0503020204020204" charset="-122"/>
                <a:cs typeface="+mn-cs"/>
              </a:rPr>
              <a:t>资料报送</a:t>
            </a:r>
            <a:endParaRPr lang="zh-CN" altLang="zh-CN" sz="3000" b="1" spc="160" noProof="1" dirty="0">
              <a:solidFill>
                <a:schemeClr val="dk1"/>
              </a:solidFill>
              <a:latin typeface="微软雅黑" panose="020B0503020204020204" charset="-122"/>
              <a:ea typeface="微软雅黑" panose="020B0503020204020204" charset="-122"/>
            </a:endParaRPr>
          </a:p>
        </p:txBody>
      </p:sp>
      <p:sp>
        <p:nvSpPr>
          <p:cNvPr id="11" name="Title 6"/>
          <p:cNvSpPr txBox="1"/>
          <p:nvPr>
            <p:custDataLst>
              <p:tags r:id="rId5"/>
            </p:custDataLst>
          </p:nvPr>
        </p:nvSpPr>
        <p:spPr>
          <a:xfrm>
            <a:off x="3429000" y="2457450"/>
            <a:ext cx="5257800" cy="274320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a:t>
            </a:r>
            <a:r>
              <a:rPr altLang="zh-CN" sz="1500" strike="noStrike" spc="100" noProof="1">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7</a:t>
            </a:r>
            <a:r>
              <a:rPr lang="zh-CN" altLang="en-US" sz="1500" strike="noStrike" spc="100" noProof="1">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月</a:t>
            </a:r>
            <a:r>
              <a:rPr altLang="zh-CN" sz="1500" strike="noStrike" spc="100" noProof="1">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15</a:t>
            </a:r>
            <a:r>
              <a:rPr lang="zh-CN" altLang="en-US" sz="1500" strike="noStrike" spc="100" noProof="1">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sym typeface="+mn-ea"/>
              </a:rPr>
              <a:t>日前：</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联络员名单（附件</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4</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7</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月</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15</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前</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2.7</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月</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30</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日前：慢病自我管理小组登记表（附件</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11</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3.</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每月</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5</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日前：上月自我管理小组工作月报表（附件</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10</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4.8</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月</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15</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日前：近期小组活动相关资料</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5.</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每年</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2</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月底前：上年度资料（一级文件夹：</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XX</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乡镇慢病自我管理小组，二级文件夹：</a:t>
            </a:r>
            <a:r>
              <a:rPr altLang="zh-CN"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XX</a:t>
            </a:r>
            <a:r>
              <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村慢病自我管理小组，三级文件夹：第几次慢病自我管理小组）</a:t>
            </a: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a:p>
            <a:pPr algn="l" fontAlgn="auto">
              <a:lnSpc>
                <a:spcPct val="120000"/>
              </a:lnSpc>
              <a:spcAft>
                <a:spcPts val="800"/>
              </a:spcAft>
            </a:pPr>
            <a:endParaRPr lang="zh-CN" altLang="en-US" sz="1500" strike="noStrike" spc="100" noProof="1"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44"/>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44"/>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8.xml><?xml version="1.0" encoding="utf-8"?>
<p:tagLst xmlns:p="http://schemas.openxmlformats.org/presentationml/2006/main">
  <p:tag name="KSO_WM_TEMPLATE_THUMBS_INDEX" val="1、5、8、11、13、15、18、20"/>
  <p:tag name="KSO_WM_TEMPLATE_SUBCATEGORY" val="0"/>
  <p:tag name="KSO_WM_TEMPLATE_COLOR_TYPE" val="0"/>
  <p:tag name="KSO_WM_TAG_VERSION" val="1.0"/>
  <p:tag name="KSO_WM_BEAUTIFY_FLAG" val="#wm#"/>
  <p:tag name="KSO_WM_TEMPLATE_CATEGORY" val="custom"/>
  <p:tag name="KSO_WM_TEMPLATE_INDEX" val="20218944"/>
  <p:tag name="KSO_WM_TEMPLATE_MASTER_TYPE" val="1"/>
</p:tagLst>
</file>

<file path=ppt/tags/tag16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2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3"/>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183"/>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7.xml><?xml version="1.0" encoding="utf-8"?>
<p:tagLst xmlns:p="http://schemas.openxmlformats.org/presentationml/2006/main">
  <p:tag name="KSO_WM_TEMPLATE_THUMBS_INDEX" val="1、4、7、9、11、16、19、20、21、22、23、24"/>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183"/>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4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07"/>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07"/>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7.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807"/>
  <p:tag name="KSO_WM_TEMPLATE_THUMBS_INDEX" val="1、4、6、7、9、10、11、12、14"/>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34.xml><?xml version="1.0" encoding="utf-8"?>
<p:tagLst xmlns:p="http://schemas.openxmlformats.org/presentationml/2006/main">
  <p:tag name="KSO_WM_TAG_VERSION" val="1.0"/>
  <p:tag name="KSO_WM_BEAUTIFY_FLAG" val="#wm#"/>
  <p:tag name="KSO_WM_UNIT_TYPE" val="i"/>
  <p:tag name="KSO_WM_UNIT_INDEX" val="8"/>
  <p:tag name="KSO_WM_UNIT_ID" val="_1*i*8"/>
  <p:tag name="KSO_WM_UNIT_HIGHLIGHT" val="0"/>
  <p:tag name="KSO_WM_UNIT_COMPATIBLE" val="0"/>
  <p:tag name="KSO_WM_UNIT_DIAGRAM_ISNUMVISUAL" val="0"/>
  <p:tag name="KSO_WM_UNIT_DIAGRAM_ISREFERUNIT" val="0"/>
  <p:tag name="KSO_WM_UNIT_LAYERLEVEL" val="1"/>
  <p:tag name="KSO_WM_SLIDE_BACKGROUND_MASK_FLAG" val="1"/>
</p:tagLst>
</file>

<file path=ppt/tags/tag435.xml><?xml version="1.0" encoding="utf-8"?>
<p:tagLst xmlns:p="http://schemas.openxmlformats.org/presentationml/2006/main">
  <p:tag name="KSO_WM_TAG_VERSION" val="1.0"/>
  <p:tag name="KSO_WM_BEAUTIFY_FLAG" val="#wm#"/>
  <p:tag name="KSO_WM_UNIT_TYPE" val="i"/>
  <p:tag name="KSO_WM_UNIT_INDEX" val="12"/>
  <p:tag name="KSO_WM_UNIT_ID" val="_1*i*12"/>
  <p:tag name="KSO_WM_UNIT_HIGHLIGHT" val="0"/>
  <p:tag name="KSO_WM_UNIT_COMPATIBLE" val="0"/>
  <p:tag name="KSO_WM_UNIT_DIAGRAM_ISNUMVISUAL" val="0"/>
  <p:tag name="KSO_WM_UNIT_DIAGRAM_ISREFERUNIT" val="0"/>
  <p:tag name="KSO_WM_UNIT_LAYERLEVEL" val="1"/>
  <p:tag name="KSO_WM_SLIDE_BACKGROUND_MASK_FLAG" val="1"/>
</p:tagLst>
</file>

<file path=ppt/tags/tag436.xml><?xml version="1.0" encoding="utf-8"?>
<p:tagLst xmlns:p="http://schemas.openxmlformats.org/presentationml/2006/main">
  <p:tag name="KSO_WM_TAG_VERSION" val="1.0"/>
  <p:tag name="KSO_WM_BEAUTIFY_FLAG" val="#wm#"/>
  <p:tag name="KSO_WM_UNIT_TYPE" val="i"/>
  <p:tag name="KSO_WM_UNIT_INDEX" val="13"/>
  <p:tag name="KSO_WM_UNIT_ID" val="_1*i*13"/>
  <p:tag name="KSO_WM_UNIT_HIGHLIGHT" val="0"/>
  <p:tag name="KSO_WM_UNIT_COMPATIBLE" val="0"/>
  <p:tag name="KSO_WM_UNIT_DIAGRAM_ISNUMVISUAL" val="0"/>
  <p:tag name="KSO_WM_UNIT_DIAGRAM_ISREFERUNIT" val="0"/>
  <p:tag name="KSO_WM_UNIT_LAYERLEVEL" val="1"/>
  <p:tag name="KSO_WM_SLIDE_BACKGROUND_MASK_FLAG" val="1"/>
</p:tagLst>
</file>

<file path=ppt/tags/tag437.xml><?xml version="1.0" encoding="utf-8"?>
<p:tagLst xmlns:p="http://schemas.openxmlformats.org/presentationml/2006/main">
  <p:tag name="KSO_WM_TAG_VERSION" val="1.0"/>
  <p:tag name="KSO_WM_BEAUTIFY_FLAG" val="#wm#"/>
  <p:tag name="KSO_WM_UNIT_TYPE" val="i"/>
  <p:tag name="KSO_WM_UNIT_INDEX" val="14"/>
  <p:tag name="KSO_WM_UNIT_ID" val="_1*i*14"/>
  <p:tag name="KSO_WM_UNIT_HIGHLIGHT" val="0"/>
  <p:tag name="KSO_WM_UNIT_COMPATIBLE" val="0"/>
  <p:tag name="KSO_WM_UNIT_DIAGRAM_ISNUMVISUAL" val="0"/>
  <p:tag name="KSO_WM_UNIT_DIAGRAM_ISREFERUNIT" val="0"/>
  <p:tag name="KSO_WM_UNIT_LAYERLEVEL" val="1"/>
  <p:tag name="KSO_WM_SLIDE_BACKGROUND_MASK_FLAG" val="1"/>
</p:tagLst>
</file>

<file path=ppt/tags/tag438.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439.xml><?xml version="1.0" encoding="utf-8"?>
<p:tagLst xmlns:p="http://schemas.openxmlformats.org/presentationml/2006/main">
  <p:tag name="KSO_WM_TAG_VERSION" val="1.0"/>
  <p:tag name="KSO_WM_BEAUTIFY_FLAG" val="#wm#"/>
  <p:tag name="KSO_WM_UNIT_TYPE" val="i"/>
  <p:tag name="KSO_WM_UNIT_INDEX" val="12"/>
  <p:tag name="KSO_WM_UNIT_ID" val="_2*i*12"/>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40.xml><?xml version="1.0" encoding="utf-8"?>
<p:tagLst xmlns:p="http://schemas.openxmlformats.org/presentationml/2006/main">
  <p:tag name="KSO_WM_TAG_VERSION" val="1.0"/>
  <p:tag name="KSO_WM_BEAUTIFY_FLAG" val="#wm#"/>
  <p:tag name="KSO_WM_UNIT_TYPE" val="i"/>
  <p:tag name="KSO_WM_UNIT_INDEX" val="13"/>
  <p:tag name="KSO_WM_UNIT_ID" val="_2*i*13"/>
  <p:tag name="KSO_WM_UNIT_HIGHLIGHT" val="0"/>
  <p:tag name="KSO_WM_UNIT_COMPATIBLE" val="0"/>
  <p:tag name="KSO_WM_UNIT_DIAGRAM_ISNUMVISUAL" val="0"/>
  <p:tag name="KSO_WM_UNIT_DIAGRAM_ISREFERUNIT" val="0"/>
  <p:tag name="KSO_WM_UNIT_LAYERLEVEL" val="1"/>
</p:tagLst>
</file>

<file path=ppt/tags/tag441.xml><?xml version="1.0" encoding="utf-8"?>
<p:tagLst xmlns:p="http://schemas.openxmlformats.org/presentationml/2006/main">
  <p:tag name="KSO_WM_TAG_VERSION" val="1.0"/>
  <p:tag name="KSO_WM_BEAUTIFY_FLAG" val="#wm#"/>
  <p:tag name="KSO_WM_UNIT_TYPE" val="i"/>
  <p:tag name="KSO_WM_UNIT_INDEX" val="14"/>
  <p:tag name="KSO_WM_UNIT_ID" val="_2*i*14"/>
  <p:tag name="KSO_WM_UNIT_HIGHLIGHT" val="0"/>
  <p:tag name="KSO_WM_UNIT_COMPATIBLE" val="0"/>
  <p:tag name="KSO_WM_UNIT_DIAGRAM_ISNUMVISUAL" val="0"/>
  <p:tag name="KSO_WM_UNIT_DIAGRAM_ISREFERUNIT" val="0"/>
  <p:tag name="KSO_WM_UNIT_LAYERLEVEL"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5.xml><?xml version="1.0" encoding="utf-8"?>
<p:tagLst xmlns:p="http://schemas.openxmlformats.org/presentationml/2006/main">
  <p:tag name="KSO_WM_TAG_VERSION" val="1.0"/>
  <p:tag name="KSO_WM_BEAUTIFY_FLAG" val="#wm#"/>
  <p:tag name="KSO_WM_UNIT_TYPE" val="i"/>
  <p:tag name="KSO_WM_UNIT_INDEX" val="8"/>
  <p:tag name="KSO_WM_UNIT_ID" val="_4*i*8"/>
  <p:tag name="KSO_WM_UNIT_HIGHLIGHT" val="0"/>
  <p:tag name="KSO_WM_UNIT_COMPATIBLE" val="0"/>
  <p:tag name="KSO_WM_UNIT_DIAGRAM_ISNUMVISUAL" val="0"/>
  <p:tag name="KSO_WM_UNIT_DIAGRAM_ISREFERUNIT" val="0"/>
  <p:tag name="KSO_WM_UNIT_LAYERLEVEL" val="1"/>
</p:tagLst>
</file>

<file path=ppt/tags/tag456.xml><?xml version="1.0" encoding="utf-8"?>
<p:tagLst xmlns:p="http://schemas.openxmlformats.org/presentationml/2006/main">
  <p:tag name="KSO_WM_TAG_VERSION" val="1.0"/>
  <p:tag name="KSO_WM_BEAUTIFY_FLAG" val="#wm#"/>
  <p:tag name="KSO_WM_UNIT_TYPE" val="i"/>
  <p:tag name="KSO_WM_UNIT_INDEX" val="12"/>
  <p:tag name="KSO_WM_UNIT_ID" val="_4*i*12"/>
  <p:tag name="KSO_WM_UNIT_HIGHLIGHT" val="0"/>
  <p:tag name="KSO_WM_UNIT_COMPATIBLE" val="0"/>
  <p:tag name="KSO_WM_UNIT_DIAGRAM_ISNUMVISUAL" val="0"/>
  <p:tag name="KSO_WM_UNIT_DIAGRAM_ISREFERUNIT" val="0"/>
  <p:tag name="KSO_WM_UNIT_LAYERLEVEL" val="1"/>
</p:tagLst>
</file>

<file path=ppt/tags/tag457.xml><?xml version="1.0" encoding="utf-8"?>
<p:tagLst xmlns:p="http://schemas.openxmlformats.org/presentationml/2006/main">
  <p:tag name="KSO_WM_TAG_VERSION" val="1.0"/>
  <p:tag name="KSO_WM_BEAUTIFY_FLAG" val="#wm#"/>
  <p:tag name="KSO_WM_UNIT_TYPE" val="i"/>
  <p:tag name="KSO_WM_UNIT_INDEX" val="13"/>
  <p:tag name="KSO_WM_UNIT_ID" val="_4*i*13"/>
  <p:tag name="KSO_WM_UNIT_HIGHLIGHT" val="0"/>
  <p:tag name="KSO_WM_UNIT_COMPATIBLE" val="0"/>
  <p:tag name="KSO_WM_UNIT_DIAGRAM_ISNUMVISUAL" val="0"/>
  <p:tag name="KSO_WM_UNIT_DIAGRAM_ISREFERUNIT" val="0"/>
  <p:tag name="KSO_WM_UNIT_LAYERLEVEL" val="1"/>
</p:tagLst>
</file>

<file path=ppt/tags/tag458.xml><?xml version="1.0" encoding="utf-8"?>
<p:tagLst xmlns:p="http://schemas.openxmlformats.org/presentationml/2006/main">
  <p:tag name="KSO_WM_TAG_VERSION" val="1.0"/>
  <p:tag name="KSO_WM_BEAUTIFY_FLAG" val="#wm#"/>
  <p:tag name="KSO_WM_UNIT_TYPE" val="i"/>
  <p:tag name="KSO_WM_UNIT_INDEX" val="14"/>
  <p:tag name="KSO_WM_UNIT_ID" val="_4*i*14"/>
  <p:tag name="KSO_WM_UNIT_HIGHLIGHT" val="0"/>
  <p:tag name="KSO_WM_UNIT_COMPATIBLE" val="0"/>
  <p:tag name="KSO_WM_UNIT_DIAGRAM_ISNUMVISUAL" val="0"/>
  <p:tag name="KSO_WM_UNIT_DIAGRAM_ISREFERUNIT" val="0"/>
  <p:tag name="KSO_WM_UNIT_LAYERLEVEL"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5.xml><?xml version="1.0" encoding="utf-8"?>
<p:tagLst xmlns:p="http://schemas.openxmlformats.org/presentationml/2006/main">
  <p:tag name="KSO_WM_TAG_VERSION" val="1.0"/>
  <p:tag name="KSO_WM_BEAUTIFY_FLAG" val="#wm#"/>
  <p:tag name="KSO_WM_UNIT_TYPE" val="i"/>
  <p:tag name="KSO_WM_UNIT_INDEX" val="8"/>
  <p:tag name="KSO_WM_UNIT_ID" val="_5*i*8"/>
  <p:tag name="KSO_WM_UNIT_HIGHLIGHT" val="0"/>
  <p:tag name="KSO_WM_UNIT_COMPATIBLE" val="0"/>
  <p:tag name="KSO_WM_UNIT_DIAGRAM_ISNUMVISUAL" val="0"/>
  <p:tag name="KSO_WM_UNIT_DIAGRAM_ISREFERUNIT" val="0"/>
  <p:tag name="KSO_WM_UNIT_LAYERLEVEL" val="1"/>
</p:tagLst>
</file>

<file path=ppt/tags/tag466.xml><?xml version="1.0" encoding="utf-8"?>
<p:tagLst xmlns:p="http://schemas.openxmlformats.org/presentationml/2006/main">
  <p:tag name="KSO_WM_TAG_VERSION" val="1.0"/>
  <p:tag name="KSO_WM_BEAUTIFY_FLAG" val="#wm#"/>
  <p:tag name="KSO_WM_UNIT_TYPE" val="i"/>
  <p:tag name="KSO_WM_UNIT_INDEX" val="12"/>
  <p:tag name="KSO_WM_UNIT_ID" val="_5*i*12"/>
  <p:tag name="KSO_WM_UNIT_HIGHLIGHT" val="0"/>
  <p:tag name="KSO_WM_UNIT_COMPATIBLE" val="0"/>
  <p:tag name="KSO_WM_UNIT_DIAGRAM_ISNUMVISUAL" val="0"/>
  <p:tag name="KSO_WM_UNIT_DIAGRAM_ISREFERUNIT" val="0"/>
  <p:tag name="KSO_WM_UNIT_LAYERLEVEL" val="1"/>
</p:tagLst>
</file>

<file path=ppt/tags/tag467.xml><?xml version="1.0" encoding="utf-8"?>
<p:tagLst xmlns:p="http://schemas.openxmlformats.org/presentationml/2006/main">
  <p:tag name="KSO_WM_TAG_VERSION" val="1.0"/>
  <p:tag name="KSO_WM_BEAUTIFY_FLAG" val="#wm#"/>
  <p:tag name="KSO_WM_UNIT_TYPE" val="i"/>
  <p:tag name="KSO_WM_UNIT_INDEX" val="13"/>
  <p:tag name="KSO_WM_UNIT_ID" val="_5*i*13"/>
  <p:tag name="KSO_WM_UNIT_HIGHLIGHT" val="0"/>
  <p:tag name="KSO_WM_UNIT_COMPATIBLE" val="0"/>
  <p:tag name="KSO_WM_UNIT_DIAGRAM_ISNUMVISUAL" val="0"/>
  <p:tag name="KSO_WM_UNIT_DIAGRAM_ISREFERUNIT" val="0"/>
  <p:tag name="KSO_WM_UNIT_LAYERLEVEL" val="1"/>
</p:tagLst>
</file>

<file path=ppt/tags/tag468.xml><?xml version="1.0" encoding="utf-8"?>
<p:tagLst xmlns:p="http://schemas.openxmlformats.org/presentationml/2006/main">
  <p:tag name="KSO_WM_TAG_VERSION" val="1.0"/>
  <p:tag name="KSO_WM_BEAUTIFY_FLAG" val="#wm#"/>
  <p:tag name="KSO_WM_UNIT_TYPE" val="i"/>
  <p:tag name="KSO_WM_UNIT_INDEX" val="14"/>
  <p:tag name="KSO_WM_UNIT_ID" val="_5*i*14"/>
  <p:tag name="KSO_WM_UNIT_HIGHLIGHT" val="0"/>
  <p:tag name="KSO_WM_UNIT_COMPATIBLE" val="0"/>
  <p:tag name="KSO_WM_UNIT_DIAGRAM_ISNUMVISUAL" val="0"/>
  <p:tag name="KSO_WM_UNIT_DIAGRAM_ISREFERUNIT" val="0"/>
  <p:tag name="KSO_WM_UNIT_LAYERLEVEL"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7.xml><?xml version="1.0" encoding="utf-8"?>
<p:tagLst xmlns:p="http://schemas.openxmlformats.org/presentationml/2006/main">
  <p:tag name="KSO_WM_TAG_VERSION" val="1.0"/>
  <p:tag name="KSO_WM_BEAUTIFY_FLAG" val="#wm#"/>
  <p:tag name="KSO_WM_UNIT_TYPE" val="i"/>
  <p:tag name="KSO_WM_UNIT_INDEX" val="8"/>
  <p:tag name="KSO_WM_UNIT_ID" val="_6*i*8"/>
  <p:tag name="KSO_WM_UNIT_HIGHLIGHT" val="0"/>
  <p:tag name="KSO_WM_UNIT_COMPATIBLE" val="0"/>
  <p:tag name="KSO_WM_UNIT_DIAGRAM_ISNUMVISUAL" val="0"/>
  <p:tag name="KSO_WM_UNIT_DIAGRAM_ISREFERUNIT" val="0"/>
  <p:tag name="KSO_WM_UNIT_LAYERLEVEL" val="1"/>
</p:tagLst>
</file>

<file path=ppt/tags/tag478.xml><?xml version="1.0" encoding="utf-8"?>
<p:tagLst xmlns:p="http://schemas.openxmlformats.org/presentationml/2006/main">
  <p:tag name="KSO_WM_TAG_VERSION" val="1.0"/>
  <p:tag name="KSO_WM_BEAUTIFY_FLAG" val="#wm#"/>
  <p:tag name="KSO_WM_UNIT_TYPE" val="i"/>
  <p:tag name="KSO_WM_UNIT_INDEX" val="12"/>
  <p:tag name="KSO_WM_UNIT_ID" val="_6*i*12"/>
  <p:tag name="KSO_WM_UNIT_HIGHLIGHT" val="0"/>
  <p:tag name="KSO_WM_UNIT_COMPATIBLE" val="0"/>
  <p:tag name="KSO_WM_UNIT_DIAGRAM_ISNUMVISUAL" val="0"/>
  <p:tag name="KSO_WM_UNIT_DIAGRAM_ISREFERUNIT" val="0"/>
  <p:tag name="KSO_WM_UNIT_LAYERLEVEL" val="1"/>
</p:tagLst>
</file>

<file path=ppt/tags/tag479.xml><?xml version="1.0" encoding="utf-8"?>
<p:tagLst xmlns:p="http://schemas.openxmlformats.org/presentationml/2006/main">
  <p:tag name="KSO_WM_TAG_VERSION" val="1.0"/>
  <p:tag name="KSO_WM_BEAUTIFY_FLAG" val="#wm#"/>
  <p:tag name="KSO_WM_UNIT_TYPE" val="i"/>
  <p:tag name="KSO_WM_UNIT_INDEX" val="13"/>
  <p:tag name="KSO_WM_UNIT_ID" val="_6*i*13"/>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80.xml><?xml version="1.0" encoding="utf-8"?>
<p:tagLst xmlns:p="http://schemas.openxmlformats.org/presentationml/2006/main">
  <p:tag name="KSO_WM_TAG_VERSION" val="1.0"/>
  <p:tag name="KSO_WM_BEAUTIFY_FLAG" val="#wm#"/>
  <p:tag name="KSO_WM_UNIT_TYPE" val="i"/>
  <p:tag name="KSO_WM_UNIT_INDEX" val="14"/>
  <p:tag name="KSO_WM_UNIT_ID" val="_6*i*14"/>
  <p:tag name="KSO_WM_UNIT_HIGHLIGHT" val="0"/>
  <p:tag name="KSO_WM_UNIT_COMPATIBLE" val="0"/>
  <p:tag name="KSO_WM_UNIT_DIAGRAM_ISNUMVISUAL" val="0"/>
  <p:tag name="KSO_WM_UNIT_DIAGRAM_ISREFERUNIT" val="0"/>
  <p:tag name="KSO_WM_UNIT_LAYERLEVEL" val="1"/>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8.xml><?xml version="1.0" encoding="utf-8"?>
<p:tagLst xmlns:p="http://schemas.openxmlformats.org/presentationml/2006/main">
  <p:tag name="KSO_WM_TAG_VERSION" val="1.0"/>
  <p:tag name="KSO_WM_BEAUTIFY_FLAG" val="#wm#"/>
  <p:tag name="KSO_WM_UNIT_TYPE" val="i"/>
  <p:tag name="KSO_WM_UNIT_INDEX" val="8"/>
  <p:tag name="KSO_WM_UNIT_ID" val="_8*i*8"/>
  <p:tag name="KSO_WM_UNIT_HIGHLIGHT" val="0"/>
  <p:tag name="KSO_WM_UNIT_COMPATIBLE" val="0"/>
  <p:tag name="KSO_WM_UNIT_DIAGRAM_ISNUMVISUAL" val="0"/>
  <p:tag name="KSO_WM_UNIT_DIAGRAM_ISREFERUNIT" val="0"/>
  <p:tag name="KSO_WM_UNIT_LAYERLEVEL" val="1"/>
</p:tagLst>
</file>

<file path=ppt/tags/tag489.xml><?xml version="1.0" encoding="utf-8"?>
<p:tagLst xmlns:p="http://schemas.openxmlformats.org/presentationml/2006/main">
  <p:tag name="KSO_WM_TAG_VERSION" val="1.0"/>
  <p:tag name="KSO_WM_BEAUTIFY_FLAG" val="#wm#"/>
  <p:tag name="KSO_WM_UNIT_TYPE" val="i"/>
  <p:tag name="KSO_WM_UNIT_INDEX" val="12"/>
  <p:tag name="KSO_WM_UNIT_ID" val="_8*i*12"/>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0.xml><?xml version="1.0" encoding="utf-8"?>
<p:tagLst xmlns:p="http://schemas.openxmlformats.org/presentationml/2006/main">
  <p:tag name="KSO_WM_TAG_VERSION" val="1.0"/>
  <p:tag name="KSO_WM_BEAUTIFY_FLAG" val="#wm#"/>
  <p:tag name="KSO_WM_UNIT_TYPE" val="i"/>
  <p:tag name="KSO_WM_UNIT_INDEX" val="13"/>
  <p:tag name="KSO_WM_UNIT_ID" val="_8*i*13"/>
  <p:tag name="KSO_WM_UNIT_HIGHLIGHT" val="0"/>
  <p:tag name="KSO_WM_UNIT_COMPATIBLE" val="0"/>
  <p:tag name="KSO_WM_UNIT_DIAGRAM_ISNUMVISUAL" val="0"/>
  <p:tag name="KSO_WM_UNIT_DIAGRAM_ISREFERUNIT" val="0"/>
  <p:tag name="KSO_WM_UNIT_LAYERLEVEL" val="1"/>
</p:tagLst>
</file>

<file path=ppt/tags/tag491.xml><?xml version="1.0" encoding="utf-8"?>
<p:tagLst xmlns:p="http://schemas.openxmlformats.org/presentationml/2006/main">
  <p:tag name="KSO_WM_TAG_VERSION" val="1.0"/>
  <p:tag name="KSO_WM_BEAUTIFY_FLAG" val="#wm#"/>
  <p:tag name="KSO_WM_UNIT_TYPE" val="i"/>
  <p:tag name="KSO_WM_UNIT_INDEX" val="14"/>
  <p:tag name="KSO_WM_UNIT_ID" val="_8*i*14"/>
  <p:tag name="KSO_WM_UNIT_HIGHLIGHT" val="0"/>
  <p:tag name="KSO_WM_UNIT_COMPATIBLE" val="0"/>
  <p:tag name="KSO_WM_UNIT_DIAGRAM_ISNUMVISUAL" val="0"/>
  <p:tag name="KSO_WM_UNIT_DIAGRAM_ISREFERUNIT" val="0"/>
  <p:tag name="KSO_WM_UNIT_LAYERLEVEL"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 name="KSO_WM_UNIT_SUBTYPE" val="h"/>
  <p:tag name="KSO_WM_SLIDE_BACKGROUND_TYPE" val="frame"/>
  <p:tag name="KSO_WM_UNIT_BK_DARK_LIGHT" val="2"/>
  <p:tag name="KSO_WM_SLIDE_BK_DARK_LIGHT"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00.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501.xml><?xml version="1.0" encoding="utf-8"?>
<p:tagLst xmlns:p="http://schemas.openxmlformats.org/presentationml/2006/main">
  <p:tag name="KSO_WM_TAG_VERSION" val="1.0"/>
  <p:tag name="KSO_WM_BEAUTIFY_FLAG" val="#wm#"/>
  <p:tag name="KSO_WM_UNIT_TYPE" val="i"/>
  <p:tag name="KSO_WM_UNIT_INDEX" val="12"/>
  <p:tag name="KSO_WM_UNIT_ID" val="_9*i*12"/>
  <p:tag name="KSO_WM_UNIT_HIGHLIGHT" val="0"/>
  <p:tag name="KSO_WM_UNIT_COMPATIBLE" val="0"/>
  <p:tag name="KSO_WM_UNIT_DIAGRAM_ISNUMVISUAL" val="0"/>
  <p:tag name="KSO_WM_UNIT_DIAGRAM_ISREFERUNIT" val="0"/>
  <p:tag name="KSO_WM_UNIT_LAYERLEVEL" val="1"/>
</p:tagLst>
</file>

<file path=ppt/tags/tag502.xml><?xml version="1.0" encoding="utf-8"?>
<p:tagLst xmlns:p="http://schemas.openxmlformats.org/presentationml/2006/main">
  <p:tag name="KSO_WM_TAG_VERSION" val="1.0"/>
  <p:tag name="KSO_WM_BEAUTIFY_FLAG" val="#wm#"/>
  <p:tag name="KSO_WM_UNIT_TYPE" val="i"/>
  <p:tag name="KSO_WM_UNIT_INDEX" val="13"/>
  <p:tag name="KSO_WM_UNIT_ID" val="_9*i*13"/>
  <p:tag name="KSO_WM_UNIT_HIGHLIGHT" val="0"/>
  <p:tag name="KSO_WM_UNIT_COMPATIBLE" val="0"/>
  <p:tag name="KSO_WM_UNIT_DIAGRAM_ISNUMVISUAL" val="0"/>
  <p:tag name="KSO_WM_UNIT_DIAGRAM_ISREFERUNIT" val="0"/>
  <p:tag name="KSO_WM_UNIT_LAYERLEVEL" val="1"/>
</p:tagLst>
</file>

<file path=ppt/tags/tag503.xml><?xml version="1.0" encoding="utf-8"?>
<p:tagLst xmlns:p="http://schemas.openxmlformats.org/presentationml/2006/main">
  <p:tag name="KSO_WM_TAG_VERSION" val="1.0"/>
  <p:tag name="KSO_WM_BEAUTIFY_FLAG" val="#wm#"/>
  <p:tag name="KSO_WM_UNIT_TYPE" val="i"/>
  <p:tag name="KSO_WM_UNIT_INDEX" val="14"/>
  <p:tag name="KSO_WM_UNIT_ID" val="_9*i*14"/>
  <p:tag name="KSO_WM_UNIT_HIGHLIGHT" val="0"/>
  <p:tag name="KSO_WM_UNIT_COMPATIBLE" val="0"/>
  <p:tag name="KSO_WM_UNIT_DIAGRAM_ISNUMVISUAL" val="0"/>
  <p:tag name="KSO_WM_UNIT_DIAGRAM_ISREFERUNIT" val="0"/>
  <p:tag name="KSO_WM_UNIT_LAYERLEVEL"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 name="KSO_WM_UNIT_SUBTYPE" val="h"/>
  <p:tag name="KSO_WM_SLIDE_BACKGROUND_TYPE" val="frame"/>
  <p:tag name="KSO_WM_UNIT_BK_DARK_LIGHT" val="2"/>
  <p:tag name="KSO_WM_SLIDE_BK_DARK_LIGHT" val="1"/>
</p:tagLst>
</file>

<file path=ppt/tags/tag511.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Lst>
</file>

<file path=ppt/tags/tag512.xml><?xml version="1.0" encoding="utf-8"?>
<p:tagLst xmlns:p="http://schemas.openxmlformats.org/presentationml/2006/main">
  <p:tag name="KSO_WM_TAG_VERSION" val="1.0"/>
  <p:tag name="KSO_WM_BEAUTIFY_FLAG" val="#wm#"/>
  <p:tag name="KSO_WM_UNIT_TYPE" val="i"/>
  <p:tag name="KSO_WM_UNIT_INDEX" val="12"/>
  <p:tag name="KSO_WM_UNIT_ID" val="_10*i*12"/>
  <p:tag name="KSO_WM_UNIT_HIGHLIGHT" val="0"/>
  <p:tag name="KSO_WM_UNIT_COMPATIBLE" val="0"/>
  <p:tag name="KSO_WM_UNIT_DIAGRAM_ISNUMVISUAL" val="0"/>
  <p:tag name="KSO_WM_UNIT_DIAGRAM_ISREFERUNIT" val="0"/>
  <p:tag name="KSO_WM_UNIT_LAYERLEVEL" val="1"/>
</p:tagLst>
</file>

<file path=ppt/tags/tag513.xml><?xml version="1.0" encoding="utf-8"?>
<p:tagLst xmlns:p="http://schemas.openxmlformats.org/presentationml/2006/main">
  <p:tag name="KSO_WM_TAG_VERSION" val="1.0"/>
  <p:tag name="KSO_WM_BEAUTIFY_FLAG" val="#wm#"/>
  <p:tag name="KSO_WM_UNIT_TYPE" val="i"/>
  <p:tag name="KSO_WM_UNIT_INDEX" val="13"/>
  <p:tag name="KSO_WM_UNIT_ID" val="_10*i*13"/>
  <p:tag name="KSO_WM_UNIT_HIGHLIGHT" val="0"/>
  <p:tag name="KSO_WM_UNIT_COMPATIBLE" val="0"/>
  <p:tag name="KSO_WM_UNIT_DIAGRAM_ISNUMVISUAL" val="0"/>
  <p:tag name="KSO_WM_UNIT_DIAGRAM_ISREFERUNIT" val="0"/>
  <p:tag name="KSO_WM_UNIT_LAYERLEVEL" val="1"/>
</p:tagLst>
</file>

<file path=ppt/tags/tag514.xml><?xml version="1.0" encoding="utf-8"?>
<p:tagLst xmlns:p="http://schemas.openxmlformats.org/presentationml/2006/main">
  <p:tag name="KSO_WM_TAG_VERSION" val="1.0"/>
  <p:tag name="KSO_WM_BEAUTIFY_FLAG" val="#wm#"/>
  <p:tag name="KSO_WM_UNIT_TYPE" val="i"/>
  <p:tag name="KSO_WM_UNIT_INDEX" val="14"/>
  <p:tag name="KSO_WM_UNIT_ID" val="_10*i*14"/>
  <p:tag name="KSO_WM_UNIT_HIGHLIGHT" val="0"/>
  <p:tag name="KSO_WM_UNIT_COMPATIBLE" val="0"/>
  <p:tag name="KSO_WM_UNIT_DIAGRAM_ISNUMVISUAL" val="0"/>
  <p:tag name="KSO_WM_UNIT_DIAGRAM_ISREFERUNIT" val="0"/>
  <p:tag name="KSO_WM_UNIT_LAYERLEVEL" val="1"/>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9.xml><?xml version="1.0" encoding="utf-8"?>
<p:tagLst xmlns:p="http://schemas.openxmlformats.org/presentationml/2006/main">
  <p:tag name="KSO_WM_TAG_VERSION" val="1.0"/>
  <p:tag name="KSO_WM_BEAUTIFY_FLAG" val="#wm#"/>
  <p:tag name="KSO_WM_UNIT_TYPE" val="i"/>
  <p:tag name="KSO_WM_UNIT_INDEX" val="6"/>
  <p:tag name="KSO_WM_UNIT_ID" val="_12*i*6"/>
  <p:tag name="KSO_WM_UNIT_HIGHLIGHT" val="0"/>
  <p:tag name="KSO_WM_UNIT_COMPATIBLE" val="0"/>
  <p:tag name="KSO_WM_UNIT_DIAGRAM_ISNUMVISUAL" val="0"/>
  <p:tag name="KSO_WM_UNIT_DIAGRAM_ISREFERUNIT" val="0"/>
  <p:tag name="KSO_WM_UNIT_LAYERLEVEL" val="1"/>
  <p:tag name="KSO_WM_SLIDE_BACKGROUND_TYPE" val="general"/>
  <p:tag name="KSO_WM_SLIDE_BK_DARK_LIGHT" val="2"/>
</p:tagLst>
</file>

<file path=ppt/tags/tag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30.xml><?xml version="1.0" encoding="utf-8"?>
<p:tagLst xmlns:p="http://schemas.openxmlformats.org/presentationml/2006/main">
  <p:tag name="KSO_WM_TAG_VERSION" val="1.0"/>
  <p:tag name="KSO_WM_BEAUTIFY_FLAG" val="#wm#"/>
  <p:tag name="KSO_WM_UNIT_TYPE" val="i"/>
  <p:tag name="KSO_WM_UNIT_INDEX" val="1"/>
  <p:tag name="KSO_WM_UNIT_ID" val="_12*i*1"/>
  <p:tag name="KSO_WM_UNIT_HIGHLIGHT" val="0"/>
  <p:tag name="KSO_WM_UNIT_COMPATIBLE" val="0"/>
  <p:tag name="KSO_WM_UNIT_DIAGRAM_ISNUMVISUAL" val="0"/>
  <p:tag name="KSO_WM_UNIT_DIAGRAM_ISREFERUNIT" val="0"/>
  <p:tag name="KSO_WM_UNIT_LAYERLEVEL" val="1"/>
  <p:tag name="KSO_WM_SLIDE_BACKGROUND_TYPE" val="general"/>
  <p:tag name="KSO_WM_SLIDE_BK_DARK_LIGHT" val="2"/>
</p:tagLst>
</file>

<file path=ppt/tags/tag531.xml><?xml version="1.0" encoding="utf-8"?>
<p:tagLst xmlns:p="http://schemas.openxmlformats.org/presentationml/2006/main">
  <p:tag name="KSO_WM_TAG_VERSION" val="1.0"/>
  <p:tag name="KSO_WM_BEAUTIFY_FLAG" val="#wm#"/>
  <p:tag name="KSO_WM_UNIT_TYPE" val="i"/>
  <p:tag name="KSO_WM_UNIT_INDEX" val="2"/>
  <p:tag name="KSO_WM_UNIT_ID" val="_12*i*2"/>
  <p:tag name="KSO_WM_UNIT_HIGHLIGHT" val="0"/>
  <p:tag name="KSO_WM_UNIT_COMPATIBLE" val="0"/>
  <p:tag name="KSO_WM_UNIT_DIAGRAM_ISNUMVISUAL" val="0"/>
  <p:tag name="KSO_WM_UNIT_DIAGRAM_ISREFERUNIT" val="0"/>
  <p:tag name="KSO_WM_UNIT_LAYERLEVEL" val="1"/>
  <p:tag name="KSO_WM_SLIDE_BACKGROUND_TYPE" val="general"/>
  <p:tag name="KSO_WM_SLIDE_BK_DARK_LIGHT" val="2"/>
</p:tagLst>
</file>

<file path=ppt/tags/tag532.xml><?xml version="1.0" encoding="utf-8"?>
<p:tagLst xmlns:p="http://schemas.openxmlformats.org/presentationml/2006/main">
  <p:tag name="KSO_WM_TAG_VERSION" val="1.0"/>
  <p:tag name="KSO_WM_BEAUTIFY_FLAG" val="#wm#"/>
  <p:tag name="KSO_WM_UNIT_TYPE" val="i"/>
  <p:tag name="KSO_WM_UNIT_INDEX" val="3"/>
  <p:tag name="KSO_WM_UNIT_ID" val="_12*i*3"/>
  <p:tag name="KSO_WM_UNIT_HIGHLIGHT" val="0"/>
  <p:tag name="KSO_WM_UNIT_COMPATIBLE" val="0"/>
  <p:tag name="KSO_WM_UNIT_DIAGRAM_ISNUMVISUAL" val="0"/>
  <p:tag name="KSO_WM_UNIT_DIAGRAM_ISREFERUNIT" val="0"/>
  <p:tag name="KSO_WM_UNIT_LAYERLEVEL" val="1"/>
  <p:tag name="KSO_WM_SLIDE_BACKGROUND_TYPE" val="general"/>
  <p:tag name="KSO_WM_SLIDE_BK_DARK_LIGHT" val="2"/>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538.xml><?xml version="1.0" encoding="utf-8"?>
<p:tagLst xmlns:p="http://schemas.openxmlformats.org/presentationml/2006/main">
  <p:tag name="KSO_WM_TAG_VERSION" val="1.0"/>
  <p:tag name="KSO_WM_BEAUTIFY_FLAG" val="#wm#"/>
  <p:tag name="KSO_WM_UNIT_TYPE" val="i"/>
  <p:tag name="KSO_WM_UNIT_INDEX" val="8"/>
  <p:tag name="KSO_WM_UNIT_ID" val="_2*i*8"/>
  <p:tag name="KSO_WM_UNIT_HIGHLIGHT" val="0"/>
  <p:tag name="KSO_WM_UNIT_COMPATIBLE" val="0"/>
  <p:tag name="KSO_WM_UNIT_DIAGRAM_ISNUMVISUAL" val="0"/>
  <p:tag name="KSO_WM_UNIT_DIAGRAM_ISREFERUNIT" val="0"/>
  <p:tag name="KSO_WM_UNIT_LAYERLEVEL" val="1"/>
  <p:tag name="KSO_WM_SLIDE_BACKGROUND_TYPE" val="frame"/>
</p:tagLst>
</file>

<file path=ppt/tags/tag539.xml><?xml version="1.0" encoding="utf-8"?>
<p:tagLst xmlns:p="http://schemas.openxmlformats.org/presentationml/2006/main">
  <p:tag name="KSO_WM_TAG_VERSION" val="1.0"/>
  <p:tag name="KSO_WM_BEAUTIFY_FLAG" val="#wm#"/>
  <p:tag name="KSO_WM_UNIT_TYPE" val="i"/>
  <p:tag name="KSO_WM_UNIT_INDEX" val="12"/>
  <p:tag name="KSO_WM_UNIT_ID" val="_13*i*12"/>
  <p:tag name="KSO_WM_UNIT_HIGHLIGHT" val="0"/>
  <p:tag name="KSO_WM_UNIT_COMPATIBLE" val="0"/>
  <p:tag name="KSO_WM_UNIT_DIAGRAM_ISNUMVISUAL" val="0"/>
  <p:tag name="KSO_WM_UNIT_DIAGRAM_ISREFERUNIT" val="0"/>
  <p:tag name="KSO_WM_UNIT_LAYERLEVEL" val="1"/>
  <p:tag name="KSO_WM_SLIDE_BACKGROUND_TYPE" val="frame"/>
  <p:tag name="KSO_WM_SLIDE_BK_DARK_LIGHT" val="2"/>
</p:tagLst>
</file>

<file path=ppt/tags/tag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40.xml><?xml version="1.0" encoding="utf-8"?>
<p:tagLst xmlns:p="http://schemas.openxmlformats.org/presentationml/2006/main">
  <p:tag name="KSO_WM_TAG_VERSION" val="1.0"/>
  <p:tag name="KSO_WM_BEAUTIFY_FLAG" val="#wm#"/>
  <p:tag name="KSO_WM_UNIT_TYPE" val="i"/>
  <p:tag name="KSO_WM_UNIT_INDEX" val="13"/>
  <p:tag name="KSO_WM_UNIT_ID" val="_13*i*13"/>
  <p:tag name="KSO_WM_UNIT_HIGHLIGHT" val="0"/>
  <p:tag name="KSO_WM_UNIT_COMPATIBLE" val="0"/>
  <p:tag name="KSO_WM_UNIT_DIAGRAM_ISNUMVISUAL" val="0"/>
  <p:tag name="KSO_WM_UNIT_DIAGRAM_ISREFERUNIT" val="0"/>
  <p:tag name="KSO_WM_UNIT_LAYERLEVEL" val="1"/>
  <p:tag name="KSO_WM_SLIDE_BACKGROUND_TYPE" val="frame"/>
  <p:tag name="KSO_WM_SLIDE_BK_DARK_LIGHT" val="2"/>
</p:tagLst>
</file>

<file path=ppt/tags/tag541.xml><?xml version="1.0" encoding="utf-8"?>
<p:tagLst xmlns:p="http://schemas.openxmlformats.org/presentationml/2006/main">
  <p:tag name="KSO_WM_TAG_VERSION" val="1.0"/>
  <p:tag name="KSO_WM_BEAUTIFY_FLAG" val="#wm#"/>
  <p:tag name="KSO_WM_UNIT_TYPE" val="i"/>
  <p:tag name="KSO_WM_UNIT_INDEX" val="14"/>
  <p:tag name="KSO_WM_UNIT_ID" val="_13*i*14"/>
  <p:tag name="KSO_WM_UNIT_HIGHLIGHT" val="0"/>
  <p:tag name="KSO_WM_UNIT_COMPATIBLE" val="0"/>
  <p:tag name="KSO_WM_UNIT_DIAGRAM_ISNUMVISUAL" val="0"/>
  <p:tag name="KSO_WM_UNIT_DIAGRAM_ISREFERUNIT" val="0"/>
  <p:tag name="KSO_WM_UNIT_LAYERLEVEL" val="1"/>
  <p:tag name="KSO_WM_SLIDE_BACKGROUND_TYPE" val="frame"/>
  <p:tag name="KSO_WM_SLIDE_BK_DARK_LIGHT" val="2"/>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UNIT_BK_DARK_LIGHT" val="2"/>
  <p:tag name="KSO_WM_SLIDE_BK_DARK_LIGHT" val="2"/>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54.xml><?xml version="1.0" encoding="utf-8"?>
<p:tagLst xmlns:p="http://schemas.openxmlformats.org/presentationml/2006/main">
  <p:tag name="KSO_WM_TAG_VERSION" val="1.0"/>
  <p:tag name="KSO_WM_BEAUTIFY_FLAG" val="#wm#"/>
  <p:tag name="KSO_WM_UNIT_TYPE" val="i"/>
  <p:tag name="KSO_WM_UNIT_INDEX" val="8"/>
  <p:tag name="KSO_WM_UNIT_ID" val="_14*i*8"/>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555.xml><?xml version="1.0" encoding="utf-8"?>
<p:tagLst xmlns:p="http://schemas.openxmlformats.org/presentationml/2006/main">
  <p:tag name="KSO_WM_TAG_VERSION" val="1.0"/>
  <p:tag name="KSO_WM_BEAUTIFY_FLAG" val="#wm#"/>
  <p:tag name="KSO_WM_UNIT_TYPE" val="i"/>
  <p:tag name="KSO_WM_UNIT_INDEX" val="12"/>
  <p:tag name="KSO_WM_UNIT_ID" val="_14*i*12"/>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556.xml><?xml version="1.0" encoding="utf-8"?>
<p:tagLst xmlns:p="http://schemas.openxmlformats.org/presentationml/2006/main">
  <p:tag name="KSO_WM_TAG_VERSION" val="1.0"/>
  <p:tag name="KSO_WM_BEAUTIFY_FLAG" val="#wm#"/>
  <p:tag name="KSO_WM_UNIT_TYPE" val="i"/>
  <p:tag name="KSO_WM_UNIT_INDEX" val="13"/>
  <p:tag name="KSO_WM_UNIT_ID" val="_14*i*13"/>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557.xml><?xml version="1.0" encoding="utf-8"?>
<p:tagLst xmlns:p="http://schemas.openxmlformats.org/presentationml/2006/main">
  <p:tag name="KSO_WM_TAG_VERSION" val="1.0"/>
  <p:tag name="KSO_WM_BEAUTIFY_FLAG" val="#wm#"/>
  <p:tag name="KSO_WM_UNIT_TYPE" val="i"/>
  <p:tag name="KSO_WM_UNIT_INDEX" val="14"/>
  <p:tag name="KSO_WM_UNIT_ID" val="_14*i*14"/>
  <p:tag name="KSO_WM_UNIT_HIGHLIGHT" val="0"/>
  <p:tag name="KSO_WM_UNIT_COMPATIBLE" val="0"/>
  <p:tag name="KSO_WM_UNIT_DIAGRAM_ISNUMVISUAL" val="0"/>
  <p:tag name="KSO_WM_UNIT_DIAGRAM_ISREFERUNIT" val="0"/>
  <p:tag name="KSO_WM_UNIT_LAYERLEVEL" val="1"/>
  <p:tag name="KSO_WM_SLIDE_BACKGROUND_TYPE" val="leftRight"/>
  <p:tag name="KSO_WM_SLIDE_BK_DARK_LIGHT" val="2"/>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UNIT_BK_DARK_LIGHT" val="2"/>
  <p:tag name="KSO_WM_SLIDE_BK_DARK_LIGHT" val="2"/>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65.xml><?xml version="1.0" encoding="utf-8"?>
<p:tagLst xmlns:p="http://schemas.openxmlformats.org/presentationml/2006/main">
  <p:tag name="KSO_WM_TAG_VERSION" val="1.0"/>
  <p:tag name="KSO_WM_BEAUTIFY_FLAG" val="#wm#"/>
  <p:tag name="KSO_WM_UNIT_TYPE" val="i"/>
  <p:tag name="KSO_WM_UNIT_INDEX" val="8"/>
  <p:tag name="KSO_WM_UNIT_ID" val="_15*i*8"/>
  <p:tag name="KSO_WM_UNIT_HIGHLIGHT" val="0"/>
  <p:tag name="KSO_WM_UNIT_COMPATIBLE" val="0"/>
  <p:tag name="KSO_WM_UNIT_DIAGRAM_ISNUMVISUAL" val="0"/>
  <p:tag name="KSO_WM_UNIT_DIAGRAM_ISREFERUNIT" val="0"/>
  <p:tag name="KSO_WM_UNIT_LAYERLEVEL" val="1"/>
  <p:tag name="KSO_WM_SLIDE_BACKGROUND_TYPE" val="topBottom"/>
  <p:tag name="KSO_WM_SLIDE_BK_DARK_LIGHT" val="2"/>
</p:tagLst>
</file>

<file path=ppt/tags/tag566.xml><?xml version="1.0" encoding="utf-8"?>
<p:tagLst xmlns:p="http://schemas.openxmlformats.org/presentationml/2006/main">
  <p:tag name="KSO_WM_TAG_VERSION" val="1.0"/>
  <p:tag name="KSO_WM_BEAUTIFY_FLAG" val="#wm#"/>
  <p:tag name="KSO_WM_UNIT_TYPE" val="i"/>
  <p:tag name="KSO_WM_UNIT_INDEX" val="12"/>
  <p:tag name="KSO_WM_UNIT_ID" val="_15*i*12"/>
  <p:tag name="KSO_WM_UNIT_HIGHLIGHT" val="0"/>
  <p:tag name="KSO_WM_UNIT_COMPATIBLE" val="0"/>
  <p:tag name="KSO_WM_UNIT_DIAGRAM_ISNUMVISUAL" val="0"/>
  <p:tag name="KSO_WM_UNIT_DIAGRAM_ISREFERUNIT" val="0"/>
  <p:tag name="KSO_WM_UNIT_LAYERLEVEL" val="1"/>
  <p:tag name="KSO_WM_SLIDE_BACKGROUND_TYPE" val="topBottom"/>
  <p:tag name="KSO_WM_SLIDE_BK_DARK_LIGHT" val="2"/>
</p:tagLst>
</file>

<file path=ppt/tags/tag567.xml><?xml version="1.0" encoding="utf-8"?>
<p:tagLst xmlns:p="http://schemas.openxmlformats.org/presentationml/2006/main">
  <p:tag name="KSO_WM_TAG_VERSION" val="1.0"/>
  <p:tag name="KSO_WM_BEAUTIFY_FLAG" val="#wm#"/>
  <p:tag name="KSO_WM_UNIT_TYPE" val="i"/>
  <p:tag name="KSO_WM_UNIT_INDEX" val="13"/>
  <p:tag name="KSO_WM_UNIT_ID" val="_15*i*13"/>
  <p:tag name="KSO_WM_UNIT_HIGHLIGHT" val="0"/>
  <p:tag name="KSO_WM_UNIT_COMPATIBLE" val="0"/>
  <p:tag name="KSO_WM_UNIT_DIAGRAM_ISNUMVISUAL" val="0"/>
  <p:tag name="KSO_WM_UNIT_DIAGRAM_ISREFERUNIT" val="0"/>
  <p:tag name="KSO_WM_UNIT_LAYERLEVEL" val="1"/>
  <p:tag name="KSO_WM_SLIDE_BACKGROUND_TYPE" val="topBottom"/>
  <p:tag name="KSO_WM_SLIDE_BK_DARK_LIGHT" val="2"/>
</p:tagLst>
</file>

<file path=ppt/tags/tag568.xml><?xml version="1.0" encoding="utf-8"?>
<p:tagLst xmlns:p="http://schemas.openxmlformats.org/presentationml/2006/main">
  <p:tag name="KSO_WM_TAG_VERSION" val="1.0"/>
  <p:tag name="KSO_WM_BEAUTIFY_FLAG" val="#wm#"/>
  <p:tag name="KSO_WM_UNIT_TYPE" val="i"/>
  <p:tag name="KSO_WM_UNIT_INDEX" val="14"/>
  <p:tag name="KSO_WM_UNIT_ID" val="_15*i*14"/>
  <p:tag name="KSO_WM_UNIT_HIGHLIGHT" val="0"/>
  <p:tag name="KSO_WM_UNIT_COMPATIBLE" val="0"/>
  <p:tag name="KSO_WM_UNIT_DIAGRAM_ISNUMVISUAL" val="0"/>
  <p:tag name="KSO_WM_UNIT_DIAGRAM_ISREFERUNIT" val="0"/>
  <p:tag name="KSO_WM_UNIT_LAYERLEVEL" val="1"/>
  <p:tag name="KSO_WM_SLIDE_BACKGROUND_TYPE" val="topBottom"/>
  <p:tag name="KSO_WM_SLIDE_BK_DARK_LIGHT" val="2"/>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UNIT_BK_DARK_LIGHT" val="2"/>
  <p:tag name="KSO_WM_SLIDE_BK_DARK_LIGHT"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76.xml><?xml version="1.0" encoding="utf-8"?>
<p:tagLst xmlns:p="http://schemas.openxmlformats.org/presentationml/2006/main">
  <p:tag name="KSO_WM_TAG_VERSION" val="1.0"/>
  <p:tag name="KSO_WM_BEAUTIFY_FLAG" val="#wm#"/>
  <p:tag name="KSO_WM_UNIT_TYPE" val="i"/>
  <p:tag name="KSO_WM_UNIT_INDEX" val="8"/>
  <p:tag name="KSO_WM_UNIT_ID" val="_16*i*8"/>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577.xml><?xml version="1.0" encoding="utf-8"?>
<p:tagLst xmlns:p="http://schemas.openxmlformats.org/presentationml/2006/main">
  <p:tag name="KSO_WM_TAG_VERSION" val="1.0"/>
  <p:tag name="KSO_WM_BEAUTIFY_FLAG" val="#wm#"/>
  <p:tag name="KSO_WM_UNIT_TYPE" val="i"/>
  <p:tag name="KSO_WM_UNIT_INDEX" val="12"/>
  <p:tag name="KSO_WM_UNIT_ID" val="_16*i*12"/>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578.xml><?xml version="1.0" encoding="utf-8"?>
<p:tagLst xmlns:p="http://schemas.openxmlformats.org/presentationml/2006/main">
  <p:tag name="KSO_WM_TAG_VERSION" val="1.0"/>
  <p:tag name="KSO_WM_BEAUTIFY_FLAG" val="#wm#"/>
  <p:tag name="KSO_WM_UNIT_TYPE" val="i"/>
  <p:tag name="KSO_WM_UNIT_INDEX" val="13"/>
  <p:tag name="KSO_WM_UNIT_ID" val="_16*i*13"/>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579.xml><?xml version="1.0" encoding="utf-8"?>
<p:tagLst xmlns:p="http://schemas.openxmlformats.org/presentationml/2006/main">
  <p:tag name="KSO_WM_TAG_VERSION" val="1.0"/>
  <p:tag name="KSO_WM_BEAUTIFY_FLAG" val="#wm#"/>
  <p:tag name="KSO_WM_UNIT_TYPE" val="i"/>
  <p:tag name="KSO_WM_UNIT_INDEX" val="14"/>
  <p:tag name="KSO_WM_UNIT_ID" val="_16*i*14"/>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UNIT_BK_DARK_LIGHT" val="2"/>
  <p:tag name="KSO_WM_SLIDE_BK_DARK_LIGHT" val="2"/>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UNIT_BK_DARK_LIGHT" val="2"/>
  <p:tag name="KSO_WM_SLIDE_BK_DARK_LIGHT" val="2"/>
</p:tagLst>
</file>

<file path=ppt/tags/tag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2104"/>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2104"/>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600.xml><?xml version="1.0" encoding="utf-8"?>
<p:tagLst xmlns:p="http://schemas.openxmlformats.org/presentationml/2006/main">
  <p:tag name="KSO_WM_TAG_VERSION" val="1.0"/>
  <p:tag name="KSO_WM_BEAUTIFY_FLAG" val="#wm#"/>
  <p:tag name="KSO_WM_COMBINE_RELATE_SLIDE_ID" val="background20180913_1"/>
  <p:tag name="KSO_WM_TEMPLATE_CATEGORY" val="custom"/>
  <p:tag name="KSO_WM_TEMPLATE_INDEX" val="20182104"/>
  <p:tag name="KSO_WM_TEMPLATE_SUBCATEGORY" val="0"/>
  <p:tag name="KSO_WM_TEMPLATE_THUMBS_INDEX" val="1、5、6、11、12、16、19、22、23、26、27"/>
  <p:tag name="KSO_WM_TEMPLATE_MASTER_TYPE" val="1"/>
  <p:tag name="KSO_WM_TEMPLATE_COLOR_TYPE" val="1"/>
  <p:tag name="KSO_WM_TEMPLATE_MASTER_THUMB_INDEX" val="12"/>
  <p:tag name="KSO_WM_UNIT_SHOW_EDIT_AREA_INDICATION" val="0"/>
</p:tagLst>
</file>

<file path=ppt/tags/tag601.xml><?xml version="1.0" encoding="utf-8"?>
<p:tagLst xmlns:p="http://schemas.openxmlformats.org/presentationml/2006/main">
  <p:tag name="KSO_WM_TAG_VERSION" val="1.0"/>
  <p:tag name="KSO_WM_BEAUTIFY_FLAG" val="#wm#"/>
  <p:tag name="KSO_WM_UNIT_TYPE" val="i"/>
  <p:tag name="KSO_WM_UNIT_INDEX" val="8"/>
  <p:tag name="KSO_WM_UNIT_ID" val="custom20182104_8*i*8"/>
  <p:tag name="KSO_WM_UNIT_HIGHLIGHT" val="0"/>
  <p:tag name="KSO_WM_UNIT_COMPATIBLE" val="0"/>
  <p:tag name="KSO_WM_UNIT_DIAGRAM_ISNUMVISUAL" val="0"/>
  <p:tag name="KSO_WM_UNIT_DIAGRAM_ISREFERUNIT" val="0"/>
  <p:tag name="KSO_WM_UNIT_LAYERLEVEL" val="1"/>
  <p:tag name="KSO_WM_DIAGRAM_GROUP_CODE" val="l1-1"/>
  <p:tag name="KSO_WM_TEMPLATE_CATEGORY" val="custom"/>
  <p:tag name="KSO_WM_TEMPLATE_INDEX" val="20182104"/>
  <p:tag name="KSO_WM_UNIT_USESOURCEFORMAT_APPLY" val="1"/>
</p:tagLst>
</file>

<file path=ppt/tags/tag602.xml><?xml version="1.0" encoding="utf-8"?>
<p:tagLst xmlns:p="http://schemas.openxmlformats.org/presentationml/2006/main">
  <p:tag name="KSO_WM_TAG_VERSION" val="1.0"/>
  <p:tag name="KSO_WM_BEAUTIFY_FLAG" val="#wm#"/>
  <p:tag name="KSO_WM_UNIT_TYPE" val="i"/>
  <p:tag name="KSO_WM_UNIT_INDEX" val="9"/>
  <p:tag name="KSO_WM_UNIT_ID" val="custom20182104_8*i*9"/>
  <p:tag name="KSO_WM_UNIT_HIGHLIGHT" val="0"/>
  <p:tag name="KSO_WM_UNIT_COMPATIBLE" val="0"/>
  <p:tag name="KSO_WM_UNIT_DIAGRAM_ISNUMVISUAL" val="0"/>
  <p:tag name="KSO_WM_UNIT_DIAGRAM_ISREFERUNIT" val="0"/>
  <p:tag name="KSO_WM_UNIT_LAYERLEVEL" val="1"/>
  <p:tag name="KSO_WM_DIAGRAM_GROUP_CODE" val="l1-1"/>
  <p:tag name="KSO_WM_TEMPLATE_CATEGORY" val="custom"/>
  <p:tag name="KSO_WM_TEMPLATE_INDEX" val="20182104"/>
  <p:tag name="KSO_WM_UNIT_USESOURCEFORMAT_APPLY" val="1"/>
</p:tagLst>
</file>

<file path=ppt/tags/tag603.xml><?xml version="1.0" encoding="utf-8"?>
<p:tagLst xmlns:p="http://schemas.openxmlformats.org/presentationml/2006/main">
  <p:tag name="KSO_WM_TAG_VERSION" val="1.0"/>
  <p:tag name="KSO_WM_BEAUTIFY_FLAG" val="#wm#"/>
  <p:tag name="KSO_WM_UNIT_TYPE" val="l_h_i"/>
  <p:tag name="KSO_WM_UNIT_INDEX" val="1_1_1"/>
  <p:tag name="KSO_WM_UNIT_LAYERLEVEL" val="1_1_1"/>
  <p:tag name="KSO_WM_TEMPLATE_CATEGORY" val="custom"/>
  <p:tag name="KSO_WM_TEMPLATE_INDEX" val="20182104"/>
  <p:tag name="KSO_WM_DIAGRAM_GROUP_CODE" val="l1-1"/>
  <p:tag name="KSO_WM_UNIT_ID" val="custom20182104_8*l_h_i*1_1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604.xml><?xml version="1.0" encoding="utf-8"?>
<p:tagLst xmlns:p="http://schemas.openxmlformats.org/presentationml/2006/main">
  <p:tag name="KSO_WM_TAG_VERSION" val="1.0"/>
  <p:tag name="KSO_WM_BEAUTIFY_FLAG" val="#wm#"/>
  <p:tag name="KSO_WM_UNIT_TYPE" val="l_h_i"/>
  <p:tag name="KSO_WM_UNIT_INDEX" val="1_2_1"/>
  <p:tag name="KSO_WM_UNIT_LAYERLEVEL" val="1_1_1"/>
  <p:tag name="KSO_WM_TEMPLATE_CATEGORY" val="custom"/>
  <p:tag name="KSO_WM_TEMPLATE_INDEX" val="20182104"/>
  <p:tag name="KSO_WM_DIAGRAM_GROUP_CODE" val="l1-1"/>
  <p:tag name="KSO_WM_UNIT_ID" val="custom20182104_8*l_h_i*1_2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605.xml><?xml version="1.0" encoding="utf-8"?>
<p:tagLst xmlns:p="http://schemas.openxmlformats.org/presentationml/2006/main">
  <p:tag name="KSO_WM_TAG_VERSION" val="1.0"/>
  <p:tag name="KSO_WM_BEAUTIFY_FLAG" val="#wm#"/>
  <p:tag name="KSO_WM_UNIT_TYPE" val="l_h_i"/>
  <p:tag name="KSO_WM_UNIT_INDEX" val="1_3_1"/>
  <p:tag name="KSO_WM_UNIT_LAYERLEVEL" val="1_1_1"/>
  <p:tag name="KSO_WM_TEMPLATE_CATEGORY" val="custom"/>
  <p:tag name="KSO_WM_TEMPLATE_INDEX" val="20182104"/>
  <p:tag name="KSO_WM_DIAGRAM_GROUP_CODE" val="l1-1"/>
  <p:tag name="KSO_WM_UNIT_ID" val="custom20182104_8*l_h_i*1_3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606.xml><?xml version="1.0" encoding="utf-8"?>
<p:tagLst xmlns:p="http://schemas.openxmlformats.org/presentationml/2006/main">
  <p:tag name="KSO_WM_TAG_VERSION" val="1.0"/>
  <p:tag name="KSO_WM_BEAUTIFY_FLAG" val="#wm#"/>
  <p:tag name="KSO_WM_UNIT_TYPE" val="l_h_i"/>
  <p:tag name="KSO_WM_UNIT_INDEX" val="1_4_1"/>
  <p:tag name="KSO_WM_UNIT_LAYERLEVEL" val="1_1_1"/>
  <p:tag name="KSO_WM_TEMPLATE_CATEGORY" val="custom"/>
  <p:tag name="KSO_WM_TEMPLATE_INDEX" val="20182104"/>
  <p:tag name="KSO_WM_DIAGRAM_GROUP_CODE" val="l1-1"/>
  <p:tag name="KSO_WM_UNIT_ID" val="custom20182104_8*l_h_i*1_4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607.xml><?xml version="1.0" encoding="utf-8"?>
<p:tagLst xmlns:p="http://schemas.openxmlformats.org/presentationml/2006/main">
  <p:tag name="KSO_WM_TAG_VERSION" val="1.0"/>
  <p:tag name="KSO_WM_BEAUTIFY_FLAG" val="#wm#"/>
  <p:tag name="KSO_WM_UNIT_TYPE" val="l_h_f"/>
  <p:tag name="KSO_WM_UNIT_INDEX" val="1_1_1"/>
  <p:tag name="KSO_WM_UNIT_LAYERLEVEL" val="1_1_1"/>
  <p:tag name="KSO_WM_UNIT_VALUE" val="7"/>
  <p:tag name="KSO_WM_UNIT_HIGHLIGHT" val="0"/>
  <p:tag name="KSO_WM_UNIT_COMPATIBLE" val="0"/>
  <p:tag name="KSO_WM_TEMPLATE_CATEGORY" val="custom"/>
  <p:tag name="KSO_WM_TEMPLATE_INDEX" val="20182104"/>
  <p:tag name="KSO_WM_DIAGRAM_GROUP_CODE" val="l1-1"/>
  <p:tag name="KSO_WM_UNIT_ID" val="custom20182104_8*l_h_f*1_1_1"/>
  <p:tag name="KSO_WM_UNIT_NOCLEAR" val="0"/>
  <p:tag name="KSO_WM_UNIT_DIAGRAM_ISNUMVISUAL" val="0"/>
  <p:tag name="KSO_WM_UNIT_DIAGRAM_ISREFERUNIT" val="0"/>
  <p:tag name="KSO_WM_UNIT_PRESET_TEXT" val="单击此处添加文本"/>
  <p:tag name="KSO_WM_UNIT_TEXT_FILL_FORE_SCHEMECOLOR_INDEX" val="13"/>
  <p:tag name="KSO_WM_UNIT_TEXT_FILL_TYPE" val="1"/>
  <p:tag name="KSO_WM_UNIT_USESOURCEFORMAT_APPLY" val="1"/>
</p:tagLst>
</file>

<file path=ppt/tags/tag608.xml><?xml version="1.0" encoding="utf-8"?>
<p:tagLst xmlns:p="http://schemas.openxmlformats.org/presentationml/2006/main">
  <p:tag name="KSO_WM_TAG_VERSION" val="1.0"/>
  <p:tag name="KSO_WM_BEAUTIFY_FLAG" val="#wm#"/>
  <p:tag name="KSO_WM_UNIT_TYPE" val="l_h_f"/>
  <p:tag name="KSO_WM_UNIT_INDEX" val="1_2_1"/>
  <p:tag name="KSO_WM_UNIT_LAYERLEVEL" val="1_1_1"/>
  <p:tag name="KSO_WM_UNIT_VALUE" val="7"/>
  <p:tag name="KSO_WM_UNIT_HIGHLIGHT" val="0"/>
  <p:tag name="KSO_WM_UNIT_COMPATIBLE" val="0"/>
  <p:tag name="KSO_WM_TEMPLATE_CATEGORY" val="custom"/>
  <p:tag name="KSO_WM_TEMPLATE_INDEX" val="20182104"/>
  <p:tag name="KSO_WM_DIAGRAM_GROUP_CODE" val="l1-1"/>
  <p:tag name="KSO_WM_UNIT_ID" val="custom20182104_8*l_h_f*1_2_1"/>
  <p:tag name="KSO_WM_UNIT_NOCLEAR" val="0"/>
  <p:tag name="KSO_WM_UNIT_DIAGRAM_ISNUMVISUAL" val="0"/>
  <p:tag name="KSO_WM_UNIT_DIAGRAM_ISREFERUNIT" val="0"/>
  <p:tag name="KSO_WM_UNIT_PRESET_TEXT" val="单击此处添加文本"/>
  <p:tag name="KSO_WM_UNIT_TEXT_FILL_FORE_SCHEMECOLOR_INDEX" val="13"/>
  <p:tag name="KSO_WM_UNIT_TEXT_FILL_TYPE" val="1"/>
  <p:tag name="KSO_WM_UNIT_USESOURCEFORMAT_APPLY" val="1"/>
</p:tagLst>
</file>

<file path=ppt/tags/tag609.xml><?xml version="1.0" encoding="utf-8"?>
<p:tagLst xmlns:p="http://schemas.openxmlformats.org/presentationml/2006/main">
  <p:tag name="KSO_WM_TAG_VERSION" val="1.0"/>
  <p:tag name="KSO_WM_BEAUTIFY_FLAG" val="#wm#"/>
  <p:tag name="KSO_WM_UNIT_TYPE" val="l_h_f"/>
  <p:tag name="KSO_WM_UNIT_INDEX" val="1_3_1"/>
  <p:tag name="KSO_WM_UNIT_LAYERLEVEL" val="1_1_1"/>
  <p:tag name="KSO_WM_UNIT_VALUE" val="7"/>
  <p:tag name="KSO_WM_UNIT_HIGHLIGHT" val="0"/>
  <p:tag name="KSO_WM_UNIT_COMPATIBLE" val="0"/>
  <p:tag name="KSO_WM_TEMPLATE_CATEGORY" val="custom"/>
  <p:tag name="KSO_WM_TEMPLATE_INDEX" val="20182104"/>
  <p:tag name="KSO_WM_DIAGRAM_GROUP_CODE" val="l1-1"/>
  <p:tag name="KSO_WM_UNIT_ID" val="custom20182104_8*l_h_f*1_3_1"/>
  <p:tag name="KSO_WM_UNIT_NOCLEAR" val="0"/>
  <p:tag name="KSO_WM_UNIT_DIAGRAM_ISNUMVISUAL" val="0"/>
  <p:tag name="KSO_WM_UNIT_DIAGRAM_ISREFERUNIT" val="0"/>
  <p:tag name="KSO_WM_UNIT_PRESET_TEXT" val="单击此处添加文本"/>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10.xml><?xml version="1.0" encoding="utf-8"?>
<p:tagLst xmlns:p="http://schemas.openxmlformats.org/presentationml/2006/main">
  <p:tag name="KSO_WM_TAG_VERSION" val="1.0"/>
  <p:tag name="KSO_WM_BEAUTIFY_FLAG" val="#wm#"/>
  <p:tag name="KSO_WM_UNIT_TYPE" val="l_h_f"/>
  <p:tag name="KSO_WM_UNIT_INDEX" val="1_4_1"/>
  <p:tag name="KSO_WM_UNIT_LAYERLEVEL" val="1_1_1"/>
  <p:tag name="KSO_WM_UNIT_VALUE" val="7"/>
  <p:tag name="KSO_WM_UNIT_HIGHLIGHT" val="0"/>
  <p:tag name="KSO_WM_UNIT_COMPATIBLE" val="0"/>
  <p:tag name="KSO_WM_TEMPLATE_CATEGORY" val="custom"/>
  <p:tag name="KSO_WM_TEMPLATE_INDEX" val="20182104"/>
  <p:tag name="KSO_WM_DIAGRAM_GROUP_CODE" val="l1-1"/>
  <p:tag name="KSO_WM_UNIT_ID" val="custom20182104_8*l_h_f*1_4_1"/>
  <p:tag name="KSO_WM_UNIT_NOCLEAR" val="0"/>
  <p:tag name="KSO_WM_UNIT_DIAGRAM_ISNUMVISUAL" val="0"/>
  <p:tag name="KSO_WM_UNIT_DIAGRAM_ISREFERUNIT" val="0"/>
  <p:tag name="KSO_WM_UNIT_PRESET_TEXT" val="单击此处添加文本"/>
  <p:tag name="KSO_WM_UNIT_TEXT_FILL_FORE_SCHEMECOLOR_INDEX" val="13"/>
  <p:tag name="KSO_WM_UNIT_TEXT_FILL_TYPE" val="1"/>
  <p:tag name="KSO_WM_UNIT_USESOURCEFORMAT_APPLY" val="1"/>
</p:tagLst>
</file>

<file path=ppt/tags/tag611.xml><?xml version="1.0" encoding="utf-8"?>
<p:tagLst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custom20181631_14"/>
  <p:tag name="KSO_WM_TEMPLATE_CATEGORY" val="custom"/>
  <p:tag name="KSO_WM_TEMPLATE_INDEX" val="20182104"/>
  <p:tag name="KSO_WM_SLIDE_ID" val="custom20182104_8"/>
  <p:tag name="KSO_WM_SLIDE_INDEX" val="8"/>
  <p:tag name="KSO_WM_DIAGRAM_GROUP_CODE" val="l1-1"/>
  <p:tag name="KSO_WM_TEMPLATE_SUBCATEGORY" val="0"/>
  <p:tag name="KSO_WM_SLIDE_SUBTYPE" val="diag"/>
  <p:tag name="KSO_WM_SLIDE_DIAGTYPE" val="l"/>
  <p:tag name="KSO_WM_TEMPLATE_MASTER_TYPE" val="1"/>
  <p:tag name="KSO_WM_TEMPLATE_COLOR_TYPE" val="1"/>
</p:tagLst>
</file>

<file path=ppt/tags/tag612.xml><?xml version="1.0" encoding="utf-8"?>
<p:tagLst xmlns:p="http://schemas.openxmlformats.org/presentationml/2006/main">
  <p:tag name="KSO_WM_UNIT_ISCONTENTSTITLE" val="0"/>
  <p:tag name="KSO_WM_UNIT_ISNUMDGMTITLE" val="0"/>
  <p:tag name="KSO_WM_UNIT_PRESET_TEXT" val="文艺工作总结"/>
  <p:tag name="KSO_WM_UNIT_NOCLEAR" val="0"/>
  <p:tag name="KSO_WM_UNIT_HIGHLIGHT" val="0"/>
  <p:tag name="KSO_WM_UNIT_COMPATIBLE" val="0"/>
  <p:tag name="KSO_WM_UNIT_DIAGRAM_ISNUMVISUAL" val="0"/>
  <p:tag name="KSO_WM_UNIT_DIAGRAM_ISREFERUNIT" val="0"/>
  <p:tag name="KSO_WM_UNIT_TYPE" val="a"/>
  <p:tag name="KSO_WM_UNIT_INDEX" val="2"/>
  <p:tag name="KSO_WM_UNIT_ID" val="custom20218942_1*a*2"/>
  <p:tag name="KSO_WM_TEMPLATE_CATEGORY" val="custom"/>
  <p:tag name="KSO_WM_TEMPLATE_INDEX" val="20218942"/>
  <p:tag name="KSO_WM_UNIT_LAYERLEVEL" val="1"/>
  <p:tag name="KSO_WM_TAG_VERSION" val="1.0"/>
  <p:tag name="KSO_WM_BEAUTIFY_FLAG" val="#wm#"/>
</p:tagLst>
</file>

<file path=ppt/tags/tag613.xml><?xml version="1.0" encoding="utf-8"?>
<p:tagLst xmlns:p="http://schemas.openxmlformats.org/presentationml/2006/main">
  <p:tag name="KSO_WM_SLIDE_ID" val="custom20218942_1"/>
  <p:tag name="KSO_WM_TEMPLATE_SUBCATEGORY" val="0"/>
  <p:tag name="KSO_WM_TEMPLATE_MASTER_TYPE" val="1"/>
  <p:tag name="KSO_WM_TEMPLATE_COLOR_TYPE"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18942"/>
  <p:tag name="KSO_WM_SLIDE_LAYOUT" val="a_b_f"/>
  <p:tag name="KSO_WM_SLIDE_LAYOUT_CNT" val="1_1_1"/>
  <p:tag name="KSO_WM_TEMPLATE_THUMBS_INDEX" val="1、2、3、7、8、10、14、17、19、22"/>
</p:tagLst>
</file>

<file path=ppt/tags/tag614.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18942_3*a*1"/>
  <p:tag name="KSO_WM_TEMPLATE_CATEGORY" val="custom"/>
  <p:tag name="KSO_WM_TEMPLATE_INDEX" val="20218942"/>
  <p:tag name="KSO_WM_UNIT_LAYERLEVEL" val="1"/>
  <p:tag name="KSO_WM_TAG_VERSION" val="1.0"/>
  <p:tag name="KSO_WM_BEAUTIFY_FLAG" val="#wm#"/>
  <p:tag name="KSO_WM_UNIT_TEXT_FILL_FORE_SCHEMECOLOR_INDEX" val="6"/>
  <p:tag name="KSO_WM_UNIT_TEXT_FILL_TYPE" val="1"/>
  <p:tag name="KSO_WM_UNIT_USESOURCEFORMAT_APPLY" val="1"/>
</p:tagLst>
</file>

<file path=ppt/tags/tag615.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18942_3*b*1"/>
  <p:tag name="KSO_WM_TEMPLATE_CATEGORY" val="custom"/>
  <p:tag name="KSO_WM_TEMPLATE_INDEX" val="20218942"/>
  <p:tag name="KSO_WM_UNIT_LAYERLEVEL" val="1"/>
  <p:tag name="KSO_WM_TAG_VERSION" val="1.0"/>
  <p:tag name="KSO_WM_BEAUTIFY_FLAG" val="#wm#"/>
  <p:tag name="KSO_WM_UNIT_TEXT_FILL_FORE_SCHEMECOLOR_INDEX" val="6"/>
  <p:tag name="KSO_WM_UNIT_TEXT_FILL_TYPE" val="1"/>
  <p:tag name="KSO_WM_UNIT_USESOURCEFORMAT_APPLY" val="1"/>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18942_3*l_h_i*1_1_1"/>
  <p:tag name="KSO_WM_TEMPLATE_CATEGORY" val="custom"/>
  <p:tag name="KSO_WM_TEMPLATE_INDEX" val="20218942"/>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617.xml><?xml version="1.0" encoding="utf-8"?>
<p:tagLst xmlns:p="http://schemas.openxmlformats.org/presentationml/2006/main">
  <p:tag name="KSO_WM_UNIT_ISCONTENTSTITLE" val="0"/>
  <p:tag name="KSO_WM_UNIT_ISNUMDGMTITLE" val="0"/>
  <p:tag name="KSO_WM_UNIT_PRESET_TEXT" val="工作总结"/>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18942_3*l_h_a*1_1_1"/>
  <p:tag name="KSO_WM_TEMPLATE_CATEGORY" val="custom"/>
  <p:tag name="KSO_WM_TEMPLATE_INDEX" val="20218942"/>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18942_3*l_h_i*1_2_1"/>
  <p:tag name="KSO_WM_TEMPLATE_CATEGORY" val="custom"/>
  <p:tag name="KSO_WM_TEMPLATE_INDEX" val="20218942"/>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619.xml><?xml version="1.0" encoding="utf-8"?>
<p:tagLst xmlns:p="http://schemas.openxmlformats.org/presentationml/2006/main">
  <p:tag name="KSO_WM_UNIT_ISCONTENTSTITLE" val="0"/>
  <p:tag name="KSO_WM_UNIT_ISNUMDGMTITLE" val="0"/>
  <p:tag name="KSO_WM_UNIT_PRESET_TEXT" val="工作总结"/>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18942_3*l_h_a*1_2_1"/>
  <p:tag name="KSO_WM_TEMPLATE_CATEGORY" val="custom"/>
  <p:tag name="KSO_WM_TEMPLATE_INDEX" val="20218942"/>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18942_3*l_h_i*1_3_1"/>
  <p:tag name="KSO_WM_TEMPLATE_CATEGORY" val="custom"/>
  <p:tag name="KSO_WM_TEMPLATE_INDEX" val="20218942"/>
  <p:tag name="KSO_WM_UNIT_LAYERLEVEL" val="1_1_1"/>
  <p:tag name="KSO_WM_TAG_VERSION" val="1.0"/>
  <p:tag name="KSO_WM_BEAUTIFY_FLAG" val="#wm#"/>
  <p:tag name="KSO_WM_UNIT_TEXT_FILL_FORE_SCHEMECOLOR_INDEX" val="10"/>
  <p:tag name="KSO_WM_UNIT_TEXT_FILL_TYPE" val="1"/>
  <p:tag name="KSO_WM_UNIT_USESOURCEFORMAT_APPLY" val="1"/>
</p:tagLst>
</file>

<file path=ppt/tags/tag621.xml><?xml version="1.0" encoding="utf-8"?>
<p:tagLst xmlns:p="http://schemas.openxmlformats.org/presentationml/2006/main">
  <p:tag name="KSO_WM_UNIT_ISCONTENTSTITLE" val="0"/>
  <p:tag name="KSO_WM_UNIT_ISNUMDGMTITLE" val="0"/>
  <p:tag name="KSO_WM_UNIT_PRESET_TEXT" val="工作总结"/>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18942_3*l_h_a*1_3_1"/>
  <p:tag name="KSO_WM_TEMPLATE_CATEGORY" val="custom"/>
  <p:tag name="KSO_WM_TEMPLATE_INDEX" val="20218942"/>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22.xml><?xml version="1.0" encoding="utf-8"?>
<p:tagLst xmlns:p="http://schemas.openxmlformats.org/presentationml/2006/main">
  <p:tag name="KSO_WM_SLIDE_ID" val="custom20218942_3"/>
  <p:tag name="KSO_WM_TEMPLATE_SUBCATEGORY" val="0"/>
  <p:tag name="KSO_WM_TEMPLATE_MASTER_TYPE" val="1"/>
  <p:tag name="KSO_WM_TEMPLATE_COLOR_TYPE" val="0"/>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18942"/>
  <p:tag name="KSO_WM_SLIDE_LAYOUT" val="a_b_l"/>
  <p:tag name="KSO_WM_SLIDE_LAYOUT_CNT" val="1_1_1"/>
</p:tagLst>
</file>

<file path=ppt/tags/tag623.xml><?xml version="1.0" encoding="utf-8"?>
<p:tagLst xmlns:p="http://schemas.openxmlformats.org/presentationml/2006/main">
  <p:tag name="KSO_WM_UNIT_ISCONTENTSTITLE" val="0"/>
  <p:tag name="KSO_WM_UNIT_ISNUMDGMTITLE" val="0"/>
  <p:tag name="KSO_WM_UNIT_PRESET_TEXT" val="单击此处输入大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8942_12*a*1"/>
  <p:tag name="KSO_WM_TEMPLATE_CATEGORY" val="custom"/>
  <p:tag name="KSO_WM_TEMPLATE_INDEX" val="20218942"/>
  <p:tag name="KSO_WM_UNIT_LAYERLEVEL" val="1"/>
  <p:tag name="KSO_WM_TAG_VERSION" val="1.0"/>
  <p:tag name="KSO_WM_BEAUTIFY_FLAG" val="#wm#"/>
  <p:tag name="KSO_WM_DIAGRAM_GROUP_CODE" val="m1-1"/>
  <p:tag name="KSO_WM_UNIT_TEXT_FILL_FORE_SCHEMECOLOR_INDEX" val="13"/>
  <p:tag name="KSO_WM_UNIT_TEXT_FILL_TYPE" val="1"/>
  <p:tag name="KSO_WM_UNIT_USESOURCEFORMAT_APPLY" val="1"/>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i*1"/>
  <p:tag name="KSO_WM_TEMPLATE_CATEGORY" val="custom"/>
  <p:tag name="KSO_WM_TEMPLATE_INDEX" val="20218942"/>
  <p:tag name="KSO_WM_UNIT_LAYERLEVEL" val="1"/>
  <p:tag name="KSO_WM_TAG_VERSION" val="1.0"/>
  <p:tag name="KSO_WM_BEAUTIFY_FLAG" val="#wm#"/>
  <p:tag name="KSO_WM_UNIT_TYPE" val="i"/>
  <p:tag name="KSO_WM_UNIT_INDEX" val="1"/>
  <p:tag name="KSO_WM_DIAGRAM_GROUP_CODE" val="m1-1"/>
  <p:tag name="KSO_WM_UNIT_LINE_FORE_SCHEMECOLOR_INDEX" val="13"/>
  <p:tag name="KSO_WM_UNIT_LINE_FILL_TYPE" val="2"/>
  <p:tag name="KSO_WM_UNIT_USESOURCEFORMAT_APPLY" val="1"/>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1_1"/>
  <p:tag name="KSO_WM_TEMPLATE_CATEGORY" val="custom"/>
  <p:tag name="KSO_WM_TEMPLATE_INDEX" val="20218942"/>
  <p:tag name="KSO_WM_UNIT_LAYERLEVEL" val="1_1_1"/>
  <p:tag name="KSO_WM_TAG_VERSION" val="1.0"/>
  <p:tag name="KSO_WM_BEAUTIFY_FLAG" val="#wm#"/>
  <p:tag name="KSO_WM_UNIT_TYPE" val="m_h_i"/>
  <p:tag name="KSO_WM_UNIT_INDEX" val="1_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2_2"/>
  <p:tag name="KSO_WM_TEMPLATE_CATEGORY" val="custom"/>
  <p:tag name="KSO_WM_TEMPLATE_INDEX" val="20218942"/>
  <p:tag name="KSO_WM_UNIT_LAYERLEVEL" val="1_1_1"/>
  <p:tag name="KSO_WM_TAG_VERSION" val="1.0"/>
  <p:tag name="KSO_WM_BEAUTIFY_FLAG" val="#wm#"/>
  <p:tag name="KSO_WM_UNIT_TYPE" val="m_h_i"/>
  <p:tag name="KSO_WM_UNIT_INDEX" val="1_2_2"/>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1_2"/>
  <p:tag name="KSO_WM_TEMPLATE_CATEGORY" val="custom"/>
  <p:tag name="KSO_WM_TEMPLATE_INDEX" val="20218942"/>
  <p:tag name="KSO_WM_UNIT_LAYERLEVEL" val="1_1_1"/>
  <p:tag name="KSO_WM_TAG_VERSION" val="1.0"/>
  <p:tag name="KSO_WM_BEAUTIFY_FLAG" val="#wm#"/>
  <p:tag name="KSO_WM_UNIT_TYPE" val="m_h_i"/>
  <p:tag name="KSO_WM_UNIT_INDEX" val="1_1_2"/>
  <p:tag name="KSO_WM_DIAGRAM_GROUP_CODE" val="m1-1"/>
  <p:tag name="KSO_WM_UNIT_LINE_FORE_SCHEMECOLOR_INDEX" val="5"/>
  <p:tag name="KSO_WM_UNIT_LINE_FILL_TYPE" val="2"/>
  <p:tag name="KSO_WM_UNIT_USESOURCEFORMAT_APPLY" val="1"/>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f*1_1_1"/>
  <p:tag name="KSO_WM_TEMPLATE_CATEGORY" val="custom"/>
  <p:tag name="KSO_WM_TEMPLATE_INDEX" val="20218942"/>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1_1"/>
  <p:tag name="KSO_WM_DIAGRAM_GROUP_CODE" val="m1-1"/>
  <p:tag name="KSO_WM_UNIT_TEXT_FILL_FORE_SCHEMECOLOR_INDEX" val="13"/>
  <p:tag name="KSO_WM_UNIT_TEXT_FILL_TYPE" val="1"/>
  <p:tag name="KSO_WM_UNIT_USESOURCEFORMAT_APPLY" val="1"/>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a*1_1_1"/>
  <p:tag name="KSO_WM_TEMPLATE_CATEGORY" val="custom"/>
  <p:tag name="KSO_WM_TEMPLATE_INDEX" val="202189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1_1"/>
  <p:tag name="KSO_WM_DIAGRAM_GROUP_CODE" val="m1-1"/>
  <p:tag name="KSO_WM_UNIT_TEXT_FILL_FORE_SCHEMECOLOR_INDEX" val="14"/>
  <p:tag name="KSO_WM_UNIT_TEXT_FILL_TYPE" val="1"/>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2_3"/>
  <p:tag name="KSO_WM_TEMPLATE_CATEGORY" val="custom"/>
  <p:tag name="KSO_WM_TEMPLATE_INDEX" val="20218942"/>
  <p:tag name="KSO_WM_UNIT_LAYERLEVEL" val="1_1_1"/>
  <p:tag name="KSO_WM_TAG_VERSION" val="1.0"/>
  <p:tag name="KSO_WM_BEAUTIFY_FLAG" val="#wm#"/>
  <p:tag name="KSO_WM_UNIT_TYPE" val="m_h_i"/>
  <p:tag name="KSO_WM_UNIT_INDEX" val="1_2_3"/>
  <p:tag name="KSO_WM_DIAGRAM_GROUP_CODE" val="m1-1"/>
  <p:tag name="KSO_WM_UNIT_FILL_FORE_SCHEMECOLOR_INDEX" val="7"/>
  <p:tag name="KSO_WM_UNIT_FILL_TYPE" val="1"/>
  <p:tag name="KSO_WM_UNIT_TEXT_FILL_FORE_SCHEMECOLOR_INDEX" val="2"/>
  <p:tag name="KSO_WM_UNIT_TEXT_FILL_TYPE" val="1"/>
  <p:tag name="KSO_WM_UNIT_USESOURCEFORMAT_APPLY" val="1"/>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3_2"/>
  <p:tag name="KSO_WM_TEMPLATE_CATEGORY" val="custom"/>
  <p:tag name="KSO_WM_TEMPLATE_INDEX" val="20218942"/>
  <p:tag name="KSO_WM_UNIT_LAYERLEVEL" val="1_1_1"/>
  <p:tag name="KSO_WM_TAG_VERSION" val="1.0"/>
  <p:tag name="KSO_WM_BEAUTIFY_FLAG" val="#wm#"/>
  <p:tag name="KSO_WM_UNIT_TYPE" val="m_h_i"/>
  <p:tag name="KSO_WM_UNIT_INDEX" val="1_3_2"/>
  <p:tag name="KSO_WM_DIAGRAM_GROUP_CODE" val="m1-1"/>
  <p:tag name="KSO_WM_UNIT_FILL_FORE_SCHEMECOLOR_INDEX" val="7"/>
  <p:tag name="KSO_WM_UNIT_FILL_TYPE" val="1"/>
  <p:tag name="KSO_WM_UNIT_TEXT_FILL_FORE_SCHEMECOLOR_INDEX" val="2"/>
  <p:tag name="KSO_WM_UNIT_TEXT_FILL_TYPE" val="1"/>
  <p:tag name="KSO_WM_UNIT_USESOURCEFORMAT_APPLY" val="1"/>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2_4"/>
  <p:tag name="KSO_WM_TEMPLATE_CATEGORY" val="custom"/>
  <p:tag name="KSO_WM_TEMPLATE_INDEX" val="20218942"/>
  <p:tag name="KSO_WM_UNIT_LAYERLEVEL" val="1_1_1"/>
  <p:tag name="KSO_WM_TAG_VERSION" val="1.0"/>
  <p:tag name="KSO_WM_BEAUTIFY_FLAG" val="#wm#"/>
  <p:tag name="KSO_WM_UNIT_TYPE" val="m_h_i"/>
  <p:tag name="KSO_WM_UNIT_INDEX" val="1_2_4"/>
  <p:tag name="KSO_WM_DIAGRAM_GROUP_CODE" val="m1-1"/>
  <p:tag name="KSO_WM_UNIT_LINE_FORE_SCHEMECOLOR_INDEX" val="7"/>
  <p:tag name="KSO_WM_UNIT_LINE_FILL_TYPE" val="2"/>
  <p:tag name="KSO_WM_UNIT_USESOURCEFORMAT_APPLY" val="1"/>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f*1_2_1"/>
  <p:tag name="KSO_WM_TEMPLATE_CATEGORY" val="custom"/>
  <p:tag name="KSO_WM_TEMPLATE_INDEX" val="20218942"/>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2_1"/>
  <p:tag name="KSO_WM_DIAGRAM_GROUP_CODE" val="m1-1"/>
  <p:tag name="KSO_WM_UNIT_TEXT_FILL_FORE_SCHEMECOLOR_INDEX" val="13"/>
  <p:tag name="KSO_WM_UNIT_TEXT_FILL_TYPE" val="1"/>
  <p:tag name="KSO_WM_UNIT_USESOURCEFORMAT_APPLY" val="1"/>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a*1_2_1"/>
  <p:tag name="KSO_WM_TEMPLATE_CATEGORY" val="custom"/>
  <p:tag name="KSO_WM_TEMPLATE_INDEX" val="202189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2_1"/>
  <p:tag name="KSO_WM_DIAGRAM_GROUP_CODE" val="m1-1"/>
  <p:tag name="KSO_WM_UNIT_TEXT_FILL_FORE_SCHEMECOLOR_INDEX" val="14"/>
  <p:tag name="KSO_WM_UNIT_TEXT_FILL_TYPE" val="1"/>
  <p:tag name="KSO_WM_UNIT_USESOURCEFORMAT_APPLY" val="1"/>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3_3"/>
  <p:tag name="KSO_WM_TEMPLATE_CATEGORY" val="custom"/>
  <p:tag name="KSO_WM_TEMPLATE_INDEX" val="20218942"/>
  <p:tag name="KSO_WM_UNIT_LAYERLEVEL" val="1_1_1"/>
  <p:tag name="KSO_WM_TAG_VERSION" val="1.0"/>
  <p:tag name="KSO_WM_BEAUTIFY_FLAG" val="#wm#"/>
  <p:tag name="KSO_WM_UNIT_TYPE" val="m_h_i"/>
  <p:tag name="KSO_WM_UNIT_INDEX" val="1_3_3"/>
  <p:tag name="KSO_WM_DIAGRAM_GROUP_CODE" val="m1-1"/>
  <p:tag name="KSO_WM_UNIT_FILL_FORE_SCHEMECOLOR_INDEX" val="9"/>
  <p:tag name="KSO_WM_UNIT_FILL_TYPE" val="1"/>
  <p:tag name="KSO_WM_UNIT_TEXT_FILL_FORE_SCHEMECOLOR_INDEX" val="2"/>
  <p:tag name="KSO_WM_UNIT_TEXT_FILL_TYPE" val="1"/>
  <p:tag name="KSO_WM_UNIT_USESOURCEFORMAT_APPLY" val="1"/>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i*1_3_4"/>
  <p:tag name="KSO_WM_TEMPLATE_CATEGORY" val="custom"/>
  <p:tag name="KSO_WM_TEMPLATE_INDEX" val="20218942"/>
  <p:tag name="KSO_WM_UNIT_LAYERLEVEL" val="1_1_1"/>
  <p:tag name="KSO_WM_TAG_VERSION" val="1.0"/>
  <p:tag name="KSO_WM_BEAUTIFY_FLAG" val="#wm#"/>
  <p:tag name="KSO_WM_UNIT_TYPE" val="m_h_i"/>
  <p:tag name="KSO_WM_UNIT_INDEX" val="1_3_4"/>
  <p:tag name="KSO_WM_DIAGRAM_GROUP_CODE" val="m1-1"/>
  <p:tag name="KSO_WM_UNIT_LINE_FORE_SCHEMECOLOR_INDEX" val="9"/>
  <p:tag name="KSO_WM_UNIT_LINE_FILL_TYPE" val="2"/>
  <p:tag name="KSO_WM_UNIT_USESOURCEFORMAT_APPLY" val="1"/>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f*1_3_1"/>
  <p:tag name="KSO_WM_TEMPLATE_CATEGORY" val="custom"/>
  <p:tag name="KSO_WM_TEMPLATE_INDEX" val="20218942"/>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3_1"/>
  <p:tag name="KSO_WM_DIAGRAM_GROUP_CODE" val="m1-1"/>
  <p:tag name="KSO_WM_UNIT_TEXT_FILL_FORE_SCHEMECOLOR_INDEX" val="13"/>
  <p:tag name="KSO_WM_UNIT_TEXT_FILL_TYPE" val="1"/>
  <p:tag name="KSO_WM_UNIT_USESOURCEFORMAT_APPLY" val="1"/>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2*m_h_a*1_3_1"/>
  <p:tag name="KSO_WM_TEMPLATE_CATEGORY" val="custom"/>
  <p:tag name="KSO_WM_TEMPLATE_INDEX" val="202189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3_1"/>
  <p:tag name="KSO_WM_DIAGRAM_GROUP_CODE" val="m1-1"/>
  <p:tag name="KSO_WM_UNIT_TEXT_FILL_FORE_SCHEMECOLOR_INDEX" val="14"/>
  <p:tag name="KSO_WM_UNIT_TEXT_FILL_TYPE" val="1"/>
  <p:tag name="KSO_WM_UNIT_USESOURCEFORMAT_APPLY" val="1"/>
</p:tagLst>
</file>

<file path=ppt/tags/tag639.xml><?xml version="1.0" encoding="utf-8"?>
<p:tagLst xmlns:p="http://schemas.openxmlformats.org/presentationml/2006/main">
  <p:tag name="KSO_WM_SLIDE_ID" val="custom20218942_12"/>
  <p:tag name="KSO_WM_TEMPLATE_SUBCATEGORY" val="0"/>
  <p:tag name="KSO_WM_TEMPLATE_MASTER_TYPE" val="1"/>
  <p:tag name="KSO_WM_TEMPLATE_COLOR_TYPE" val="0"/>
  <p:tag name="KSO_WM_SLIDE_ITEM_CNT" val="3"/>
  <p:tag name="KSO_WM_SLIDE_INDEX" val="12"/>
  <p:tag name="KSO_WM_TAG_VERSION" val="1.0"/>
  <p:tag name="KSO_WM_BEAUTIFY_FLAG" val="#wm#"/>
  <p:tag name="KSO_WM_TEMPLATE_CATEGORY" val="custom"/>
  <p:tag name="KSO_WM_TEMPLATE_INDEX" val="20218942"/>
  <p:tag name="KSO_WM_SLIDE_LAYOUT" val="a_f_m"/>
  <p:tag name="KSO_WM_SLIDE_LAYOUT_CNT" val="1_1_1"/>
  <p:tag name="KSO_WM_SLIDE_TYPE" val="text"/>
  <p:tag name="KSO_WM_SLIDE_SUBTYPE" val="diag"/>
  <p:tag name="KSO_WM_SLIDE_SIZE" val="574.882*222.501"/>
  <p:tag name="KSO_WM_SLIDE_POSITION" val="192.19*192.242"/>
  <p:tag name="KSO_WM_DIAGRAM_GROUP_CODE" val="m1-1"/>
  <p:tag name="KSO_WM_SLIDE_DIAGTYPE" val="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8942_16*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custom"/>
  <p:tag name="KSO_WM_TEMPLATE_INDEX" val="20218942"/>
  <p:tag name="KSO_WM_UNIT_VALUE" val="1150"/>
  <p:tag name="KSO_WM_TEMPLATE_ASSEMBLE_XID" val="5fd09e741fa9d42129dcaf0d"/>
  <p:tag name="KSO_WM_TEMPLATE_ASSEMBLE_GROUPID" val="5fd09e741fa9d42129dcaf0d"/>
</p:tagLst>
</file>

<file path=ppt/tags/tag641.xml><?xml version="1.0" encoding="utf-8"?>
<p:tagLst xmlns:p="http://schemas.openxmlformats.org/presentationml/2006/main">
  <p:tag name="KSO_WM_UNIT_VALUE" val="1015*1015"/>
  <p:tag name="KSO_WM_UNIT_HIGHLIGHT" val="0"/>
  <p:tag name="KSO_WM_UNIT_COMPATIBLE" val="0"/>
  <p:tag name="KSO_WM_UNIT_DIAGRAM_ISNUMVISUAL" val="0"/>
  <p:tag name="KSO_WM_UNIT_DIAGRAM_ISREFERUNIT" val="0"/>
  <p:tag name="KSO_WM_UNIT_TYPE" val="d"/>
  <p:tag name="KSO_WM_UNIT_INDEX" val="1"/>
  <p:tag name="KSO_WM_UNIT_ID" val="custom20218942_16*d*1"/>
  <p:tag name="KSO_WM_TEMPLATE_CATEGORY" val="custom"/>
  <p:tag name="KSO_WM_TEMPLATE_INDEX" val="20218942"/>
  <p:tag name="KSO_WM_UNIT_LAYERLEVEL" val="1"/>
  <p:tag name="KSO_WM_TAG_VERSION" val="1.0"/>
  <p:tag name="KSO_WM_BEAUTIFY_FLAG" val="#wm#"/>
</p:tagLst>
</file>

<file path=ppt/tags/tag642.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custom20218942_16*a*1"/>
  <p:tag name="KSO_WM_TEMPLATE_CATEGORY" val="custom"/>
  <p:tag name="KSO_WM_TEMPLATE_INDEX" val="2021894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7cb5e24bf2f499e90f2e5bcdd789be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5e488c597f414095a965a33f11be2bb1"/>
  <p:tag name="KSO_WM_UNIT_TEXT_FILL_FORE_SCHEMECOLOR_INDEX_BRIGHTNESS" val="0"/>
  <p:tag name="KSO_WM_UNIT_TEXT_FILL_FORE_SCHEMECOLOR_INDEX" val="13"/>
  <p:tag name="KSO_WM_UNIT_TEXT_FILL_TYPE" val="1"/>
  <p:tag name="KSO_WM_TEMPLATE_ASSEMBLE_XID" val="5fd09e741fa9d42129dcaf0d"/>
  <p:tag name="KSO_WM_TEMPLATE_ASSEMBLE_GROUPID" val="5fd09e741fa9d42129dcaf0d"/>
</p:tagLst>
</file>

<file path=ppt/tags/tag64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18942_16*f*1"/>
  <p:tag name="KSO_WM_TEMPLATE_CATEGORY" val="custom"/>
  <p:tag name="KSO_WM_TEMPLATE_INDEX" val="20218942"/>
  <p:tag name="KSO_WM_UNIT_LAYERLEVEL" val="1"/>
  <p:tag name="KSO_WM_TAG_VERSION" val="1.0"/>
  <p:tag name="KSO_WM_BEAUTIFY_FLAG" val="#wm#"/>
  <p:tag name="KSO_WM_UNIT_DEFAULT_FONT" val="14;20;2"/>
  <p:tag name="KSO_WM_UNIT_BLOCK" val="0"/>
  <p:tag name="KSO_WM_UNIT_VALUE" val="270"/>
  <p:tag name="KSO_WM_UNIT_SHOW_EDIT_AREA_INDICATION" val="1"/>
  <p:tag name="KSO_WM_CHIP_GROUPID" val="5e6b05596848fb12bee65ac8"/>
  <p:tag name="KSO_WM_CHIP_XID" val="5e6b05596848fb12bee65aca"/>
  <p:tag name="KSO_WM_UNIT_DEC_AREA_ID" val="e2bb33ce0db1452d87a27cdf5e92dbb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a8d63b9ccfc4865b6b2c34598d33c1a"/>
  <p:tag name="KSO_WM_UNIT_SUPPORT_UNIT_TYPE" val="[&quot;d&quot;,&quot;l&quot;,&quot;m&quot;,&quot;n&quot;,&quot;o&quot;,&quot;p&quot;,&quot;q&quot;,&quot;r&quot;,&quot;α&quot;,&quot;β&quot;,&quot;δ&quot;,&quot;ε&quot;,&quot;ζ&quot;,&quot;η&quot;,&quot;θ&quot;]"/>
  <p:tag name="KSO_WM_UNIT_TEXT_FILL_FORE_SCHEMECOLOR_INDEX_BRIGHTNESS" val="0.25"/>
  <p:tag name="KSO_WM_UNIT_TEXT_FILL_FORE_SCHEMECOLOR_INDEX" val="13"/>
  <p:tag name="KSO_WM_UNIT_TEXT_FILL_TYPE" val="1"/>
  <p:tag name="KSO_WM_TEMPLATE_ASSEMBLE_XID" val="5fd09e741fa9d42129dcaf0d"/>
  <p:tag name="KSO_WM_TEMPLATE_ASSEMBLE_GROUPID" val="5fd09e741fa9d42129dcaf0d"/>
</p:tagLst>
</file>

<file path=ppt/tags/tag644.xml><?xml version="1.0" encoding="utf-8"?>
<p:tagLst xmlns:p="http://schemas.openxmlformats.org/presentationml/2006/main">
  <p:tag name="KSO_WM_BEAUTIFY_FLAG" val="#wm#"/>
  <p:tag name="KSO_WM_TEMPLATE_CATEGORY" val="custom"/>
  <p:tag name="KSO_WM_TEMPLATE_INDEX" val="20218942"/>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12-09T17:52:57&quot;,&quot;maxSize&quot;:{&quot;size1&quot;:26.699999999999999},&quot;minSize&quot;:{&quot;size1&quot;:26.699999999999999},&quot;normalSize&quot;:{&quot;size1&quot;:26.699999999999999},&quot;subLayout&quot;:[{&quot;id&quot;:&quot;2020-12-09T17:52:57&quot;,&quot;margin&quot;:{&quot;bottom&quot;:0,&quot;left&quot;:1.6929999589920044,&quot;right&quot;:1.6929999589920044,&quot;top&quot;:1.6929999589920044},&quot;type&quot;:0},{&quot;direction&quot;:1,&quot;id&quot;:&quot;2020-12-09T17:52:57&quot;,&quot;maxSize&quot;:{&quot;size1&quot;:62.5},&quot;minSize&quot;:{&quot;size1&quot;:35},&quot;normalSize&quot;:{&quot;size1&quot;:35},&quot;subLayout&quot;:[{&quot;id&quot;:&quot;2020-12-09T17:52:57&quot;,&quot;margin&quot;:{&quot;bottom&quot;:2.9630000591278076,&quot;left&quot;:1.6929999589920044,&quot;right&quot;:0,&quot;top&quot;:0.84700000286102295},&quot;type&quot;:0},{&quot;id&quot;:&quot;2020-12-09T17:52:57&quot;,&quot;margin&quot;:{&quot;bottom&quot;:2.9630000591278076,&quot;left&quot;:0.84700000286102295,&quot;right&quot;:1.6929999589920044,&quot;top&quot;:0.84700000286102295},&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22a7ddc3daf3fef3fb95"/>
  <p:tag name="KSO_WM_CHIP_FILLPROP" val="[[{&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
  <p:tag name="KSO_WM_SLIDE_ID" val="custom20218942_16"/>
  <p:tag name="KSO_WM_TEMPLATE_SUBCATEGORY" val="21"/>
  <p:tag name="KSO_WM_TEMPLATE_MASTER_TYPE" val="1"/>
  <p:tag name="KSO_WM_TEMPLATE_COLOR_TYPE" val="1"/>
  <p:tag name="KSO_WM_SLIDE_TYPE" val="text"/>
  <p:tag name="KSO_WM_SLIDE_SUBTYPE" val="picTxt"/>
  <p:tag name="KSO_WM_SLIDE_ITEM_CNT" val="0"/>
  <p:tag name="KSO_WM_SLIDE_INDEX" val="16"/>
  <p:tag name="KSO_WM_SLIDE_SIZE" val="913*492"/>
  <p:tag name="KSO_WM_SLIDE_POSITION" val="23*23"/>
  <p:tag name="KSO_WM_TAG_VERSION" val="1.0"/>
  <p:tag name="KSO_WM_SLIDE_LAYOUT" val="a_d_f_i"/>
  <p:tag name="KSO_WM_SLIDE_LAYOUT_CNT" val="1_1_1_1"/>
  <p:tag name="KSO_WM_CHIP_DECFILLPROP" val="[]"/>
  <p:tag name="KSO_WM_CHIP_GROUPID" val="5ed86f7e2b40af43b1b83657"/>
  <p:tag name="KSO_WM_SLIDE_BK_DARK_LIGHT" val="2"/>
  <p:tag name="KSO_WM_SLIDE_BACKGROUND_TYPE" val="frame"/>
  <p:tag name="KSO_WM_SLIDE_SUPPORT_FEATURE_TYPE" val="7"/>
  <p:tag name="KSO_WM_TEMPLATE_ASSEMBLE_XID" val="5fd09e741fa9d42129dcaf0d"/>
  <p:tag name="KSO_WM_TEMPLATE_ASSEMBLE_GROUPID" val="5fd09e741fa9d42129dcaf0d"/>
  <p:tag name="KSO_WM_UNIT_SHOW_EDIT_AREA_INDICATION" val="1"/>
</p:tagLst>
</file>

<file path=ppt/tags/tag645.xml><?xml version="1.0" encoding="utf-8"?>
<p:tagLst xmlns:p="http://schemas.openxmlformats.org/presentationml/2006/main">
  <p:tag name="KSO_WM_UNIT_ISCONTENTSTITLE" val="0"/>
  <p:tag name="KSO_WM_UNIT_ISNUMDGMTITLE" val="0"/>
  <p:tag name="KSO_WM_UNIT_PRESET_TEXT" val="单击此处输入大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18942_11*a*1"/>
  <p:tag name="KSO_WM_TEMPLATE_CATEGORY" val="custom"/>
  <p:tag name="KSO_WM_TEMPLATE_INDEX" val="20218942"/>
  <p:tag name="KSO_WM_UNIT_LAYERLEVEL" val="1"/>
  <p:tag name="KSO_WM_TAG_VERSION" val="1.0"/>
  <p:tag name="KSO_WM_BEAUTIFY_FLAG" val="#wm#"/>
  <p:tag name="KSO_WM_DIAGRAM_GROUP_CODE" val="m1-1"/>
  <p:tag name="KSO_WM_UNIT_TEXT_FILL_FORE_SCHEMECOLOR_INDEX" val="13"/>
  <p:tag name="KSO_WM_UNIT_TEXT_FILL_TYPE" val="1"/>
  <p:tag name="KSO_WM_UNIT_USESOURCEFORMAT_APPLY" val="1"/>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i*1_1"/>
  <p:tag name="KSO_WM_TEMPLATE_CATEGORY" val="custom"/>
  <p:tag name="KSO_WM_TEMPLATE_INDEX" val="20218942"/>
  <p:tag name="KSO_WM_UNIT_LAYERLEVEL" val="1_1"/>
  <p:tag name="KSO_WM_TAG_VERSION" val="1.0"/>
  <p:tag name="KSO_WM_BEAUTIFY_FLAG" val="#wm#"/>
  <p:tag name="KSO_WM_UNIT_TYPE" val="m_i"/>
  <p:tag name="KSO_WM_UNIT_INDEX" val="1_1"/>
  <p:tag name="KSO_WM_DIAGRAM_GROUP_CODE" val="m1-1"/>
  <p:tag name="KSO_WM_UNIT_LINE_FORE_SCHEMECOLOR_INDEX" val="13"/>
  <p:tag name="KSO_WM_UNIT_LINE_FILL_TYPE" val="2"/>
  <p:tag name="KSO_WM_UNIT_USESOURCEFORMAT_APPLY" val="1"/>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i*1_1_1"/>
  <p:tag name="KSO_WM_TEMPLATE_CATEGORY" val="custom"/>
  <p:tag name="KSO_WM_TEMPLATE_INDEX" val="20218942"/>
  <p:tag name="KSO_WM_UNIT_LAYERLEVEL" val="1_1_1"/>
  <p:tag name="KSO_WM_TAG_VERSION" val="1.0"/>
  <p:tag name="KSO_WM_BEAUTIFY_FLAG" val="#wm#"/>
  <p:tag name="KSO_WM_UNIT_TYPE" val="m_h_i"/>
  <p:tag name="KSO_WM_UNIT_INDEX" val="1_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i*1_2_1"/>
  <p:tag name="KSO_WM_TEMPLATE_CATEGORY" val="custom"/>
  <p:tag name="KSO_WM_TEMPLATE_INDEX" val="20218942"/>
  <p:tag name="KSO_WM_UNIT_LAYERLEVEL" val="1_1_1"/>
  <p:tag name="KSO_WM_TAG_VERSION" val="1.0"/>
  <p:tag name="KSO_WM_BEAUTIFY_FLAG" val="#wm#"/>
  <p:tag name="KSO_WM_UNIT_TYPE" val="m_h_i"/>
  <p:tag name="KSO_WM_UNIT_INDEX" val="1_2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i*1_1_2"/>
  <p:tag name="KSO_WM_TEMPLATE_CATEGORY" val="custom"/>
  <p:tag name="KSO_WM_TEMPLATE_INDEX" val="20218942"/>
  <p:tag name="KSO_WM_UNIT_LAYERLEVEL" val="1_1_1"/>
  <p:tag name="KSO_WM_TAG_VERSION" val="1.0"/>
  <p:tag name="KSO_WM_BEAUTIFY_FLAG" val="#wm#"/>
  <p:tag name="KSO_WM_UNIT_TYPE" val="m_h_i"/>
  <p:tag name="KSO_WM_UNIT_INDEX" val="1_1_2"/>
  <p:tag name="KSO_WM_DIAGRAM_GROUP_CODE" val="m1-1"/>
  <p:tag name="KSO_WM_UNIT_LINE_FORE_SCHEMECOLOR_INDEX" val="5"/>
  <p:tag name="KSO_WM_UNIT_LINE_FILL_TYPE" val="2"/>
  <p:tag name="KSO_WM_UNIT_USESOURCEFORMAT_APPLY" val="1"/>
</p:tagLst>
</file>

<file path=ppt/tags/tag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f*1_1_1"/>
  <p:tag name="KSO_WM_TEMPLATE_CATEGORY" val="custom"/>
  <p:tag name="KSO_WM_TEMPLATE_INDEX" val="20218942"/>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1_1"/>
  <p:tag name="KSO_WM_DIAGRAM_GROUP_CODE" val="m1-1"/>
  <p:tag name="KSO_WM_UNIT_TEXT_FILL_FORE_SCHEMECOLOR_INDEX" val="13"/>
  <p:tag name="KSO_WM_UNIT_TEXT_FILL_TYPE" val="1"/>
  <p:tag name="KSO_WM_UNIT_USESOURCEFORMAT_APPLY" val="1"/>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a*1_1_1"/>
  <p:tag name="KSO_WM_TEMPLATE_CATEGORY" val="custom"/>
  <p:tag name="KSO_WM_TEMPLATE_INDEX" val="202189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1_1"/>
  <p:tag name="KSO_WM_DIAGRAM_GROUP_CODE" val="m1-1"/>
  <p:tag name="KSO_WM_UNIT_TEXT_FILL_FORE_SCHEMECOLOR_INDEX" val="14"/>
  <p:tag name="KSO_WM_UNIT_TEXT_FILL_TYPE" val="1"/>
  <p:tag name="KSO_WM_UNIT_USESOURCEFORMAT_APPLY" val="1"/>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i*1_2_2"/>
  <p:tag name="KSO_WM_TEMPLATE_CATEGORY" val="custom"/>
  <p:tag name="KSO_WM_TEMPLATE_INDEX" val="20218942"/>
  <p:tag name="KSO_WM_UNIT_LAYERLEVEL" val="1_1_1"/>
  <p:tag name="KSO_WM_TAG_VERSION" val="1.0"/>
  <p:tag name="KSO_WM_BEAUTIFY_FLAG" val="#wm#"/>
  <p:tag name="KSO_WM_UNIT_TYPE" val="m_h_i"/>
  <p:tag name="KSO_WM_UNIT_INDEX" val="1_2_2"/>
  <p:tag name="KSO_WM_DIAGRAM_GROUP_CODE" val="m1-1"/>
  <p:tag name="KSO_WM_UNIT_FILL_FORE_SCHEMECOLOR_INDEX" val="7"/>
  <p:tag name="KSO_WM_UNIT_FILL_TYPE" val="1"/>
  <p:tag name="KSO_WM_UNIT_TEXT_FILL_FORE_SCHEMECOLOR_INDEX" val="2"/>
  <p:tag name="KSO_WM_UNIT_TEXT_FILL_TYPE" val="1"/>
  <p:tag name="KSO_WM_UNIT_USESOURCEFORMAT_APPLY" val="1"/>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i*1_2_3"/>
  <p:tag name="KSO_WM_TEMPLATE_CATEGORY" val="custom"/>
  <p:tag name="KSO_WM_TEMPLATE_INDEX" val="20218942"/>
  <p:tag name="KSO_WM_UNIT_LAYERLEVEL" val="1_1_1"/>
  <p:tag name="KSO_WM_TAG_VERSION" val="1.0"/>
  <p:tag name="KSO_WM_BEAUTIFY_FLAG" val="#wm#"/>
  <p:tag name="KSO_WM_UNIT_TYPE" val="m_h_i"/>
  <p:tag name="KSO_WM_UNIT_INDEX" val="1_2_3"/>
  <p:tag name="KSO_WM_DIAGRAM_GROUP_CODE" val="m1-1"/>
  <p:tag name="KSO_WM_UNIT_LINE_FORE_SCHEMECOLOR_INDEX" val="7"/>
  <p:tag name="KSO_WM_UNIT_LINE_FILL_TYPE" val="2"/>
  <p:tag name="KSO_WM_UNIT_USESOURCEFORMAT_APPLY" val="1"/>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f*1_2_1"/>
  <p:tag name="KSO_WM_TEMPLATE_CATEGORY" val="custom"/>
  <p:tag name="KSO_WM_TEMPLATE_INDEX" val="20218942"/>
  <p:tag name="KSO_WM_UNIT_LAYERLEVEL" val="1_1_1"/>
  <p:tag name="KSO_WM_TAG_VERSION" val="1.0"/>
  <p:tag name="KSO_WM_BEAUTIFY_FLAG" val="#wm#"/>
  <p:tag name="KSO_WM_UNIT_SUBTYPE" val="a"/>
  <p:tag name="KSO_WM_UNIT_PRESET_TEXT" val="单击此处输入你的正文，文字是您思想的提炼,请尽量言简意赅的阐述观点，根据需要可酌情增减文字。"/>
  <p:tag name="KSO_WM_UNIT_NOCLEAR" val="0"/>
  <p:tag name="KSO_WM_UNIT_TYPE" val="m_h_f"/>
  <p:tag name="KSO_WM_UNIT_INDEX" val="1_2_1"/>
  <p:tag name="KSO_WM_DIAGRAM_GROUP_CODE" val="m1-1"/>
  <p:tag name="KSO_WM_UNIT_TEXT_FILL_FORE_SCHEMECOLOR_INDEX" val="13"/>
  <p:tag name="KSO_WM_UNIT_TEXT_FILL_TYPE" val="1"/>
  <p:tag name="KSO_WM_UNIT_USESOURCEFORMAT_APPLY" val="1"/>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8942_11*m_h_a*1_2_1"/>
  <p:tag name="KSO_WM_TEMPLATE_CATEGORY" val="custom"/>
  <p:tag name="KSO_WM_TEMPLATE_INDEX" val="20218942"/>
  <p:tag name="KSO_WM_UNIT_LAYERLEVEL" val="1_1_1"/>
  <p:tag name="KSO_WM_TAG_VERSION" val="1.0"/>
  <p:tag name="KSO_WM_BEAUTIFY_FLAG" val="#wm#"/>
  <p:tag name="KSO_WM_UNIT_ISCONTENTSTITLE" val="0"/>
  <p:tag name="KSO_WM_UNIT_ISNUMDGMTITLE" val="0"/>
  <p:tag name="KSO_WM_UNIT_PRESET_TEXT" val="添加标题"/>
  <p:tag name="KSO_WM_UNIT_NOCLEAR" val="0"/>
  <p:tag name="KSO_WM_UNIT_TYPE" val="m_h_a"/>
  <p:tag name="KSO_WM_UNIT_INDEX" val="1_2_1"/>
  <p:tag name="KSO_WM_DIAGRAM_GROUP_CODE" val="m1-1"/>
  <p:tag name="KSO_WM_UNIT_TEXT_FILL_FORE_SCHEMECOLOR_INDEX" val="14"/>
  <p:tag name="KSO_WM_UNIT_TEXT_FILL_TYPE" val="1"/>
  <p:tag name="KSO_WM_UNIT_USESOURCEFORMAT_APPLY" val="1"/>
</p:tagLst>
</file>

<file path=ppt/tags/tag656.xml><?xml version="1.0" encoding="utf-8"?>
<p:tagLst xmlns:p="http://schemas.openxmlformats.org/presentationml/2006/main">
  <p:tag name="KSO_WM_SLIDE_ID" val="custom20218942_11"/>
  <p:tag name="KSO_WM_TEMPLATE_SUBCATEGORY" val="0"/>
  <p:tag name="KSO_WM_TEMPLATE_MASTER_TYPE" val="1"/>
  <p:tag name="KSO_WM_TEMPLATE_COLOR_TYPE" val="0"/>
  <p:tag name="KSO_WM_SLIDE_TYPE" val="text"/>
  <p:tag name="KSO_WM_SLIDE_SUBTYPE" val="diag"/>
  <p:tag name="KSO_WM_SLIDE_ITEM_CNT" val="2"/>
  <p:tag name="KSO_WM_SLIDE_INDEX" val="11"/>
  <p:tag name="KSO_WM_SLIDE_SIZE" val="364.581*222.501"/>
  <p:tag name="KSO_WM_SLIDE_POSITION" val="297.34*192.242"/>
  <p:tag name="KSO_WM_TAG_VERSION" val="1.0"/>
  <p:tag name="KSO_WM_BEAUTIFY_FLAG" val="#wm#"/>
  <p:tag name="KSO_WM_TEMPLATE_CATEGORY" val="custom"/>
  <p:tag name="KSO_WM_TEMPLATE_INDEX" val="20218942"/>
  <p:tag name="KSO_WM_SLIDE_LAYOUT" val="a_f_m"/>
  <p:tag name="KSO_WM_SLIDE_LAYOUT_CNT" val="1_1_1"/>
  <p:tag name="KSO_WM_DIAGRAM_GROUP_CODE" val="m1-1"/>
  <p:tag name="KSO_WM_SLIDE_DIAGTYPE" val="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18942_8*l_h_i*1_1_1"/>
  <p:tag name="KSO_WM_TEMPLATE_CATEGORY" val="custom"/>
  <p:tag name="KSO_WM_TEMPLATE_INDEX" val="20218942"/>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3"/>
  <p:tag name="KSO_WM_UNIT_ID" val="custom20218942_8*l_h_i*1_1_3"/>
  <p:tag name="KSO_WM_TEMPLATE_CATEGORY" val="custom"/>
  <p:tag name="KSO_WM_TEMPLATE_INDEX" val="202189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4"/>
  <p:tag name="KSO_WM_UNIT_ID" val="custom20218942_8*l_h_i*1_1_4"/>
  <p:tag name="KSO_WM_TEMPLATE_CATEGORY" val="custom"/>
  <p:tag name="KSO_WM_TEMPLATE_INDEX" val="2021894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1_2"/>
  <p:tag name="KSO_WM_UNIT_ID" val="custom20218942_8*l_h_i*1_1_2"/>
  <p:tag name="KSO_WM_TEMPLATE_CATEGORY" val="custom"/>
  <p:tag name="KSO_WM_TEMPLATE_INDEX" val="2021894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661.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18942_8*l_h_f*1_1_1"/>
  <p:tag name="KSO_WM_TEMPLATE_CATEGORY" val="custom"/>
  <p:tag name="KSO_WM_TEMPLATE_INDEX" val="2021894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6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1_1"/>
  <p:tag name="KSO_WM_UNIT_ID" val="custom20218942_8*l_h_a*1_1_1"/>
  <p:tag name="KSO_WM_TEMPLATE_CATEGORY" val="custom"/>
  <p:tag name="KSO_WM_TEMPLATE_INDEX" val="2021894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18942_8*l_h_i*1_2_1"/>
  <p:tag name="KSO_WM_TEMPLATE_CATEGORY" val="custom"/>
  <p:tag name="KSO_WM_TEMPLATE_INDEX" val="20218942"/>
  <p:tag name="KSO_WM_UNIT_LAYERLEVEL" val="1_1_1"/>
  <p:tag name="KSO_WM_TAG_VERSION" val="1.0"/>
  <p:tag name="KSO_WM_BEAUTIFY_FLAG" val="#wm#"/>
  <p:tag name="KSO_WM_UNIT_LINE_FORE_SCHEMECOLOR_INDEX" val="7"/>
  <p:tag name="KSO_WM_UNIT_LINE_FILL_TYPE" val="2"/>
  <p:tag name="KSO_WM_UNIT_TEXT_FILL_FORE_SCHEMECOLOR_INDEX" val="2"/>
  <p:tag name="KSO_WM_UNIT_TEXT_FILL_TYPE" val="1"/>
  <p:tag name="KSO_WM_UNIT_USESOURCEFORMAT_APPLY" val="1"/>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3"/>
  <p:tag name="KSO_WM_UNIT_ID" val="custom20218942_8*l_h_i*1_2_3"/>
  <p:tag name="KSO_WM_TEMPLATE_CATEGORY" val="custom"/>
  <p:tag name="KSO_WM_TEMPLATE_INDEX" val="2021894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4"/>
  <p:tag name="KSO_WM_UNIT_ID" val="custom20218942_8*l_h_i*1_2_4"/>
  <p:tag name="KSO_WM_TEMPLATE_CATEGORY" val="custom"/>
  <p:tag name="KSO_WM_TEMPLATE_INDEX" val="2021894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2_2"/>
  <p:tag name="KSO_WM_UNIT_ID" val="custom20218942_8*l_h_i*1_2_2"/>
  <p:tag name="KSO_WM_TEMPLATE_CATEGORY" val="custom"/>
  <p:tag name="KSO_WM_TEMPLATE_INDEX" val="2021894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667.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18942_8*l_h_f*1_2_1"/>
  <p:tag name="KSO_WM_TEMPLATE_CATEGORY" val="custom"/>
  <p:tag name="KSO_WM_TEMPLATE_INDEX" val="2021894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6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2_1"/>
  <p:tag name="KSO_WM_UNIT_ID" val="custom20218942_8*l_h_a*1_2_1"/>
  <p:tag name="KSO_WM_TEMPLATE_CATEGORY" val="custom"/>
  <p:tag name="KSO_WM_TEMPLATE_INDEX" val="2021894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18942_8*l_h_i*1_3_1"/>
  <p:tag name="KSO_WM_TEMPLATE_CATEGORY" val="custom"/>
  <p:tag name="KSO_WM_TEMPLATE_INDEX" val="20218942"/>
  <p:tag name="KSO_WM_UNIT_LAYERLEVEL" val="1_1_1"/>
  <p:tag name="KSO_WM_TAG_VERSION" val="1.0"/>
  <p:tag name="KSO_WM_BEAUTIFY_FLAG" val="#wm#"/>
  <p:tag name="KSO_WM_UNIT_LINE_FORE_SCHEMECOLOR_INDEX" val="8"/>
  <p:tag name="KSO_WM_UNIT_LINE_FILL_TYPE" val="2"/>
  <p:tag name="KSO_WM_UNIT_TEXT_FILL_FORE_SCHEMECOLOR_INDEX" val="2"/>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3"/>
  <p:tag name="KSO_WM_UNIT_ID" val="custom20218942_8*l_h_i*1_3_3"/>
  <p:tag name="KSO_WM_TEMPLATE_CATEGORY" val="custom"/>
  <p:tag name="KSO_WM_TEMPLATE_INDEX" val="2021894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4"/>
  <p:tag name="KSO_WM_UNIT_ID" val="custom20218942_8*l_h_i*1_3_4"/>
  <p:tag name="KSO_WM_TEMPLATE_CATEGORY" val="custom"/>
  <p:tag name="KSO_WM_TEMPLATE_INDEX" val="2021894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SUBTYPE" val="d"/>
  <p:tag name="KSO_WM_UNIT_TYPE" val="l_h_i"/>
  <p:tag name="KSO_WM_UNIT_INDEX" val="1_3_2"/>
  <p:tag name="KSO_WM_UNIT_ID" val="custom20218942_8*l_h_i*1_3_2"/>
  <p:tag name="KSO_WM_TEMPLATE_CATEGORY" val="custom"/>
  <p:tag name="KSO_WM_TEMPLATE_INDEX" val="20218942"/>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673.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18942_8*l_h_f*1_3_1"/>
  <p:tag name="KSO_WM_TEMPLATE_CATEGORY" val="custom"/>
  <p:tag name="KSO_WM_TEMPLATE_INDEX" val="2021894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74.xml><?xml version="1.0" encoding="utf-8"?>
<p:tagLst xmlns:p="http://schemas.openxmlformats.org/presentationml/2006/main">
  <p:tag name="KSO_WM_UNIT_ISCONTENTSTITLE" val="0"/>
  <p:tag name="KSO_WM_UNIT_ISNUMDGMTITLE" val="0"/>
  <p:tag name="KSO_WM_UNIT_PRESET_TEXT" val="单击此处输入大标题"/>
  <p:tag name="KSO_WM_UNIT_NOCLEAR" val="0"/>
  <p:tag name="KSO_WM_UNIT_VALUE" val="11"/>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18942_8*a*1"/>
  <p:tag name="KSO_WM_TEMPLATE_CATEGORY" val="custom"/>
  <p:tag name="KSO_WM_TEMPLATE_INDEX" val="20218942"/>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675.xml><?xml version="1.0" encoding="utf-8"?>
<p:tagLst xmlns:p="http://schemas.openxmlformats.org/presentationml/2006/main">
  <p:tag name="KSO_WM_SLIDE_ID" val="custom20218942_8"/>
  <p:tag name="KSO_WM_TEMPLATE_SUBCATEGORY" val="0"/>
  <p:tag name="KSO_WM_TEMPLATE_MASTER_TYPE" val="1"/>
  <p:tag name="KSO_WM_TEMPLATE_COLOR_TYPE" val="0"/>
  <p:tag name="KSO_WM_SLIDE_TYPE" val="text"/>
  <p:tag name="KSO_WM_SLIDE_SUBTYPE" val="diag"/>
  <p:tag name="KSO_WM_SLIDE_ITEM_CNT" val="3"/>
  <p:tag name="KSO_WM_SLIDE_INDEX" val="8"/>
  <p:tag name="KSO_WM_SLIDE_SIZE" val="454.2*209.1"/>
  <p:tag name="KSO_WM_SLIDE_POSITION" val="252.9*201.55"/>
  <p:tag name="KSO_WM_DIAGRAM_GROUP_CODE" val="l1-2"/>
  <p:tag name="KSO_WM_SLIDE_DIAGTYPE" val="l"/>
  <p:tag name="KSO_WM_TAG_VERSION" val="1.0"/>
  <p:tag name="KSO_WM_BEAUTIFY_FLAG" val="#wm#"/>
  <p:tag name="KSO_WM_TEMPLATE_CATEGORY" val="custom"/>
  <p:tag name="KSO_WM_TEMPLATE_INDEX" val="20218942"/>
  <p:tag name="KSO_WM_SLIDE_LAYOUT" val="a_f_l"/>
  <p:tag name="KSO_WM_SLIDE_LAYOUT_CNT" val="1_1_1"/>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8942_16*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custom"/>
  <p:tag name="KSO_WM_TEMPLATE_INDEX" val="20218942"/>
  <p:tag name="KSO_WM_UNIT_VALUE" val="1150"/>
  <p:tag name="KSO_WM_TEMPLATE_ASSEMBLE_XID" val="5fd09e741fa9d42129dcaf0d"/>
  <p:tag name="KSO_WM_TEMPLATE_ASSEMBLE_GROUPID" val="5fd09e741fa9d42129dcaf0d"/>
</p:tagLst>
</file>

<file path=ppt/tags/tag677.xml><?xml version="1.0" encoding="utf-8"?>
<p:tagLst xmlns:p="http://schemas.openxmlformats.org/presentationml/2006/main">
  <p:tag name="KSO_WM_UNIT_VALUE" val="1015*1015"/>
  <p:tag name="KSO_WM_UNIT_HIGHLIGHT" val="0"/>
  <p:tag name="KSO_WM_UNIT_COMPATIBLE" val="0"/>
  <p:tag name="KSO_WM_UNIT_DIAGRAM_ISNUMVISUAL" val="0"/>
  <p:tag name="KSO_WM_UNIT_DIAGRAM_ISREFERUNIT" val="0"/>
  <p:tag name="KSO_WM_UNIT_TYPE" val="d"/>
  <p:tag name="KSO_WM_UNIT_INDEX" val="1"/>
  <p:tag name="KSO_WM_UNIT_ID" val="custom20218942_16*d*1"/>
  <p:tag name="KSO_WM_TEMPLATE_CATEGORY" val="custom"/>
  <p:tag name="KSO_WM_TEMPLATE_INDEX" val="20218942"/>
  <p:tag name="KSO_WM_UNIT_LAYERLEVEL" val="1"/>
  <p:tag name="KSO_WM_TAG_VERSION" val="1.0"/>
  <p:tag name="KSO_WM_BEAUTIFY_FLAG" val="#wm#"/>
</p:tagLst>
</file>

<file path=ppt/tags/tag678.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custom20218942_16*a*1"/>
  <p:tag name="KSO_WM_TEMPLATE_CATEGORY" val="custom"/>
  <p:tag name="KSO_WM_TEMPLATE_INDEX" val="2021894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7cb5e24bf2f499e90f2e5bcdd789be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5e488c597f414095a965a33f11be2bb1"/>
  <p:tag name="KSO_WM_UNIT_TEXT_FILL_FORE_SCHEMECOLOR_INDEX_BRIGHTNESS" val="0"/>
  <p:tag name="KSO_WM_UNIT_TEXT_FILL_FORE_SCHEMECOLOR_INDEX" val="13"/>
  <p:tag name="KSO_WM_UNIT_TEXT_FILL_TYPE" val="1"/>
  <p:tag name="KSO_WM_TEMPLATE_ASSEMBLE_XID" val="5fd09e741fa9d42129dcaf0d"/>
  <p:tag name="KSO_WM_TEMPLATE_ASSEMBLE_GROUPID" val="5fd09e741fa9d42129dcaf0d"/>
</p:tagLst>
</file>

<file path=ppt/tags/tag67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18942_16*f*1"/>
  <p:tag name="KSO_WM_TEMPLATE_CATEGORY" val="custom"/>
  <p:tag name="KSO_WM_TEMPLATE_INDEX" val="20218942"/>
  <p:tag name="KSO_WM_UNIT_LAYERLEVEL" val="1"/>
  <p:tag name="KSO_WM_TAG_VERSION" val="1.0"/>
  <p:tag name="KSO_WM_BEAUTIFY_FLAG" val="#wm#"/>
  <p:tag name="KSO_WM_UNIT_DEFAULT_FONT" val="14;20;2"/>
  <p:tag name="KSO_WM_UNIT_BLOCK" val="0"/>
  <p:tag name="KSO_WM_UNIT_VALUE" val="270"/>
  <p:tag name="KSO_WM_UNIT_SHOW_EDIT_AREA_INDICATION" val="1"/>
  <p:tag name="KSO_WM_CHIP_GROUPID" val="5e6b05596848fb12bee65ac8"/>
  <p:tag name="KSO_WM_CHIP_XID" val="5e6b05596848fb12bee65aca"/>
  <p:tag name="KSO_WM_UNIT_DEC_AREA_ID" val="e2bb33ce0db1452d87a27cdf5e92dbb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a8d63b9ccfc4865b6b2c34598d33c1a"/>
  <p:tag name="KSO_WM_UNIT_SUPPORT_UNIT_TYPE" val="[&quot;d&quot;,&quot;l&quot;,&quot;m&quot;,&quot;n&quot;,&quot;o&quot;,&quot;p&quot;,&quot;q&quot;,&quot;r&quot;,&quot;α&quot;,&quot;β&quot;,&quot;δ&quot;,&quot;ε&quot;,&quot;ζ&quot;,&quot;η&quot;,&quot;θ&quot;]"/>
  <p:tag name="KSO_WM_UNIT_TEXT_FILL_FORE_SCHEMECOLOR_INDEX_BRIGHTNESS" val="0.25"/>
  <p:tag name="KSO_WM_UNIT_TEXT_FILL_FORE_SCHEMECOLOR_INDEX" val="13"/>
  <p:tag name="KSO_WM_UNIT_TEXT_FILL_TYPE" val="1"/>
  <p:tag name="KSO_WM_TEMPLATE_ASSEMBLE_XID" val="5fd09e741fa9d42129dcaf0d"/>
  <p:tag name="KSO_WM_TEMPLATE_ASSEMBLE_GROUPID" val="5fd09e741fa9d42129dcaf0d"/>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80.xml><?xml version="1.0" encoding="utf-8"?>
<p:tagLst xmlns:p="http://schemas.openxmlformats.org/presentationml/2006/main">
  <p:tag name="KSO_WM_BEAUTIFY_FLAG" val="#wm#"/>
  <p:tag name="KSO_WM_TEMPLATE_CATEGORY" val="custom"/>
  <p:tag name="KSO_WM_TEMPLATE_INDEX" val="20218942"/>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12-09T17:52:57&quot;,&quot;maxSize&quot;:{&quot;size1&quot;:26.699999999999999},&quot;minSize&quot;:{&quot;size1&quot;:26.699999999999999},&quot;normalSize&quot;:{&quot;size1&quot;:26.699999999999999},&quot;subLayout&quot;:[{&quot;id&quot;:&quot;2020-12-09T17:52:57&quot;,&quot;margin&quot;:{&quot;bottom&quot;:0,&quot;left&quot;:1.6929999589920044,&quot;right&quot;:1.6929999589920044,&quot;top&quot;:1.6929999589920044},&quot;type&quot;:0},{&quot;direction&quot;:1,&quot;id&quot;:&quot;2020-12-09T17:52:57&quot;,&quot;maxSize&quot;:{&quot;size1&quot;:62.5},&quot;minSize&quot;:{&quot;size1&quot;:35},&quot;normalSize&quot;:{&quot;size1&quot;:35},&quot;subLayout&quot;:[{&quot;id&quot;:&quot;2020-12-09T17:52:57&quot;,&quot;margin&quot;:{&quot;bottom&quot;:2.9630000591278076,&quot;left&quot;:1.6929999589920044,&quot;right&quot;:0,&quot;top&quot;:0.84700000286102295},&quot;type&quot;:0},{&quot;id&quot;:&quot;2020-12-09T17:52:57&quot;,&quot;margin&quot;:{&quot;bottom&quot;:2.9630000591278076,&quot;left&quot;:0.84700000286102295,&quot;right&quot;:1.6929999589920044,&quot;top&quot;:0.84700000286102295},&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22a7ddc3daf3fef3fb95"/>
  <p:tag name="KSO_WM_CHIP_FILLPROP" val="[[{&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
  <p:tag name="KSO_WM_SLIDE_ID" val="custom20218942_16"/>
  <p:tag name="KSO_WM_TEMPLATE_SUBCATEGORY" val="21"/>
  <p:tag name="KSO_WM_TEMPLATE_MASTER_TYPE" val="1"/>
  <p:tag name="KSO_WM_TEMPLATE_COLOR_TYPE" val="1"/>
  <p:tag name="KSO_WM_SLIDE_TYPE" val="text"/>
  <p:tag name="KSO_WM_SLIDE_SUBTYPE" val="picTxt"/>
  <p:tag name="KSO_WM_SLIDE_ITEM_CNT" val="0"/>
  <p:tag name="KSO_WM_SLIDE_INDEX" val="16"/>
  <p:tag name="KSO_WM_SLIDE_SIZE" val="913*492"/>
  <p:tag name="KSO_WM_SLIDE_POSITION" val="23*23"/>
  <p:tag name="KSO_WM_TAG_VERSION" val="1.0"/>
  <p:tag name="KSO_WM_SLIDE_LAYOUT" val="a_d_f_i"/>
  <p:tag name="KSO_WM_SLIDE_LAYOUT_CNT" val="1_1_1_1"/>
  <p:tag name="KSO_WM_CHIP_DECFILLPROP" val="[]"/>
  <p:tag name="KSO_WM_CHIP_GROUPID" val="5ed86f7e2b40af43b1b83657"/>
  <p:tag name="KSO_WM_SLIDE_BK_DARK_LIGHT" val="2"/>
  <p:tag name="KSO_WM_SLIDE_BACKGROUND_TYPE" val="frame"/>
  <p:tag name="KSO_WM_SLIDE_SUPPORT_FEATURE_TYPE" val="7"/>
  <p:tag name="KSO_WM_TEMPLATE_ASSEMBLE_XID" val="5fd09e741fa9d42129dcaf0d"/>
  <p:tag name="KSO_WM_TEMPLATE_ASSEMBLE_GROUPID" val="5fd09e741fa9d42129dcaf0d"/>
  <p:tag name="KSO_WM_UNIT_SHOW_EDIT_AREA_INDICATION" val="1"/>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8942_16*i*1"/>
  <p:tag name="KSO_WM_UNIT_LAYERLEVEL" val="1"/>
  <p:tag name="KSO_WM_TAG_VERSION" val="1.0"/>
  <p:tag name="KSO_WM_BEAUTIFY_FLAG" val="#wm#"/>
  <p:tag name="KSO_WM_UNIT_SUBTYPE" val="h"/>
  <p:tag name="KSO_WM_SLIDE_BACKGROUND_TYPE" val="frame"/>
  <p:tag name="KSO_WM_SLIDE_BK_DARK_LIGHT" val="2"/>
  <p:tag name="KSO_WM_UNIT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TEMPLATE_CATEGORY" val="custom"/>
  <p:tag name="KSO_WM_TEMPLATE_INDEX" val="20218942"/>
  <p:tag name="KSO_WM_UNIT_VALUE" val="1150"/>
  <p:tag name="KSO_WM_TEMPLATE_ASSEMBLE_XID" val="5fd09e741fa9d42129dcaf0d"/>
  <p:tag name="KSO_WM_TEMPLATE_ASSEMBLE_GROUPID" val="5fd09e741fa9d42129dcaf0d"/>
</p:tagLst>
</file>

<file path=ppt/tags/tag682.xml><?xml version="1.0" encoding="utf-8"?>
<p:tagLst xmlns:p="http://schemas.openxmlformats.org/presentationml/2006/main">
  <p:tag name="KSO_WM_UNIT_VALUE" val="1015*1015"/>
  <p:tag name="KSO_WM_UNIT_HIGHLIGHT" val="0"/>
  <p:tag name="KSO_WM_UNIT_COMPATIBLE" val="0"/>
  <p:tag name="KSO_WM_UNIT_DIAGRAM_ISNUMVISUAL" val="0"/>
  <p:tag name="KSO_WM_UNIT_DIAGRAM_ISREFERUNIT" val="0"/>
  <p:tag name="KSO_WM_UNIT_TYPE" val="d"/>
  <p:tag name="KSO_WM_UNIT_INDEX" val="1"/>
  <p:tag name="KSO_WM_UNIT_ID" val="custom20218942_16*d*1"/>
  <p:tag name="KSO_WM_TEMPLATE_CATEGORY" val="custom"/>
  <p:tag name="KSO_WM_TEMPLATE_INDEX" val="20218942"/>
  <p:tag name="KSO_WM_UNIT_LAYERLEVEL" val="1"/>
  <p:tag name="KSO_WM_TAG_VERSION" val="1.0"/>
  <p:tag name="KSO_WM_BEAUTIFY_FLAG" val="#wm#"/>
</p:tagLst>
</file>

<file path=ppt/tags/tag683.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custom20218942_16*a*1"/>
  <p:tag name="KSO_WM_TEMPLATE_CATEGORY" val="custom"/>
  <p:tag name="KSO_WM_TEMPLATE_INDEX" val="2021894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87cb5e24bf2f499e90f2e5bcdd789be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5e488c597f414095a965a33f11be2bb1"/>
  <p:tag name="KSO_WM_UNIT_TEXT_FILL_FORE_SCHEMECOLOR_INDEX_BRIGHTNESS" val="0"/>
  <p:tag name="KSO_WM_UNIT_TEXT_FILL_FORE_SCHEMECOLOR_INDEX" val="13"/>
  <p:tag name="KSO_WM_UNIT_TEXT_FILL_TYPE" val="1"/>
  <p:tag name="KSO_WM_TEMPLATE_ASSEMBLE_XID" val="5fd09e741fa9d42129dcaf0d"/>
  <p:tag name="KSO_WM_TEMPLATE_ASSEMBLE_GROUPID" val="5fd09e741fa9d42129dcaf0d"/>
</p:tagLst>
</file>

<file path=ppt/tags/tag68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18942_16*f*1"/>
  <p:tag name="KSO_WM_TEMPLATE_CATEGORY" val="custom"/>
  <p:tag name="KSO_WM_TEMPLATE_INDEX" val="20218942"/>
  <p:tag name="KSO_WM_UNIT_LAYERLEVEL" val="1"/>
  <p:tag name="KSO_WM_TAG_VERSION" val="1.0"/>
  <p:tag name="KSO_WM_BEAUTIFY_FLAG" val="#wm#"/>
  <p:tag name="KSO_WM_UNIT_DEFAULT_FONT" val="14;20;2"/>
  <p:tag name="KSO_WM_UNIT_BLOCK" val="0"/>
  <p:tag name="KSO_WM_UNIT_VALUE" val="270"/>
  <p:tag name="KSO_WM_UNIT_SHOW_EDIT_AREA_INDICATION" val="1"/>
  <p:tag name="KSO_WM_CHIP_GROUPID" val="5e6b05596848fb12bee65ac8"/>
  <p:tag name="KSO_WM_CHIP_XID" val="5e6b05596848fb12bee65aca"/>
  <p:tag name="KSO_WM_UNIT_DEC_AREA_ID" val="e2bb33ce0db1452d87a27cdf5e92dbb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a8d63b9ccfc4865b6b2c34598d33c1a"/>
  <p:tag name="KSO_WM_UNIT_SUPPORT_UNIT_TYPE" val="[&quot;d&quot;,&quot;l&quot;,&quot;m&quot;,&quot;n&quot;,&quot;o&quot;,&quot;p&quot;,&quot;q&quot;,&quot;r&quot;,&quot;α&quot;,&quot;β&quot;,&quot;δ&quot;,&quot;ε&quot;,&quot;ζ&quot;,&quot;η&quot;,&quot;θ&quot;]"/>
  <p:tag name="KSO_WM_UNIT_TEXT_FILL_FORE_SCHEMECOLOR_INDEX_BRIGHTNESS" val="0.25"/>
  <p:tag name="KSO_WM_UNIT_TEXT_FILL_FORE_SCHEMECOLOR_INDEX" val="13"/>
  <p:tag name="KSO_WM_UNIT_TEXT_FILL_TYPE" val="1"/>
  <p:tag name="KSO_WM_TEMPLATE_ASSEMBLE_XID" val="5fd09e741fa9d42129dcaf0d"/>
  <p:tag name="KSO_WM_TEMPLATE_ASSEMBLE_GROUPID" val="5fd09e741fa9d42129dcaf0d"/>
</p:tagLst>
</file>

<file path=ppt/tags/tag685.xml><?xml version="1.0" encoding="utf-8"?>
<p:tagLst xmlns:p="http://schemas.openxmlformats.org/presentationml/2006/main">
  <p:tag name="KSO_WM_BEAUTIFY_FLAG" val="#wm#"/>
  <p:tag name="KSO_WM_TEMPLATE_CATEGORY" val="custom"/>
  <p:tag name="KSO_WM_TEMPLATE_INDEX" val="20218942"/>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12-09T17:52:57&quot;,&quot;maxSize&quot;:{&quot;size1&quot;:26.699999999999999},&quot;minSize&quot;:{&quot;size1&quot;:26.699999999999999},&quot;normalSize&quot;:{&quot;size1&quot;:26.699999999999999},&quot;subLayout&quot;:[{&quot;id&quot;:&quot;2020-12-09T17:52:57&quot;,&quot;margin&quot;:{&quot;bottom&quot;:0,&quot;left&quot;:1.6929999589920044,&quot;right&quot;:1.6929999589920044,&quot;top&quot;:1.6929999589920044},&quot;type&quot;:0},{&quot;direction&quot;:1,&quot;id&quot;:&quot;2020-12-09T17:52:57&quot;,&quot;maxSize&quot;:{&quot;size1&quot;:62.5},&quot;minSize&quot;:{&quot;size1&quot;:35},&quot;normalSize&quot;:{&quot;size1&quot;:35},&quot;subLayout&quot;:[{&quot;id&quot;:&quot;2020-12-09T17:52:57&quot;,&quot;margin&quot;:{&quot;bottom&quot;:2.9630000591278076,&quot;left&quot;:1.6929999589920044,&quot;right&quot;:0,&quot;top&quot;:0.84700000286102295},&quot;type&quot;:0},{&quot;id&quot;:&quot;2020-12-09T17:52:57&quot;,&quot;margin&quot;:{&quot;bottom&quot;:2.9630000591278076,&quot;left&quot;:0.84700000286102295,&quot;right&quot;:1.6929999589920044,&quot;top&quot;:0.84700000286102295},&quot;type&quot;:0}],&quot;type&quot;:0}],&quot;type&quot;:0}"/>
  <p:tag name="KSO_WM_SLIDE_BACKGROUND" val="[&quot;general&quot;,&quot;frame&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cf22a7ddc3daf3fef3fb95"/>
  <p:tag name="KSO_WM_CHIP_FILLPROP" val="[[{&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cb&quot;,&quot;text_direction&quot;:&quot;horizontal&quot;,&quot;support_big_font&quot;:false,&quot;picture_toward&quot;:0,&quot;picture_dockside&quot;:[],&quot;fill_id&quot;:&quot;722accd572074b41a2d4cf8c733c9957&quot;,&quot;fill_align&quot;:&quot;c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ext&quot;,&quot;text&quot;,&quot;picture&quot;,&quot;table&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diagram&quot;,&quot;pictext&quot;,&quot;text&quot;,&quot;picture&quot;,&quot;chart&quot;,&quot;table&quot;,&quot;video&quot;]}],[{&quot;text_align&quot;:&quot;lb&quot;,&quot;text_direction&quot;:&quot;horizontal&quot;,&quot;support_big_font&quot;:false,&quot;picture_toward&quot;:0,&quot;picture_dockside&quot;:[],&quot;fill_id&quot;:&quot;722accd572074b41a2d4cf8c733c9957&quot;,&quot;fill_align&quot;:&quot;lb&quot;,&quot;chip_types&quot;:[&quot;header&quot;]},{&quot;text_align&quot;:&quot;lm&quot;,&quot;text_direction&quot;:&quot;horizontal&quot;,&quot;support_features&quot;:[&quot;collage&quot;,&quot;carousel&quot;,&quot;creativecrop&quot;],&quot;support_big_font&quot;:false,&quot;picture_toward&quot;:0,&quot;picture_dockside&quot;:[],&quot;fill_id&quot;:&quot;164c300f690d423ab1b6e3b65edb0bf9&quot;,&quot;fill_align&quot;:&quot;lm&quot;,&quot;chip_types&quot;:[&quot;diagram&quot;,&quot;picture&quot;,&quot;chart&quot;,&quot;video&quot;]},{&quot;text_align&quot;:&quot;lm&quot;,&quot;text_direction&quot;:&quot;horizontal&quot;,&quot;support_features&quot;:[&quot;collage&quot;,&quot;carousel&quot;],&quot;support_big_font&quot;:false,&quot;picture_toward&quot;:0,&quot;picture_dockside&quot;:[],&quot;fill_id&quot;:&quot;e836bed5e59843b5bc0179a1591ebf37&quot;,&quot;fill_align&quot;:&quot;lm&quot;,&quot;chip_types&quot;:[&quot;pictext&quot;,&quot;text&quot;,&quot;picture&quot;,&quot;table&quot;]}]]"/>
  <p:tag name="KSO_WM_SLIDE_ID" val="custom20218942_16"/>
  <p:tag name="KSO_WM_TEMPLATE_SUBCATEGORY" val="21"/>
  <p:tag name="KSO_WM_TEMPLATE_MASTER_TYPE" val="1"/>
  <p:tag name="KSO_WM_TEMPLATE_COLOR_TYPE" val="1"/>
  <p:tag name="KSO_WM_SLIDE_TYPE" val="text"/>
  <p:tag name="KSO_WM_SLIDE_SUBTYPE" val="picTxt"/>
  <p:tag name="KSO_WM_SLIDE_ITEM_CNT" val="0"/>
  <p:tag name="KSO_WM_SLIDE_INDEX" val="16"/>
  <p:tag name="KSO_WM_SLIDE_SIZE" val="913*492"/>
  <p:tag name="KSO_WM_SLIDE_POSITION" val="23*23"/>
  <p:tag name="KSO_WM_TAG_VERSION" val="1.0"/>
  <p:tag name="KSO_WM_SLIDE_LAYOUT" val="a_d_f_i"/>
  <p:tag name="KSO_WM_SLIDE_LAYOUT_CNT" val="1_1_1_1"/>
  <p:tag name="KSO_WM_CHIP_DECFILLPROP" val="[]"/>
  <p:tag name="KSO_WM_CHIP_GROUPID" val="5ed86f7e2b40af43b1b83657"/>
  <p:tag name="KSO_WM_SLIDE_BK_DARK_LIGHT" val="2"/>
  <p:tag name="KSO_WM_SLIDE_BACKGROUND_TYPE" val="frame"/>
  <p:tag name="KSO_WM_SLIDE_SUPPORT_FEATURE_TYPE" val="7"/>
  <p:tag name="KSO_WM_TEMPLATE_ASSEMBLE_XID" val="5fd09e741fa9d42129dcaf0d"/>
  <p:tag name="KSO_WM_TEMPLATE_ASSEMBLE_GROUPID" val="5fd09e741fa9d42129dcaf0d"/>
  <p:tag name="KSO_WM_UNIT_SHOW_EDIT_AREA_INDICATION" val="1"/>
</p:tagLst>
</file>

<file path=ppt/tags/tag686.xml><?xml version="1.0" encoding="utf-8"?>
<p:tagLst xmlns:p="http://schemas.openxmlformats.org/presentationml/2006/main">
  <p:tag name="KSO_WM_UNIT_ISCONTENTSTITLE" val="0"/>
  <p:tag name="KSO_WM_UNIT_ISNUMDGMTITLE" val="0"/>
  <p:tag name="KSO_WM_UNIT_PRESET_TEXT" val="谢谢观看"/>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18942_22*a*1"/>
  <p:tag name="KSO_WM_TEMPLATE_CATEGORY" val="custom"/>
  <p:tag name="KSO_WM_TEMPLATE_INDEX" val="20218942"/>
  <p:tag name="KSO_WM_UNIT_LAYERLEVEL" val="1"/>
  <p:tag name="KSO_WM_TAG_VERSION" val="1.0"/>
  <p:tag name="KSO_WM_BEAUTIFY_FLAG" val="#wm#"/>
</p:tagLst>
</file>

<file path=ppt/tags/tag687.xml><?xml version="1.0" encoding="utf-8"?>
<p:tagLst xmlns:p="http://schemas.openxmlformats.org/presentationml/2006/main">
  <p:tag name="KSO_WM_UNIT_ISCONTENTSTITLE" val="0"/>
  <p:tag name="KSO_WM_UNIT_ISNUMDGMTITLE" val="0"/>
  <p:tag name="KSO_WM_UNIT_PRESET_TEXT" val="THANKS FOR YOU WATCH"/>
  <p:tag name="KSO_WM_UNIT_NOCLEAR" val="0"/>
  <p:tag name="KSO_WM_UNIT_VALUE" val="20"/>
  <p:tag name="KSO_WM_UNIT_HIGHLIGHT" val="0"/>
  <p:tag name="KSO_WM_UNIT_COMPATIBLE" val="0"/>
  <p:tag name="KSO_WM_UNIT_DIAGRAM_ISNUMVISUAL" val="0"/>
  <p:tag name="KSO_WM_UNIT_DIAGRAM_ISREFERUNIT" val="0"/>
  <p:tag name="KSO_WM_UNIT_TYPE" val="b"/>
  <p:tag name="KSO_WM_UNIT_INDEX" val="1"/>
  <p:tag name="KSO_WM_UNIT_ID" val="custom20218942_22*b*1"/>
  <p:tag name="KSO_WM_TEMPLATE_CATEGORY" val="custom"/>
  <p:tag name="KSO_WM_TEMPLATE_INDEX" val="20218942"/>
  <p:tag name="KSO_WM_UNIT_LAYERLEVEL" val="1"/>
  <p:tag name="KSO_WM_TAG_VERSION" val="1.0"/>
  <p:tag name="KSO_WM_BEAUTIFY_FLAG" val="#wm#"/>
</p:tagLst>
</file>

<file path=ppt/tags/tag688.xml><?xml version="1.0" encoding="utf-8"?>
<p:tagLst xmlns:p="http://schemas.openxmlformats.org/presentationml/2006/main">
  <p:tag name="KSO_WM_SLIDE_ID" val="custom20218942_22"/>
  <p:tag name="KSO_WM_TEMPLATE_SUBCATEGORY" val="0"/>
  <p:tag name="KSO_WM_TEMPLATE_MASTER_TYPE" val="1"/>
  <p:tag name="KSO_WM_TEMPLATE_COLOR_TYPE" val="0"/>
  <p:tag name="KSO_WM_SLIDE_TYPE" val="endPage"/>
  <p:tag name="KSO_WM_SLIDE_SUBTYPE" val="pureTxt"/>
  <p:tag name="KSO_WM_SLIDE_ITEM_CNT" val="0"/>
  <p:tag name="KSO_WM_SLIDE_INDEX" val="22"/>
  <p:tag name="KSO_WM_TAG_VERSION" val="1.0"/>
  <p:tag name="KSO_WM_BEAUTIFY_FLAG" val="#wm#"/>
  <p:tag name="KSO_WM_TEMPLATE_CATEGORY" val="custom"/>
  <p:tag name="KSO_WM_TEMPLATE_INDEX" val="20218942"/>
  <p:tag name="KSO_WM_SLIDE_LAYOUT" val="a_b"/>
  <p:tag name="KSO_WM_SLIDE_LAYOUT_CNT" val="1_1"/>
</p:tagLst>
</file>

<file path=ppt/tags/tag689.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18944_4*a*1"/>
  <p:tag name="KSO_WM_TEMPLATE_CATEGORY" val="custom"/>
  <p:tag name="KSO_WM_TEMPLATE_INDEX" val="2021894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18944_4*l_h_i*1_1_1"/>
  <p:tag name="KSO_WM_TEMPLATE_CATEGORY" val="custom"/>
  <p:tag name="KSO_WM_TEMPLATE_INDEX" val="20218944"/>
  <p:tag name="KSO_WM_UNIT_LAYERLEVEL" val="1_1_1"/>
  <p:tag name="KSO_WM_TAG_VERSION" val="1.0"/>
  <p:tag name="KSO_WM_BEAUTIFY_FLAG" val="#wm#"/>
</p:tagLst>
</file>

<file path=ppt/tags/tag691.xml><?xml version="1.0" encoding="utf-8"?>
<p:tagLst xmlns:p="http://schemas.openxmlformats.org/presentationml/2006/main">
  <p:tag name="KSO_WM_UNIT_SUBTYPE" val="a"/>
  <p:tag name="KSO_WM_UNIT_PRESET_TEXT" val="年度工作概述"/>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18944_4*l_h_f*1_1_1"/>
  <p:tag name="KSO_WM_TEMPLATE_CATEGORY" val="custom"/>
  <p:tag name="KSO_WM_TEMPLATE_INDEX" val="20218944"/>
  <p:tag name="KSO_WM_UNIT_LAYERLEVEL" val="1_1_1"/>
  <p:tag name="KSO_WM_TAG_VERSION" val="1.0"/>
  <p:tag name="KSO_WM_BEAUTIFY_FLAG" val="#wm#"/>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18944_4*l_h_i*1_2_1"/>
  <p:tag name="KSO_WM_TEMPLATE_CATEGORY" val="custom"/>
  <p:tag name="KSO_WM_TEMPLATE_INDEX" val="20218944"/>
  <p:tag name="KSO_WM_UNIT_LAYERLEVEL" val="1_1_1"/>
  <p:tag name="KSO_WM_TAG_VERSION" val="1.0"/>
  <p:tag name="KSO_WM_BEAUTIFY_FLAG" val="#wm#"/>
</p:tagLst>
</file>

<file path=ppt/tags/tag693.xml><?xml version="1.0" encoding="utf-8"?>
<p:tagLst xmlns:p="http://schemas.openxmlformats.org/presentationml/2006/main">
  <p:tag name="KSO_WM_UNIT_SUBTYPE" val="a"/>
  <p:tag name="KSO_WM_UNIT_PRESET_TEXT" val="工作完成情况"/>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18944_4*l_h_f*1_2_1"/>
  <p:tag name="KSO_WM_TEMPLATE_CATEGORY" val="custom"/>
  <p:tag name="KSO_WM_TEMPLATE_INDEX" val="20218944"/>
  <p:tag name="KSO_WM_UNIT_LAYERLEVEL" val="1_1_1"/>
  <p:tag name="KSO_WM_TAG_VERSION" val="1.0"/>
  <p:tag name="KSO_WM_BEAUTIFY_FLAG" val="#wm#"/>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18944_4*l_h_i*1_3_1"/>
  <p:tag name="KSO_WM_TEMPLATE_CATEGORY" val="custom"/>
  <p:tag name="KSO_WM_TEMPLATE_INDEX" val="20218944"/>
  <p:tag name="KSO_WM_UNIT_LAYERLEVEL" val="1_1_1"/>
  <p:tag name="KSO_WM_TAG_VERSION" val="1.0"/>
  <p:tag name="KSO_WM_BEAUTIFY_FLAG" val="#wm#"/>
</p:tagLst>
</file>

<file path=ppt/tags/tag695.xml><?xml version="1.0" encoding="utf-8"?>
<p:tagLst xmlns:p="http://schemas.openxmlformats.org/presentationml/2006/main">
  <p:tag name="KSO_WM_UNIT_SUBTYPE" val="a"/>
  <p:tag name="KSO_WM_UNIT_PRESET_TEXT" val="不足与改进"/>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18944_4*l_h_f*1_3_1"/>
  <p:tag name="KSO_WM_TEMPLATE_CATEGORY" val="custom"/>
  <p:tag name="KSO_WM_TEMPLATE_INDEX" val="20218944"/>
  <p:tag name="KSO_WM_UNIT_LAYERLEVEL" val="1_1_1"/>
  <p:tag name="KSO_WM_TAG_VERSION" val="1.0"/>
  <p:tag name="KSO_WM_BEAUTIFY_FLAG" val="#wm#"/>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18944_4*l_h_i*1_4_1"/>
  <p:tag name="KSO_WM_TEMPLATE_CATEGORY" val="custom"/>
  <p:tag name="KSO_WM_TEMPLATE_INDEX" val="20218944"/>
  <p:tag name="KSO_WM_UNIT_LAYERLEVEL" val="1_1_1"/>
  <p:tag name="KSO_WM_TAG_VERSION" val="1.0"/>
  <p:tag name="KSO_WM_BEAUTIFY_FLAG" val="#wm#"/>
</p:tagLst>
</file>

<file path=ppt/tags/tag697.xml><?xml version="1.0" encoding="utf-8"?>
<p:tagLst xmlns:p="http://schemas.openxmlformats.org/presentationml/2006/main">
  <p:tag name="KSO_WM_UNIT_SUBTYPE" val="a"/>
  <p:tag name="KSO_WM_UNIT_PRESET_TEXT" val="明年工作计划"/>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18944_4*l_h_f*1_4_1"/>
  <p:tag name="KSO_WM_TEMPLATE_CATEGORY" val="custom"/>
  <p:tag name="KSO_WM_TEMPLATE_INDEX" val="20218944"/>
  <p:tag name="KSO_WM_UNIT_LAYERLEVEL" val="1_1_1"/>
  <p:tag name="KSO_WM_TAG_VERSION" val="1.0"/>
  <p:tag name="KSO_WM_BEAUTIFY_FLAG" val="#wm#"/>
</p:tagLst>
</file>

<file path=ppt/tags/tag698.xml><?xml version="1.0" encoding="utf-8"?>
<p:tagLst xmlns:p="http://schemas.openxmlformats.org/presentationml/2006/main">
  <p:tag name="KSO_WM_SLIDE_ID" val="custom20218944_4"/>
  <p:tag name="KSO_WM_TEMPLATE_SUBCATEGORY" val="0"/>
  <p:tag name="KSO_WM_TEMPLATE_MASTER_TYPE" val="1"/>
  <p:tag name="KSO_WM_TEMPLATE_COLOR_TYPE"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18944"/>
  <p:tag name="KSO_WM_SLIDE_LAYOUT" val="a_b_l"/>
  <p:tag name="KSO_WM_SLIDE_LAYOUT_CNT" val="1_1_1"/>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18944_8*i*1"/>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0"/>
  <p:tag name="KSO_WM_UNIT_ID" val="custom20218944_8*i*10"/>
  <p:tag name="KSO_WM_TEMPLATE_CATEGORY" val="custom"/>
  <p:tag name="KSO_WM_TEMPLATE_INDEX" val="20218944"/>
  <p:tag name="KSO_WM_UNIT_LAYERLEVEL" val="1"/>
  <p:tag name="KSO_WM_TAG_VERSION" val="1.0"/>
  <p:tag name="KSO_WM_BEAUTIFY_FLAG" val="#wm#"/>
  <p:tag name="KSO_WM_UNIT_FILL_FORE_SCHEMECOLOR_INDEX" val="7"/>
  <p:tag name="KSO_WM_UNIT_FILL_TYPE" val="1"/>
  <p:tag name="KSO_WM_UNIT_USESOURCEFORMAT_APPLY" val="1"/>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1"/>
  <p:tag name="KSO_WM_UNIT_ID" val="custom20218944_8*i*11"/>
  <p:tag name="KSO_WM_TEMPLATE_CATEGORY" val="custom"/>
  <p:tag name="KSO_WM_TEMPLATE_INDEX" val="20218944"/>
  <p:tag name="KSO_WM_UNIT_LAYERLEVEL" val="1"/>
  <p:tag name="KSO_WM_TAG_VERSION" val="1.0"/>
  <p:tag name="KSO_WM_BEAUTIFY_FLAG" val="#wm#"/>
  <p:tag name="KSO_WM_UNIT_FILL_FORE_SCHEMECOLOR_INDEX" val="10"/>
  <p:tag name="KSO_WM_UNIT_FILL_TYPE" val="1"/>
  <p:tag name="KSO_WM_UNIT_USESOURCEFORMAT_APPLY" val="1"/>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2"/>
  <p:tag name="KSO_WM_UNIT_ID" val="custom20218944_8*i*12"/>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3"/>
  <p:tag name="KSO_WM_UNIT_ID" val="custom20218944_8*i*13"/>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18944_8*i*2"/>
  <p:tag name="KSO_WM_TEMPLATE_CATEGORY" val="custom"/>
  <p:tag name="KSO_WM_TEMPLATE_INDEX" val="20218944"/>
  <p:tag name="KSO_WM_UNIT_LAYERLEVEL" val="1"/>
  <p:tag name="KSO_WM_TAG_VERSION" val="1.0"/>
  <p:tag name="KSO_WM_BEAUTIFY_FLAG" val="#wm#"/>
  <p:tag name="KSO_WM_UNIT_FILL_FORE_SCHEMECOLOR_INDEX" val="6"/>
  <p:tag name="KSO_WM_UNIT_FILL_TYPE" val="1"/>
  <p:tag name="KSO_WM_UNIT_USESOURCEFORMAT_APPLY" val="1"/>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18944_8*i*3"/>
  <p:tag name="KSO_WM_TEMPLATE_CATEGORY" val="custom"/>
  <p:tag name="KSO_WM_TEMPLATE_INDEX" val="20218944"/>
  <p:tag name="KSO_WM_UNIT_LAYERLEVEL" val="1"/>
  <p:tag name="KSO_WM_TAG_VERSION" val="1.0"/>
  <p:tag name="KSO_WM_BEAUTIFY_FLAG" val="#wm#"/>
  <p:tag name="KSO_WM_UNIT_FILL_FORE_SCHEMECOLOR_INDEX" val="8"/>
  <p:tag name="KSO_WM_UNIT_FILL_TYPE" val="1"/>
  <p:tag name="KSO_WM_UNIT_USESOURCEFORMAT_APPLY" val="1"/>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18944_8*i*4"/>
  <p:tag name="KSO_WM_TEMPLATE_CATEGORY" val="custom"/>
  <p:tag name="KSO_WM_TEMPLATE_INDEX" val="20218944"/>
  <p:tag name="KSO_WM_UNIT_LAYERLEVEL" val="1"/>
  <p:tag name="KSO_WM_TAG_VERSION" val="1.0"/>
  <p:tag name="KSO_WM_BEAUTIFY_FLAG" val="#wm#"/>
  <p:tag name="KSO_WM_UNIT_FILL_FORE_SCHEMECOLOR_INDEX" val="7"/>
  <p:tag name="KSO_WM_UNIT_FILL_TYPE" val="1"/>
  <p:tag name="KSO_WM_UNIT_USESOURCEFORMAT_APPLY" val="1"/>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18944_8*i*5"/>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6"/>
  <p:tag name="KSO_WM_UNIT_ID" val="custom20218944_8*i*6"/>
  <p:tag name="KSO_WM_TEMPLATE_CATEGORY" val="custom"/>
  <p:tag name="KSO_WM_TEMPLATE_INDEX" val="20218944"/>
  <p:tag name="KSO_WM_UNIT_LAYERLEVEL" val="1"/>
  <p:tag name="KSO_WM_TAG_VERSION" val="1.0"/>
  <p:tag name="KSO_WM_BEAUTIFY_FLAG" val="#wm#"/>
  <p:tag name="KSO_WM_UNIT_FILL_FORE_SCHEMECOLOR_INDEX" val="8"/>
  <p:tag name="KSO_WM_UNIT_FILL_TYPE" val="1"/>
  <p:tag name="KSO_WM_UNIT_USESOURCEFORMAT_APPLY" val="1"/>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7"/>
  <p:tag name="KSO_WM_UNIT_ID" val="custom20218944_8*i*7"/>
  <p:tag name="KSO_WM_TEMPLATE_CATEGORY" val="custom"/>
  <p:tag name="KSO_WM_TEMPLATE_INDEX" val="20218944"/>
  <p:tag name="KSO_WM_UNIT_LAYERLEVEL" val="1"/>
  <p:tag name="KSO_WM_TAG_VERSION" val="1.0"/>
  <p:tag name="KSO_WM_BEAUTIFY_FLAG" val="#wm#"/>
  <p:tag name="KSO_WM_UNIT_FILL_FORE_SCHEMECOLOR_INDEX" val="6"/>
  <p:tag name="KSO_WM_UNI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8"/>
  <p:tag name="KSO_WM_UNIT_ID" val="custom20218944_8*i*8"/>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9"/>
  <p:tag name="KSO_WM_UNIT_ID" val="custom20218944_8*i*9"/>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712.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12"/>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18944_8*a*1"/>
  <p:tag name="KSO_WM_TEMPLATE_CATEGORY" val="custom"/>
  <p:tag name="KSO_WM_TEMPLATE_INDEX" val="2021894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18944_8*l_h_i*1_1_1"/>
  <p:tag name="KSO_WM_TEMPLATE_CATEGORY" val="custom"/>
  <p:tag name="KSO_WM_TEMPLATE_INDEX" val="20218944"/>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714.xml><?xml version="1.0" encoding="utf-8"?>
<p:tagLst xmlns:p="http://schemas.openxmlformats.org/presentationml/2006/main">
  <p:tag name="KSO_WM_UNIT_SUBTYPE" val="a"/>
  <p:tag name="KSO_WM_UNIT_PRESET_TEXT" val="单击此处添加文本具体内容"/>
  <p:tag name="KSO_WM_UNIT_NOCLEAR" val="0"/>
  <p:tag name="KSO_WM_UNIT_VALUE" val="32"/>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18944_8*l_h_f*1_1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18944_8*l_h_i*1_1_2"/>
  <p:tag name="KSO_WM_TEMPLATE_CATEGORY" val="custom"/>
  <p:tag name="KSO_WM_TEMPLATE_INDEX" val="2021894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18944_8*l_h_i*1_2_1"/>
  <p:tag name="KSO_WM_TEMPLATE_CATEGORY" val="custom"/>
  <p:tag name="KSO_WM_TEMPLATE_INDEX" val="20218944"/>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717.xml><?xml version="1.0" encoding="utf-8"?>
<p:tagLst xmlns:p="http://schemas.openxmlformats.org/presentationml/2006/main">
  <p:tag name="KSO_WM_UNIT_SUBTYPE" val="a"/>
  <p:tag name="KSO_WM_UNIT_PRESET_TEXT" val="单击此处添加文本具体内容"/>
  <p:tag name="KSO_WM_UNIT_NOCLEAR" val="0"/>
  <p:tag name="KSO_WM_UNIT_VALUE" val="32"/>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18944_8*l_h_f*1_2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18944_8*l_h_i*1_2_2"/>
  <p:tag name="KSO_WM_TEMPLATE_CATEGORY" val="custom"/>
  <p:tag name="KSO_WM_TEMPLATE_INDEX" val="2021894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719.xml><?xml version="1.0" encoding="utf-8"?>
<p:tagLst xmlns:p="http://schemas.openxmlformats.org/presentationml/2006/main">
  <p:tag name="KSO_WM_SLIDE_ID" val="custom20218944_8"/>
  <p:tag name="KSO_WM_TEMPLATE_SUBCATEGORY" val="0"/>
  <p:tag name="KSO_WM_TEMPLATE_MASTER_TYPE" val="1"/>
  <p:tag name="KSO_WM_TEMPLATE_COLOR_TYPE" val="0"/>
  <p:tag name="KSO_WM_SLIDE_TYPE" val="text"/>
  <p:tag name="KSO_WM_SLIDE_SUBTYPE" val="diag"/>
  <p:tag name="KSO_WM_SLIDE_ITEM_CNT" val="2"/>
  <p:tag name="KSO_WM_SLIDE_INDEX" val="8"/>
  <p:tag name="KSO_WM_SLIDE_SIZE" val="338.294*144.545"/>
  <p:tag name="KSO_WM_SLIDE_POSITION" val="94.8539*244.876"/>
  <p:tag name="KSO_WM_DIAGRAM_GROUP_CODE" val="l1-2"/>
  <p:tag name="KSO_WM_SLIDE_DIAGTYPE" val="l"/>
  <p:tag name="KSO_WM_TAG_VERSION" val="1.0"/>
  <p:tag name="KSO_WM_BEAUTIFY_FLAG" val="#wm#"/>
  <p:tag name="KSO_WM_TEMPLATE_CATEGORY" val="custom"/>
  <p:tag name="KSO_WM_TEMPLATE_INDEX" val="20218944"/>
  <p:tag name="KSO_WM_SLIDE_LAYOUT" val="a_b_l"/>
  <p:tag name="KSO_WM_SLIDE_LAYOUT_CNT" val="1_1_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18944_9*i*1"/>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4"/>
  <p:tag name="KSO_WM_UNIT_ID" val="custom20218944_9*i*4"/>
  <p:tag name="KSO_WM_TEMPLATE_CATEGORY" val="custom"/>
  <p:tag name="KSO_WM_TEMPLATE_INDEX" val="20218944"/>
  <p:tag name="KSO_WM_UNIT_LAYERLEVEL" val="1"/>
  <p:tag name="KSO_WM_TAG_VERSION" val="1.0"/>
  <p:tag name="KSO_WM_BEAUTIFY_FLAG" val="#wm#"/>
  <p:tag name="KSO_WM_UNIT_FILL_FORE_SCHEMECOLOR_INDEX" val="7"/>
  <p:tag name="KSO_WM_UNIT_FILL_TYPE" val="1"/>
  <p:tag name="KSO_WM_UNIT_USESOURCEFORMAT_APPLY" val="1"/>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5"/>
  <p:tag name="KSO_WM_UNIT_ID" val="custom20218944_9*i*5"/>
  <p:tag name="KSO_WM_TEMPLATE_CATEGORY" val="custom"/>
  <p:tag name="KSO_WM_TEMPLATE_INDEX" val="20218944"/>
  <p:tag name="KSO_WM_UNIT_LAYERLEVEL" val="1"/>
  <p:tag name="KSO_WM_TAG_VERSION" val="1.0"/>
  <p:tag name="KSO_WM_BEAUTIFY_FLAG" val="#wm#"/>
  <p:tag name="KSO_WM_UNIT_FILL_FORE_SCHEMECOLOR_INDEX" val="10"/>
  <p:tag name="KSO_WM_UNIT_FILL_TYPE" val="1"/>
  <p:tag name="KSO_WM_UNIT_USESOURCEFORMAT_APPLY" val="1"/>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6"/>
  <p:tag name="KSO_WM_UNIT_ID" val="custom20218944_9*i*6"/>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7"/>
  <p:tag name="KSO_WM_UNIT_ID" val="custom20218944_9*i*7"/>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8"/>
  <p:tag name="KSO_WM_UNIT_ID" val="custom20218944_9*i*8"/>
  <p:tag name="KSO_WM_TEMPLATE_CATEGORY" val="custom"/>
  <p:tag name="KSO_WM_TEMPLATE_INDEX" val="20218944"/>
  <p:tag name="KSO_WM_UNIT_LAYERLEVEL" val="1"/>
  <p:tag name="KSO_WM_TAG_VERSION" val="1.0"/>
  <p:tag name="KSO_WM_BEAUTIFY_FLAG" val="#wm#"/>
  <p:tag name="KSO_WM_UNIT_FILL_FORE_SCHEMECOLOR_INDEX" val="6"/>
  <p:tag name="KSO_WM_UNIT_FILL_TYPE" val="1"/>
  <p:tag name="KSO_WM_UNIT_USESOURCEFORMAT_APPLY" val="1"/>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9"/>
  <p:tag name="KSO_WM_UNIT_ID" val="custom20218944_9*i*9"/>
  <p:tag name="KSO_WM_TEMPLATE_CATEGORY" val="custom"/>
  <p:tag name="KSO_WM_TEMPLATE_INDEX" val="20218944"/>
  <p:tag name="KSO_WM_UNIT_LAYERLEVEL" val="1"/>
  <p:tag name="KSO_WM_TAG_VERSION" val="1.0"/>
  <p:tag name="KSO_WM_BEAUTIFY_FLAG" val="#wm#"/>
  <p:tag name="KSO_WM_UNIT_FILL_FORE_SCHEMECOLOR_INDEX" val="8"/>
  <p:tag name="KSO_WM_UNIT_FILL_TYPE" val="1"/>
  <p:tag name="KSO_WM_UNIT_USESOURCEFORMAT_APPLY" val="1"/>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0"/>
  <p:tag name="KSO_WM_UNIT_ID" val="custom20218944_9*i*10"/>
  <p:tag name="KSO_WM_TEMPLATE_CATEGORY" val="custom"/>
  <p:tag name="KSO_WM_TEMPLATE_INDEX" val="20218944"/>
  <p:tag name="KSO_WM_UNIT_LAYERLEVEL" val="1"/>
  <p:tag name="KSO_WM_TAG_VERSION" val="1.0"/>
  <p:tag name="KSO_WM_BEAUTIFY_FLAG" val="#wm#"/>
  <p:tag name="KSO_WM_UNIT_FILL_FORE_SCHEMECOLOR_INDEX" val="7"/>
  <p:tag name="KSO_WM_UNIT_FILL_TYPE" val="1"/>
  <p:tag name="KSO_WM_UNIT_USESOURCEFORMAT_APPLY" val="1"/>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1"/>
  <p:tag name="KSO_WM_UNIT_ID" val="custom20218944_9*i*11"/>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2"/>
  <p:tag name="KSO_WM_UNIT_ID" val="custom20218944_9*i*12"/>
  <p:tag name="KSO_WM_TEMPLATE_CATEGORY" val="custom"/>
  <p:tag name="KSO_WM_TEMPLATE_INDEX" val="20218944"/>
  <p:tag name="KSO_WM_UNIT_LAYERLEVEL" val="1"/>
  <p:tag name="KSO_WM_TAG_VERSION" val="1.0"/>
  <p:tag name="KSO_WM_BEAUTIFY_FLAG" val="#wm#"/>
  <p:tag name="KSO_WM_UNIT_FILL_FORE_SCHEMECOLOR_INDEX" val="8"/>
  <p:tag name="KSO_WM_UNI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13"/>
  <p:tag name="KSO_WM_UNIT_ID" val="custom20218944_9*i*13"/>
  <p:tag name="KSO_WM_TEMPLATE_CATEGORY" val="custom"/>
  <p:tag name="KSO_WM_TEMPLATE_INDEX" val="20218944"/>
  <p:tag name="KSO_WM_UNIT_LAYERLEVEL" val="1"/>
  <p:tag name="KSO_WM_TAG_VERSION" val="1.0"/>
  <p:tag name="KSO_WM_BEAUTIFY_FLAG" val="#wm#"/>
  <p:tag name="KSO_WM_UNIT_FILL_FORE_SCHEMECOLOR_INDEX" val="6"/>
  <p:tag name="KSO_WM_UNIT_FILL_TYPE" val="1"/>
  <p:tag name="KSO_WM_UNIT_USESOURCEFORMAT_APPLY" val="1"/>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2"/>
  <p:tag name="KSO_WM_UNIT_ID" val="custom20218944_9*i*2"/>
  <p:tag name="KSO_WM_TEMPLATE_CATEGORY" val="custom"/>
  <p:tag name="KSO_WM_TEMPLATE_INDEX" val="20218944"/>
  <p:tag name="KSO_WM_UNIT_LAYERLEVEL" val="1"/>
  <p:tag name="KSO_WM_TAG_VERSION" val="1.0"/>
  <p:tag name="KSO_WM_BEAUTIFY_FLAG" val="#wm#"/>
  <p:tag name="KSO_WM_UNIT_FILL_FORE_SCHEMECOLOR_INDEX" val="9"/>
  <p:tag name="KSO_WM_UNIT_FILL_TYPE" val="1"/>
  <p:tag name="KSO_WM_UNIT_USESOURCEFORMAT_APPLY" val="1"/>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18944_9*i*3"/>
  <p:tag name="KSO_WM_TEMPLATE_CATEGORY" val="custom"/>
  <p:tag name="KSO_WM_TEMPLATE_INDEX" val="20218944"/>
  <p:tag name="KSO_WM_UNIT_LAYERLEVEL" val="1"/>
  <p:tag name="KSO_WM_TAG_VERSION" val="1.0"/>
  <p:tag name="KSO_WM_BEAUTIFY_FLAG" val="#wm#"/>
  <p:tag name="KSO_WM_UNIT_FILL_FORE_SCHEMECOLOR_INDEX" val="5"/>
  <p:tag name="KSO_WM_UNIT_FILL_TYPE" val="1"/>
  <p:tag name="KSO_WM_UNIT_USESOURCEFORMAT_APPLY" val="1"/>
</p:tagLst>
</file>

<file path=ppt/tags/tag733.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12"/>
  <p:tag name="KSO_WM_UNIT_HIGHLIGHT" val="0"/>
  <p:tag name="KSO_WM_UNIT_COMPATIBLE" val="0"/>
  <p:tag name="KSO_WM_UNIT_DIAGRAM_ISNUMVISUAL" val="0"/>
  <p:tag name="KSO_WM_UNIT_DIAGRAM_ISREFERUNIT" val="0"/>
  <p:tag name="KSO_WM_DIAGRAM_GROUP_CODE" val="l1-2"/>
  <p:tag name="KSO_WM_UNIT_TYPE" val="a"/>
  <p:tag name="KSO_WM_UNIT_INDEX" val="1"/>
  <p:tag name="KSO_WM_UNIT_ID" val="custom20218944_9*a*1"/>
  <p:tag name="KSO_WM_TEMPLATE_CATEGORY" val="custom"/>
  <p:tag name="KSO_WM_TEMPLATE_INDEX" val="2021894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18944_9*l_h_i*1_3_1"/>
  <p:tag name="KSO_WM_TEMPLATE_CATEGORY" val="custom"/>
  <p:tag name="KSO_WM_TEMPLATE_INDEX" val="20218944"/>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73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l1-2"/>
  <p:tag name="KSO_WM_UNIT_TYPE" val="l_h_a"/>
  <p:tag name="KSO_WM_UNIT_INDEX" val="1_3_1"/>
  <p:tag name="KSO_WM_UNIT_ID" val="custom20218944_9*l_h_a*1_3_1"/>
  <p:tag name="KSO_WM_TEMPLATE_CATEGORY" val="custom"/>
  <p:tag name="KSO_WM_TEMPLATE_INDEX" val="2021894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36.xml><?xml version="1.0" encoding="utf-8"?>
<p:tagLst xmlns:p="http://schemas.openxmlformats.org/presentationml/2006/main">
  <p:tag name="KSO_WM_UNIT_VALUE" val="94*107"/>
  <p:tag name="KSO_WM_UNIT_HIGHLIGHT" val="0"/>
  <p:tag name="KSO_WM_UNIT_COMPATIBLE" val="0"/>
  <p:tag name="KSO_WM_UNIT_DIAGRAM_ISNUMVISUAL" val="0"/>
  <p:tag name="KSO_WM_UNIT_DIAGRAM_ISREFERUNIT" val="0"/>
  <p:tag name="KSO_WM_DIAGRAM_GROUP_CODE" val="l1-2"/>
  <p:tag name="KSO_WM_UNIT_TYPE" val="l_h_x"/>
  <p:tag name="KSO_WM_UNIT_INDEX" val="1_3_1"/>
  <p:tag name="KSO_WM_UNIT_ID" val="custom20218944_9*l_h_x*1_3_1"/>
  <p:tag name="KSO_WM_TEMPLATE_CATEGORY" val="custom"/>
  <p:tag name="KSO_WM_TEMPLATE_INDEX" val="2021894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737.xml><?xml version="1.0" encoding="utf-8"?>
<p:tagLst xmlns:p="http://schemas.openxmlformats.org/presentationml/2006/main">
  <p:tag name="KSO_WM_SLIDE_ID" val="custom20218944_9"/>
  <p:tag name="KSO_WM_TEMPLATE_SUBCATEGORY" val="0"/>
  <p:tag name="KSO_WM_TEMPLATE_MASTER_TYPE" val="1"/>
  <p:tag name="KSO_WM_TEMPLATE_COLOR_TYPE" val="0"/>
  <p:tag name="KSO_WM_SLIDE_TYPE" val="text"/>
  <p:tag name="KSO_WM_SLIDE_SUBTYPE" val="diag"/>
  <p:tag name="KSO_WM_SLIDE_ITEM_CNT" val="3"/>
  <p:tag name="KSO_WM_SLIDE_INDEX" val="9"/>
  <p:tag name="KSO_WM_SLIDE_SIZE" val="338.294*234.034"/>
  <p:tag name="KSO_WM_SLIDE_POSITION" val="94.8539*210.898"/>
  <p:tag name="KSO_WM_DIAGRAM_GROUP_CODE" val="l1-2"/>
  <p:tag name="KSO_WM_SLIDE_DIAGTYPE" val="l"/>
  <p:tag name="KSO_WM_TAG_VERSION" val="1.0"/>
  <p:tag name="KSO_WM_BEAUTIFY_FLAG" val="#wm#"/>
  <p:tag name="KSO_WM_TEMPLATE_CATEGORY" val="custom"/>
  <p:tag name="KSO_WM_TEMPLATE_INDEX" val="20218944"/>
  <p:tag name="KSO_WM_SLIDE_LAYOUT" val="a_b_l"/>
  <p:tag name="KSO_WM_SLIDE_LAYOUT_CNT" val="1_1_1"/>
</p:tagLst>
</file>

<file path=ppt/tags/tag738.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18944_12*l_h_f*1_1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3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1_1"/>
  <p:tag name="KSO_WM_UNIT_ID" val="custom20218944_12*l_h_a*1_1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740.xml><?xml version="1.0" encoding="utf-8"?>
<p:tagLst xmlns:p="http://schemas.openxmlformats.org/presentationml/2006/main">
  <p:tag name="KSO_WM_UNIT_VALUE" val="109*109"/>
  <p:tag name="KSO_WM_UNIT_HIGHLIGHT" val="0"/>
  <p:tag name="KSO_WM_UNIT_COMPATIBLE" val="0"/>
  <p:tag name="KSO_WM_UNIT_DIAGRAM_ISNUMVISUAL" val="0"/>
  <p:tag name="KSO_WM_UNIT_DIAGRAM_ISREFERUNIT" val="0"/>
  <p:tag name="KSO_WM_DIAGRAM_GROUP_CODE" val="l1-3"/>
  <p:tag name="KSO_WM_UNIT_TYPE" val="l_h_x"/>
  <p:tag name="KSO_WM_UNIT_INDEX" val="1_1_1"/>
  <p:tag name="KSO_WM_UNIT_ID" val="custom20218944_12*l_h_x*1_1_1"/>
  <p:tag name="KSO_WM_TEMPLATE_CATEGORY" val="custom"/>
  <p:tag name="KSO_WM_TEMPLATE_INDEX" val="20218944"/>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741.xml><?xml version="1.0" encoding="utf-8"?>
<p:tagLst xmlns:p="http://schemas.openxmlformats.org/presentationml/2006/main">
  <p:tag name="KSO_WM_UNIT_VALUE" val="109*109"/>
  <p:tag name="KSO_WM_UNIT_HIGHLIGHT" val="0"/>
  <p:tag name="KSO_WM_UNIT_COMPATIBLE" val="0"/>
  <p:tag name="KSO_WM_UNIT_DIAGRAM_ISNUMVISUAL" val="0"/>
  <p:tag name="KSO_WM_UNIT_DIAGRAM_ISREFERUNIT" val="0"/>
  <p:tag name="KSO_WM_DIAGRAM_GROUP_CODE" val="l1-3"/>
  <p:tag name="KSO_WM_UNIT_TYPE" val="l_h_x"/>
  <p:tag name="KSO_WM_UNIT_INDEX" val="1_2_1"/>
  <p:tag name="KSO_WM_UNIT_ID" val="custom20218944_12*l_h_x*1_2_1"/>
  <p:tag name="KSO_WM_TEMPLATE_CATEGORY" val="custom"/>
  <p:tag name="KSO_WM_TEMPLATE_INDEX" val="20218944"/>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742.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2_1"/>
  <p:tag name="KSO_WM_UNIT_ID" val="custom20218944_12*l_h_f*1_2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4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2_1"/>
  <p:tag name="KSO_WM_UNIT_ID" val="custom20218944_12*l_h_a*1_2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44.xml><?xml version="1.0" encoding="utf-8"?>
<p:tagLst xmlns:p="http://schemas.openxmlformats.org/presentationml/2006/main">
  <p:tag name="KSO_WM_UNIT_VALUE" val="109*109"/>
  <p:tag name="KSO_WM_UNIT_HIGHLIGHT" val="0"/>
  <p:tag name="KSO_WM_UNIT_COMPATIBLE" val="0"/>
  <p:tag name="KSO_WM_UNIT_DIAGRAM_ISNUMVISUAL" val="0"/>
  <p:tag name="KSO_WM_UNIT_DIAGRAM_ISREFERUNIT" val="0"/>
  <p:tag name="KSO_WM_DIAGRAM_GROUP_CODE" val="l1-3"/>
  <p:tag name="KSO_WM_UNIT_TYPE" val="l_h_x"/>
  <p:tag name="KSO_WM_UNIT_INDEX" val="1_3_1"/>
  <p:tag name="KSO_WM_UNIT_ID" val="custom20218944_12*l_h_x*1_3_1"/>
  <p:tag name="KSO_WM_TEMPLATE_CATEGORY" val="custom"/>
  <p:tag name="KSO_WM_TEMPLATE_INDEX" val="20218944"/>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745.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3_1"/>
  <p:tag name="KSO_WM_UNIT_ID" val="custom20218944_12*l_h_f*1_3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4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3_1"/>
  <p:tag name="KSO_WM_UNIT_ID" val="custom20218944_12*l_h_a*1_3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47.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11"/>
  <p:tag name="KSO_WM_UNIT_HIGHLIGHT" val="0"/>
  <p:tag name="KSO_WM_UNIT_COMPATIBLE" val="0"/>
  <p:tag name="KSO_WM_UNIT_DIAGRAM_ISNUMVISUAL" val="0"/>
  <p:tag name="KSO_WM_UNIT_DIAGRAM_ISREFERUNIT" val="0"/>
  <p:tag name="KSO_WM_DIAGRAM_GROUP_CODE" val="l1-3"/>
  <p:tag name="KSO_WM_UNIT_TYPE" val="a"/>
  <p:tag name="KSO_WM_UNIT_INDEX" val="1"/>
  <p:tag name="KSO_WM_UNIT_ID" val="custom20218944_12*a*1"/>
  <p:tag name="KSO_WM_TEMPLATE_CATEGORY" val="custom"/>
  <p:tag name="KSO_WM_TEMPLATE_INDEX" val="2021894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748.xml><?xml version="1.0" encoding="utf-8"?>
<p:tagLst xmlns:p="http://schemas.openxmlformats.org/presentationml/2006/main">
  <p:tag name="KSO_WM_UNIT_VALUE" val="1885*1332"/>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218944_12*d*1"/>
  <p:tag name="KSO_WM_TEMPLATE_CATEGORY" val="custom"/>
  <p:tag name="KSO_WM_TEMPLATE_INDEX" val="20218944"/>
  <p:tag name="KSO_WM_UNIT_LAYERLEVEL" val="1"/>
  <p:tag name="KSO_WM_TAG_VERSION" val="1.0"/>
  <p:tag name="KSO_WM_BEAUTIFY_FLAG" val="#wm#"/>
  <p:tag name="KSO_WM_UNIT_USESOURCEFORMAT_APPLY" val="1"/>
</p:tagLst>
</file>

<file path=ppt/tags/tag749.xml><?xml version="1.0" encoding="utf-8"?>
<p:tagLst xmlns:p="http://schemas.openxmlformats.org/presentationml/2006/main">
  <p:tag name="KSO_WM_SLIDE_ID" val="custom20218944_12"/>
  <p:tag name="KSO_WM_TEMPLATE_SUBCATEGORY" val="0"/>
  <p:tag name="KSO_WM_TEMPLATE_MASTER_TYPE" val="1"/>
  <p:tag name="KSO_WM_TEMPLATE_COLOR_TYPE" val="0"/>
  <p:tag name="KSO_WM_SLIDE_TYPE" val="text"/>
  <p:tag name="KSO_WM_SLIDE_SUBTYPE" val="diag"/>
  <p:tag name="KSO_WM_SLIDE_ITEM_CNT" val="3"/>
  <p:tag name="KSO_WM_SLIDE_INDEX" val="12"/>
  <p:tag name="KSO_WM_SLIDE_SIZE" val="331.95*319.5"/>
  <p:tag name="KSO_WM_SLIDE_POSITION" val="94.3*163.75"/>
  <p:tag name="KSO_WM_DIAGRAM_GROUP_CODE" val="l1-3"/>
  <p:tag name="KSO_WM_SLIDE_DIAGTYPE" val="l"/>
  <p:tag name="KSO_WM_TAG_VERSION" val="1.0"/>
  <p:tag name="KSO_WM_BEAUTIFY_FLAG" val="#wm#"/>
  <p:tag name="KSO_WM_TEMPLATE_CATEGORY" val="custom"/>
  <p:tag name="KSO_WM_TEMPLATE_INDEX" val="20218944"/>
  <p:tag name="KSO_WM_SLIDE_LAYOUT" val="a_d_l"/>
  <p:tag name="KSO_WM_SLIDE_LAYOUT_CNT" val="1_1_1"/>
</p:tagLst>
</file>

<file path=ppt/tags/tag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0.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18944_13*l_h_f*1_1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5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1_1"/>
  <p:tag name="KSO_WM_UNIT_ID" val="custom20218944_13*l_h_a*1_1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52.xml><?xml version="1.0" encoding="utf-8"?>
<p:tagLst xmlns:p="http://schemas.openxmlformats.org/presentationml/2006/main">
  <p:tag name="KSO_WM_UNIT_VALUE" val="109*109"/>
  <p:tag name="KSO_WM_UNIT_HIGHLIGHT" val="0"/>
  <p:tag name="KSO_WM_UNIT_COMPATIBLE" val="0"/>
  <p:tag name="KSO_WM_UNIT_DIAGRAM_ISNUMVISUAL" val="0"/>
  <p:tag name="KSO_WM_UNIT_DIAGRAM_ISREFERUNIT" val="0"/>
  <p:tag name="KSO_WM_DIAGRAM_GROUP_CODE" val="l1-3"/>
  <p:tag name="KSO_WM_UNIT_TYPE" val="l_h_x"/>
  <p:tag name="KSO_WM_UNIT_INDEX" val="1_1_1"/>
  <p:tag name="KSO_WM_UNIT_ID" val="custom20218944_13*l_h_x*1_1_1"/>
  <p:tag name="KSO_WM_TEMPLATE_CATEGORY" val="custom"/>
  <p:tag name="KSO_WM_TEMPLATE_INDEX" val="20218944"/>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753.xml><?xml version="1.0" encoding="utf-8"?>
<p:tagLst xmlns:p="http://schemas.openxmlformats.org/presentationml/2006/main">
  <p:tag name="KSO_WM_UNIT_VALUE" val="109*109"/>
  <p:tag name="KSO_WM_UNIT_HIGHLIGHT" val="0"/>
  <p:tag name="KSO_WM_UNIT_COMPATIBLE" val="0"/>
  <p:tag name="KSO_WM_UNIT_DIAGRAM_ISNUMVISUAL" val="0"/>
  <p:tag name="KSO_WM_UNIT_DIAGRAM_ISREFERUNIT" val="0"/>
  <p:tag name="KSO_WM_DIAGRAM_GROUP_CODE" val="l1-3"/>
  <p:tag name="KSO_WM_UNIT_TYPE" val="l_h_x"/>
  <p:tag name="KSO_WM_UNIT_INDEX" val="1_2_1"/>
  <p:tag name="KSO_WM_UNIT_ID" val="custom20218944_13*l_h_x*1_2_1"/>
  <p:tag name="KSO_WM_TEMPLATE_CATEGORY" val="custom"/>
  <p:tag name="KSO_WM_TEMPLATE_INDEX" val="20218944"/>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754.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2_1"/>
  <p:tag name="KSO_WM_UNIT_ID" val="custom20218944_13*l_h_f*1_2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5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2_1"/>
  <p:tag name="KSO_WM_UNIT_ID" val="custom20218944_13*l_h_a*1_2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56.xml><?xml version="1.0" encoding="utf-8"?>
<p:tagLst xmlns:p="http://schemas.openxmlformats.org/presentationml/2006/main">
  <p:tag name="KSO_WM_UNIT_VALUE" val="109*109"/>
  <p:tag name="KSO_WM_UNIT_HIGHLIGHT" val="0"/>
  <p:tag name="KSO_WM_UNIT_COMPATIBLE" val="0"/>
  <p:tag name="KSO_WM_UNIT_DIAGRAM_ISNUMVISUAL" val="0"/>
  <p:tag name="KSO_WM_UNIT_DIAGRAM_ISREFERUNIT" val="0"/>
  <p:tag name="KSO_WM_DIAGRAM_GROUP_CODE" val="l1-3"/>
  <p:tag name="KSO_WM_UNIT_TYPE" val="l_h_x"/>
  <p:tag name="KSO_WM_UNIT_INDEX" val="1_3_1"/>
  <p:tag name="KSO_WM_UNIT_ID" val="custom20218944_13*l_h_x*1_3_1"/>
  <p:tag name="KSO_WM_TEMPLATE_CATEGORY" val="custom"/>
  <p:tag name="KSO_WM_TEMPLATE_INDEX" val="20218944"/>
  <p:tag name="KSO_WM_UNIT_LAYERLEVEL" val="1_1_1"/>
  <p:tag name="KSO_WM_TAG_VERSION" val="1.0"/>
  <p:tag name="KSO_WM_BEAUTIFY_FLAG" val="#wm#"/>
  <p:tag name="KSO_WM_UNIT_FILL_FORE_SCHEMECOLOR_INDEX" val="8"/>
  <p:tag name="KSO_WM_UNIT_FILL_TYPE" val="1"/>
  <p:tag name="KSO_WM_UNIT_USESOURCEFORMAT_APPLY" val="1"/>
</p:tagLst>
</file>

<file path=ppt/tags/tag757.xml><?xml version="1.0" encoding="utf-8"?>
<p:tagLst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3_1"/>
  <p:tag name="KSO_WM_UNIT_ID" val="custom20218944_13*l_h_f*1_3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5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3_1"/>
  <p:tag name="KSO_WM_UNIT_ID" val="custom20218944_13*l_h_a*1_3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59.xml><?xml version="1.0" encoding="utf-8"?>
<p:tagLst xmlns:p="http://schemas.openxmlformats.org/presentationml/2006/main">
  <p:tag name="KSO_WM_UNIT_VALUE" val="79*109"/>
  <p:tag name="KSO_WM_UNIT_HIGHLIGHT" val="0"/>
  <p:tag name="KSO_WM_UNIT_COMPATIBLE" val="0"/>
  <p:tag name="KSO_WM_UNIT_DIAGRAM_ISNUMVISUAL" val="0"/>
  <p:tag name="KSO_WM_UNIT_DIAGRAM_ISREFERUNIT" val="0"/>
  <p:tag name="KSO_WM_DIAGRAM_GROUP_CODE" val="l1-3"/>
  <p:tag name="KSO_WM_UNIT_TYPE" val="l_h_x"/>
  <p:tag name="KSO_WM_UNIT_INDEX" val="1_4_1"/>
  <p:tag name="KSO_WM_UNIT_ID" val="custom20218944_13*l_h_x*1_4_1"/>
  <p:tag name="KSO_WM_TEMPLATE_CATEGORY" val="custom"/>
  <p:tag name="KSO_WM_TEMPLATE_INDEX" val="20218944"/>
  <p:tag name="KSO_WM_UNIT_LAYERLEVEL" val="1_1_1"/>
  <p:tag name="KSO_WM_TAG_VERSION" val="1.0"/>
  <p:tag name="KSO_WM_BEAUTIFY_FLAG" val="#wm#"/>
  <p:tag name="KSO_WM_UNIT_FILL_FORE_SCHEMECOLOR_INDEX" val="10"/>
  <p:tag name="KSO_WM_UNI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60.xml><?xml version="1.0" encoding="utf-8"?>
<p:tagLst xmlns:p="http://schemas.openxmlformats.org/presentationml/2006/main">
  <p:tag name="KSO_WM_UNIT_SUBTYPE" val="a"/>
  <p:tag name="KSO_WM_UNIT_PRESET_TEXT" val="单击此处输入你的正文，文字是您思想的提炼"/>
  <p:tag name="KSO_WM_UNIT_NOCLEAR" val="0"/>
  <p:tag name="KSO_WM_UNIT_VALUE" val="40"/>
  <p:tag name="KSO_WM_UNIT_HIGHLIGHT" val="0"/>
  <p:tag name="KSO_WM_UNIT_COMPATIBLE" val="0"/>
  <p:tag name="KSO_WM_UNIT_DIAGRAM_ISNUMVISUAL" val="0"/>
  <p:tag name="KSO_WM_UNIT_DIAGRAM_ISREFERUNIT" val="0"/>
  <p:tag name="KSO_WM_DIAGRAM_GROUP_CODE" val="l1-3"/>
  <p:tag name="KSO_WM_UNIT_TYPE" val="l_h_f"/>
  <p:tag name="KSO_WM_UNIT_INDEX" val="1_4_1"/>
  <p:tag name="KSO_WM_UNIT_ID" val="custom20218944_13*l_h_f*1_4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6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3"/>
  <p:tag name="KSO_WM_UNIT_TYPE" val="l_h_a"/>
  <p:tag name="KSO_WM_UNIT_INDEX" val="1_4_1"/>
  <p:tag name="KSO_WM_UNIT_ID" val="custom20218944_13*l_h_a*1_4_1"/>
  <p:tag name="KSO_WM_TEMPLATE_CATEGORY" val="custom"/>
  <p:tag name="KSO_WM_TEMPLATE_INDEX" val="2021894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62.xml><?xml version="1.0" encoding="utf-8"?>
<p:tagLst xmlns:p="http://schemas.openxmlformats.org/presentationml/2006/main">
  <p:tag name="KSO_WM_UNIT_ISCONTENTSTITLE" val="0"/>
  <p:tag name="KSO_WM_UNIT_ISNUMDGMTITLE" val="0"/>
  <p:tag name="KSO_WM_UNIT_PRESET_TEXT" val="单击此处添加大标题"/>
  <p:tag name="KSO_WM_UNIT_NOCLEAR" val="0"/>
  <p:tag name="KSO_WM_UNIT_VALUE" val="11"/>
  <p:tag name="KSO_WM_UNIT_HIGHLIGHT" val="0"/>
  <p:tag name="KSO_WM_UNIT_COMPATIBLE" val="0"/>
  <p:tag name="KSO_WM_UNIT_DIAGRAM_ISNUMVISUAL" val="0"/>
  <p:tag name="KSO_WM_UNIT_DIAGRAM_ISREFERUNIT" val="0"/>
  <p:tag name="KSO_WM_DIAGRAM_GROUP_CODE" val="l1-3"/>
  <p:tag name="KSO_WM_UNIT_TYPE" val="a"/>
  <p:tag name="KSO_WM_UNIT_INDEX" val="1"/>
  <p:tag name="KSO_WM_UNIT_ID" val="custom20218944_13*a*1"/>
  <p:tag name="KSO_WM_TEMPLATE_CATEGORY" val="custom"/>
  <p:tag name="KSO_WM_TEMPLATE_INDEX" val="2021894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763.xml><?xml version="1.0" encoding="utf-8"?>
<p:tagLst xmlns:p="http://schemas.openxmlformats.org/presentationml/2006/main">
  <p:tag name="KSO_WM_UNIT_VALUE" val="1885*1332"/>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218944_13*d*1"/>
  <p:tag name="KSO_WM_TEMPLATE_CATEGORY" val="custom"/>
  <p:tag name="KSO_WM_TEMPLATE_INDEX" val="20218944"/>
  <p:tag name="KSO_WM_UNIT_LAYERLEVEL" val="1"/>
  <p:tag name="KSO_WM_TAG_VERSION" val="1.0"/>
  <p:tag name="KSO_WM_BEAUTIFY_FLAG" val="#wm#"/>
  <p:tag name="KSO_WM_UNIT_USESOURCEFORMAT_APPLY" val="1"/>
</p:tagLst>
</file>

<file path=ppt/tags/tag764.xml><?xml version="1.0" encoding="utf-8"?>
<p:tagLst xmlns:p="http://schemas.openxmlformats.org/presentationml/2006/main">
  <p:tag name="KSO_WM_SLIDE_ID" val="custom20218944_13"/>
  <p:tag name="KSO_WM_TEMPLATE_SUBCATEGORY" val="0"/>
  <p:tag name="KSO_WM_TEMPLATE_MASTER_TYPE" val="1"/>
  <p:tag name="KSO_WM_TEMPLATE_COLOR_TYPE" val="0"/>
  <p:tag name="KSO_WM_SLIDE_TYPE" val="text"/>
  <p:tag name="KSO_WM_SLIDE_SUBTYPE" val="diag"/>
  <p:tag name="KSO_WM_SLIDE_ITEM_CNT" val="4"/>
  <p:tag name="KSO_WM_SLIDE_INDEX" val="13"/>
  <p:tag name="KSO_WM_SLIDE_SIZE" val="331.95*385.4"/>
  <p:tag name="KSO_WM_SLIDE_POSITION" val="94.3*131.5"/>
  <p:tag name="KSO_WM_DIAGRAM_GROUP_CODE" val="l1-3"/>
  <p:tag name="KSO_WM_SLIDE_DIAGTYPE" val="l"/>
  <p:tag name="KSO_WM_TAG_VERSION" val="1.0"/>
  <p:tag name="KSO_WM_BEAUTIFY_FLAG" val="#wm#"/>
  <p:tag name="KSO_WM_TEMPLATE_CATEGORY" val="custom"/>
  <p:tag name="KSO_WM_TEMPLATE_INDEX" val="20218944"/>
  <p:tag name="KSO_WM_SLIDE_LAYOUT" val="a_d_l"/>
  <p:tag name="KSO_WM_SLIDE_LAYOUT_CNT" val="1_1_1"/>
</p:tagLst>
</file>

<file path=ppt/tags/tag765.xml><?xml version="1.0" encoding="utf-8"?>
<p:tagLst xmlns:p="http://schemas.openxmlformats.org/presentationml/2006/main">
  <p:tag name="KSO_WM_UNIT_ISCONTENTSTITLE" val="0"/>
  <p:tag name="KSO_WM_UNIT_ISNUMDGMTITLE" val="0"/>
  <p:tag name="KSO_WM_UNIT_PRESET_TEXT" val="工作概述"/>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18944_7*a*1"/>
  <p:tag name="KSO_WM_TEMPLATE_CATEGORY" val="custom"/>
  <p:tag name="KSO_WM_TEMPLATE_INDEX" val="20218944"/>
  <p:tag name="KSO_WM_UNIT_LAYERLEVEL" val="1"/>
  <p:tag name="KSO_WM_TAG_VERSION" val="1.0"/>
  <p:tag name="KSO_WM_BEAUTIFY_FLAG" val="#wm#"/>
</p:tagLst>
</file>

<file path=ppt/tags/tag766.xml><?xml version="1.0" encoding="utf-8"?>
<p:tagLst xmlns:p="http://schemas.openxmlformats.org/presentationml/2006/main">
  <p:tag name="KSO_WM_UNIT_ISCONTENTSTITLE" val="0"/>
  <p:tag name="KSO_WM_UNIT_ISNUMDGMTITLE" val="0"/>
  <p:tag name="KSO_WM_UNIT_PRESET_TEXT" val="点击此处添加正文"/>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1"/>
  <p:tag name="KSO_WM_UNIT_ID" val="custom20218944_7*b*1"/>
  <p:tag name="KSO_WM_TEMPLATE_CATEGORY" val="custom"/>
  <p:tag name="KSO_WM_TEMPLATE_INDEX" val="20218944"/>
  <p:tag name="KSO_WM_UNIT_LAYERLEVEL" val="1"/>
  <p:tag name="KSO_WM_TAG_VERSION" val="1.0"/>
  <p:tag name="KSO_WM_BEAUTIFY_FLAG" val="#wm#"/>
</p:tagLst>
</file>

<file path=ppt/tags/tag767.xml><?xml version="1.0" encoding="utf-8"?>
<p:tagLst xmlns:p="http://schemas.openxmlformats.org/presentationml/2006/main">
  <p:tag name="KSO_WM_SLIDE_ID" val="custom20218944_7"/>
  <p:tag name="KSO_WM_TEMPLATE_SUBCATEGORY" val="0"/>
  <p:tag name="KSO_WM_TEMPLATE_MASTER_TYPE" val="1"/>
  <p:tag name="KSO_WM_TEMPLATE_COLOR_TYPE" val="0"/>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18944"/>
  <p:tag name="KSO_WM_SLIDE_LAYOUT" val="a_b_e"/>
  <p:tag name="KSO_WM_SLIDE_LAYOUT_CNT" val="1_1_1"/>
</p:tagLst>
</file>

<file path=ppt/tags/tag76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18944_21*a*1"/>
  <p:tag name="KSO_WM_TEMPLATE_CATEGORY" val="custom"/>
  <p:tag name="KSO_WM_TEMPLATE_INDEX" val="20218944"/>
  <p:tag name="KSO_WM_UNIT_LAYERLEVEL" val="1"/>
  <p:tag name="KSO_WM_TAG_VERSION" val="1.0"/>
  <p:tag name="KSO_WM_BEAUTIFY_FLAG" val="#wm#"/>
  <p:tag name="KSO_WM_UNIT_PRESET_TEXT" val="THANKS"/>
</p:tagLst>
</file>

<file path=ppt/tags/tag769.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UNIT_TYPE" val="b"/>
  <p:tag name="KSO_WM_UNIT_INDEX" val="1"/>
  <p:tag name="KSO_WM_UNIT_ID" val="custom20218944_21*b*1"/>
  <p:tag name="KSO_WM_TEMPLATE_CATEGORY" val="custom"/>
  <p:tag name="KSO_WM_TEMPLATE_INDEX" val="20218944"/>
  <p:tag name="KSO_WM_UNIT_LAYERLEVEL" val="1"/>
  <p:tag name="KSO_WM_TAG_VERSION" val="1.0"/>
  <p:tag name="KSO_WM_BEAUTIFY_FLAG" val="#wm#"/>
  <p:tag name="KSO_WM_UNIT_PRESET_TEXT" val="感谢观看"/>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70.xml><?xml version="1.0" encoding="utf-8"?>
<p:tagLst xmlns:p="http://schemas.openxmlformats.org/presentationml/2006/main">
  <p:tag name="KSO_WM_SLIDE_ID" val="custom20218944_21"/>
  <p:tag name="KSO_WM_TEMPLATE_SUBCATEGORY" val="0"/>
  <p:tag name="KSO_WM_TEMPLATE_MASTER_TYPE" val="1"/>
  <p:tag name="KSO_WM_TEMPLATE_COLOR_TYPE" val="0"/>
  <p:tag name="KSO_WM_SLIDE_TYPE" val="endPage"/>
  <p:tag name="KSO_WM_SLIDE_SUBTYPE" val="pureTxt"/>
  <p:tag name="KSO_WM_SLIDE_ITEM_CNT" val="0"/>
  <p:tag name="KSO_WM_SLIDE_INDEX" val="21"/>
  <p:tag name="KSO_WM_TAG_VERSION" val="1.0"/>
  <p:tag name="KSO_WM_BEAUTIFY_FLAG" val="#wm#"/>
  <p:tag name="KSO_WM_TEMPLATE_CATEGORY" val="custom"/>
  <p:tag name="KSO_WM_TEMPLATE_INDEX" val="20218944"/>
  <p:tag name="KSO_WM_SLIDE_LAYOUT" val="a_b"/>
  <p:tag name="KSO_WM_SLIDE_LAYOUT_CNT" val="1_1"/>
</p:tagLst>
</file>

<file path=ppt/tags/tag771.xml><?xml version="1.0" encoding="utf-8"?>
<p:tagLst xmlns:p="http://schemas.openxmlformats.org/presentationml/2006/main">
  <p:tag name="KSO_WM_UNIT_ISCONTENTS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4183_1*a*1"/>
  <p:tag name="KSO_WM_TEMPLATE_CATEGORY" val="custom"/>
  <p:tag name="KSO_WM_TEMPLATE_INDEX" val="20204183"/>
  <p:tag name="KSO_WM_UNIT_LAYERLEVEL" val="1"/>
  <p:tag name="KSO_WM_TAG_VERSION" val="1.0"/>
  <p:tag name="KSO_WM_BEAUTIFY_FLAG" val="#wm#"/>
  <p:tag name="KSO_WM_UNIT_PRESET_TEXT" val="中国风通用模板"/>
  <p:tag name="KSO_WM_UNIT_ISNUMDGMTITLE" val="0"/>
</p:tagLst>
</file>

<file path=ppt/tags/tag772.xml><?xml version="1.0" encoding="utf-8"?>
<p:tagLst xmlns:p="http://schemas.openxmlformats.org/presentationml/2006/main">
  <p:tag name="KSO_WM_TEMPLATE_THUMBS_INDEX" val="1、4、7、9、11、16、19、20、21、22、23、24"/>
  <p:tag name="KSO_WM_SLIDE_ID" val="custom20204183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183"/>
  <p:tag name="KSO_WM_SLIDE_LAYOUT" val="a_b_f"/>
  <p:tag name="KSO_WM_SLIDE_LAYOUT_CNT" val="1_1_2"/>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183_4*i*1"/>
  <p:tag name="KSO_WM_TEMPLATE_CATEGORY" val="custom"/>
  <p:tag name="KSO_WM_TEMPLATE_INDEX" val="20204183"/>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183_4*l_h_i*1_1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7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183_4*l_h_f*1_1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183_4*l_h_i*1_2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7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183_4*l_h_f*1_2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4183_4*l_h_i*1_3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7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183_4*l_h_f*1_3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custom20204183_4*l_h_i*1_4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8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183_4*l_h_f*1_4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782.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183_4*a*1"/>
  <p:tag name="KSO_WM_TEMPLATE_CATEGORY" val="custom"/>
  <p:tag name="KSO_WM_TEMPLATE_INDEX" val="20204183"/>
  <p:tag name="KSO_WM_UNIT_LAYERLEVEL" val="1"/>
  <p:tag name="KSO_WM_TAG_VERSION" val="1.0"/>
  <p:tag name="KSO_WM_BEAUTIFY_FLAG" val="#wm#"/>
  <p:tag name="KSO_WM_UNIT_PRESET_TEXT" val="目录"/>
  <p:tag name="KSO_WM_UNIT_ISNUMDGMTITLE" val="0"/>
  <p:tag name="KSO_WM_UNIT_TEXT_FILL_FORE_SCHEMECOLOR_INDEX" val="13"/>
  <p:tag name="KSO_WM_UNIT_TEXT_FILL_TYPE" val="1"/>
  <p:tag name="KSO_WM_UNIT_USESOURCEFORMAT_APPLY" val="1"/>
</p:tagLst>
</file>

<file path=ppt/tags/tag783.xml><?xml version="1.0" encoding="utf-8"?>
<p:tagLst xmlns:p="http://schemas.openxmlformats.org/presentationml/2006/main">
  <p:tag name="KSO_WM_SLIDE_ID" val="custom20204183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4183"/>
  <p:tag name="KSO_WM_SLIDE_LAYOUT" val="a_l"/>
  <p:tag name="KSO_WM_SLIDE_LAYOUT_CNT" val="1_1"/>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183_3*l_h_i*1_1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8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183_3*l_h_f*1_1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183_3*l_h_i*1_2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8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183_3*l_h_f*1_2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4183_3*l_h_i*1_3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8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183_3*l_h_f*1_3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42"/>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183_3*i*1"/>
  <p:tag name="KSO_WM_TEMPLATE_CATEGORY" val="custom"/>
  <p:tag name="KSO_WM_TEMPLATE_INDEX" val="20204183"/>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791.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183_3*a*1"/>
  <p:tag name="KSO_WM_TEMPLATE_CATEGORY" val="custom"/>
  <p:tag name="KSO_WM_TEMPLATE_INDEX" val="20204183"/>
  <p:tag name="KSO_WM_UNIT_LAYERLEVEL" val="1"/>
  <p:tag name="KSO_WM_TAG_VERSION" val="1.0"/>
  <p:tag name="KSO_WM_BEAUTIFY_FLAG" val="#wm#"/>
  <p:tag name="KSO_WM_UNIT_PRESET_TEXT" val="目录"/>
  <p:tag name="KSO_WM_UNIT_ISNUMDGMTITLE" val="0"/>
  <p:tag name="KSO_WM_UNIT_TEXT_FILL_FORE_SCHEMECOLOR_INDEX" val="13"/>
  <p:tag name="KSO_WM_UNIT_TEXT_FILL_TYPE" val="1"/>
  <p:tag name="KSO_WM_UNIT_USESOURCEFORMAT_APPLY" val="1"/>
</p:tagLst>
</file>

<file path=ppt/tags/tag792.xml><?xml version="1.0" encoding="utf-8"?>
<p:tagLst xmlns:p="http://schemas.openxmlformats.org/presentationml/2006/main">
  <p:tag name="KSO_WM_SLIDE_ID" val="custom20204183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4183"/>
  <p:tag name="KSO_WM_SLIDE_LAYOUT" val="a_l"/>
  <p:tag name="KSO_WM_SLIDE_LAYOUT_CNT" val="1_1"/>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795.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796.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797.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798.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799.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42"/>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10*i*1"/>
  <p:tag name="KSO_WM_TEMPLATE_CATEGORY" val="custom"/>
  <p:tag name="KSO_WM_TEMPLATE_INDEX" val="20204183"/>
  <p:tag name="KSO_WM_UNIT_BK_DARK_LIGHT" val="2"/>
  <p:tag name="KSO_WM_UNIT_LAYERLEVEL" val="1"/>
  <p:tag name="KSO_WM_TAG_VERSION" val="1.0"/>
  <p:tag name="KSO_WM_BEAUTIFY_FLAG" val="#wm#"/>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0*i*1"/>
  <p:tag name="KSO_WM_TEMPLATE_CATEGORY" val="custom"/>
  <p:tag name="KSO_WM_TEMPLATE_INDEX" val="20204183"/>
  <p:tag name="KSO_WM_UNIT_LAYERLEVEL" val="1"/>
  <p:tag name="KSO_WM_TAG_VERSION" val="1.0"/>
  <p:tag name="KSO_WM_BEAUTIFY_FLAG" val="#wm#"/>
</p:tagLst>
</file>

<file path=ppt/tags/tag802.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10*i*3"/>
  <p:tag name="KSO_WM_TEMPLATE_CATEGORY" val="custom"/>
  <p:tag name="KSO_WM_TEMPLATE_INDEX" val="20204183"/>
  <p:tag name="KSO_WM_UNIT_LAYERLEVEL" val="1"/>
  <p:tag name="KSO_WM_TAG_VERSION" val="1.0"/>
  <p:tag name="KSO_WM_BEAUTIFY_FLAG" val="#wm#"/>
</p:tagLst>
</file>

<file path=ppt/tags/tag803.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10*k*1"/>
  <p:tag name="KSO_WM_TEMPLATE_CATEGORY" val="custom"/>
  <p:tag name="KSO_WM_TEMPLATE_INDEX" val="20204183"/>
  <p:tag name="KSO_WM_UNIT_LAYERLEVEL" val="1"/>
  <p:tag name="KSO_WM_TAG_VERSION" val="1.0"/>
  <p:tag name="KSO_WM_BEAUTIFY_FLAG" val="#wm#"/>
  <p:tag name="KSO_WM_UNIT_PRESET_TEXT" val="LOGO"/>
</p:tagLst>
</file>

<file path=ppt/tags/tag804.xml><?xml version="1.0" encoding="utf-8"?>
<p:tagLst xmlns:p="http://schemas.openxmlformats.org/presentationml/2006/main">
  <p:tag name="KSO_WM_UNIT_ISCONTENTSTITLE" val="0"/>
  <p:tag name="KSO_WM_UNIT_DEFAULT_FONT" val="16;24;2"/>
  <p:tag name="KSO_WM_UNIT_BLOCK" val="0"/>
  <p:tag name="KSO_WM_UNIT_NOCLEAR" val="0"/>
  <p:tag name="KSO_WM_UNIT_VALUE" val="84"/>
  <p:tag name="KSO_WM_UNIT_HIGHLIGHT" val="0"/>
  <p:tag name="KSO_WM_UNIT_COMPATIBLE" val="0"/>
  <p:tag name="KSO_WM_UNIT_DIAGRAM_ISNUMVISUAL" val="0"/>
  <p:tag name="KSO_WM_UNIT_DIAGRAM_ISREFERUNIT" val="0"/>
  <p:tag name="KSO_WM_UNIT_TYPE" val="h_f"/>
  <p:tag name="KSO_WM_UNIT_INDEX" val="1_1"/>
  <p:tag name="KSO_WM_UNIT_ID" val="custom20204183_10*h_f*1_1"/>
  <p:tag name="KSO_WM_TEMPLATE_CATEGORY" val="custom"/>
  <p:tag name="KSO_WM_TEMPLATE_INDEX" val="20204183"/>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Lst>
</file>

<file path=ppt/tags/tag805.xml><?xml version="1.0" encoding="utf-8"?>
<p:tagLst xmlns:p="http://schemas.openxmlformats.org/presentationml/2006/main">
  <p:tag name="KSO_WM_UNIT_DEFAULT_FONT" val="16;24;2"/>
  <p:tag name="KSO_WM_UNIT_BLOCK" val="0"/>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UNIT_TYPE" val="h_a"/>
  <p:tag name="KSO_WM_UNIT_INDEX" val="1_1"/>
  <p:tag name="KSO_WM_UNIT_ID" val="custom20204183_10*h_a*1_1"/>
  <p:tag name="KSO_WM_TEMPLATE_CATEGORY" val="custom"/>
  <p:tag name="KSO_WM_TEMPLATE_INDEX" val="20204183"/>
  <p:tag name="KSO_WM_UNIT_LAYERLEVEL" val="1_1"/>
  <p:tag name="KSO_WM_TAG_VERSION" val="1.0"/>
  <p:tag name="KSO_WM_BEAUTIFY_FLAG" val="#wm#"/>
  <p:tag name="KSO_WM_UNIT_PRESET_TEXT" val="单击添加小标题"/>
  <p:tag name="KSO_WM_UNIT_ISNUMDGMTITLE" val="0"/>
</p:tagLst>
</file>

<file path=ppt/tags/tag806.xml><?xml version="1.0" encoding="utf-8"?>
<p:tagLst xmlns:p="http://schemas.openxmlformats.org/presentationml/2006/main">
  <p:tag name="KSO_WM_UNIT_ISCONTENTSTITLE" val="0"/>
  <p:tag name="KSO_WM_UNIT_DEFAULT_FONT" val="16;24;2"/>
  <p:tag name="KSO_WM_UNIT_BLOCK" val="0"/>
  <p:tag name="KSO_WM_UNIT_NOCLEAR" val="0"/>
  <p:tag name="KSO_WM_UNIT_VALUE" val="84"/>
  <p:tag name="KSO_WM_UNIT_HIGHLIGHT" val="0"/>
  <p:tag name="KSO_WM_UNIT_COMPATIBLE" val="0"/>
  <p:tag name="KSO_WM_UNIT_DIAGRAM_ISNUMVISUAL" val="0"/>
  <p:tag name="KSO_WM_UNIT_DIAGRAM_ISREFERUNIT" val="0"/>
  <p:tag name="KSO_WM_UNIT_TYPE" val="h_f"/>
  <p:tag name="KSO_WM_UNIT_INDEX" val="2_1"/>
  <p:tag name="KSO_WM_UNIT_ID" val="custom20204183_10*h_f*2_1"/>
  <p:tag name="KSO_WM_TEMPLATE_CATEGORY" val="custom"/>
  <p:tag name="KSO_WM_TEMPLATE_INDEX" val="20204183"/>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Lst>
</file>

<file path=ppt/tags/tag807.xml><?xml version="1.0" encoding="utf-8"?>
<p:tagLst xmlns:p="http://schemas.openxmlformats.org/presentationml/2006/main">
  <p:tag name="KSO_WM_UNIT_DEFAULT_FONT" val="16;24;2"/>
  <p:tag name="KSO_WM_UNIT_BLOCK" val="0"/>
  <p:tag name="KSO_WM_UNIT_ISCONTENTSTITLE" val="0"/>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custom20204183_10*h_a*2_1"/>
  <p:tag name="KSO_WM_TEMPLATE_CATEGORY" val="custom"/>
  <p:tag name="KSO_WM_TEMPLATE_INDEX" val="20204183"/>
  <p:tag name="KSO_WM_UNIT_LAYERLEVEL" val="1_1"/>
  <p:tag name="KSO_WM_TAG_VERSION" val="1.0"/>
  <p:tag name="KSO_WM_BEAUTIFY_FLAG" val="#wm#"/>
  <p:tag name="KSO_WM_UNIT_PRESET_TEXT" val="单击添加小标题"/>
  <p:tag name="KSO_WM_UNIT_ISNUMDGMTITLE" val="0"/>
</p:tagLst>
</file>

<file path=ppt/tags/tag808.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10*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09.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BACKGROUND" val="[&quot;general&quot;,&quot;leftRight&quot;]"/>
  <p:tag name="KSO_WM_SLIDE_RATIO" val="1.777778"/>
  <p:tag name="KSO_WM_SLIDE_ID" val="custom20204183_10"/>
  <p:tag name="KSO_WM_TEMPLATE_SUBCATEGORY" val="0"/>
  <p:tag name="KSO_WM_TEMPLATE_MASTER_TYPE" val="1"/>
  <p:tag name="KSO_WM_TEMPLATE_COLOR_TYPE" val="1"/>
  <p:tag name="KSO_WM_SLIDE_TYPE" val="text"/>
  <p:tag name="KSO_WM_SLIDE_SUBTYPE" val="pureTxt"/>
  <p:tag name="KSO_WM_SLIDE_ITEM_CNT" val="0"/>
  <p:tag name="KSO_WM_SLIDE_INDEX" val="10"/>
  <p:tag name="KSO_WM_SLIDE_SIZE" val="531.969*280.778"/>
  <p:tag name="KSO_WM_SLIDE_POSITION" val="367.937*150.296"/>
  <p:tag name="KSO_WM_TAG_VERSION" val="1.0"/>
  <p:tag name="KSO_WM_BEAUTIFY_FLAG" val="#wm#"/>
  <p:tag name="KSO_WM_TEMPLATE_CATEGORY" val="custom"/>
  <p:tag name="KSO_WM_TEMPLATE_INDEX" val="20204183"/>
  <p:tag name="KSO_WM_SLIDE_LAYOUT" val="a_i_k_h"/>
  <p:tag name="KSO_WM_SLIDE_LAYOUT_CNT" val="1_1_1_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10*i*1"/>
  <p:tag name="KSO_WM_TEMPLATE_CATEGORY" val="custom"/>
  <p:tag name="KSO_WM_TEMPLATE_INDEX" val="20204183"/>
  <p:tag name="KSO_WM_UNIT_BK_DARK_LIGHT" val="2"/>
  <p:tag name="KSO_WM_UNIT_LAYERLEVEL" val="1"/>
  <p:tag name="KSO_WM_TAG_VERSION" val="1.0"/>
  <p:tag name="KSO_WM_BEAUTIFY_FLAG" val="#wm#"/>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10*i*1"/>
  <p:tag name="KSO_WM_TEMPLATE_CATEGORY" val="custom"/>
  <p:tag name="KSO_WM_TEMPLATE_INDEX" val="20204183"/>
  <p:tag name="KSO_WM_UNIT_LAYERLEVEL" val="1"/>
  <p:tag name="KSO_WM_TAG_VERSION" val="1.0"/>
  <p:tag name="KSO_WM_BEAUTIFY_FLAG" val="#wm#"/>
</p:tagLst>
</file>

<file path=ppt/tags/tag812.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10*i*3"/>
  <p:tag name="KSO_WM_TEMPLATE_CATEGORY" val="custom"/>
  <p:tag name="KSO_WM_TEMPLATE_INDEX" val="20204183"/>
  <p:tag name="KSO_WM_UNIT_LAYERLEVEL" val="1"/>
  <p:tag name="KSO_WM_TAG_VERSION" val="1.0"/>
  <p:tag name="KSO_WM_BEAUTIFY_FLAG" val="#wm#"/>
</p:tagLst>
</file>

<file path=ppt/tags/tag813.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10*k*1"/>
  <p:tag name="KSO_WM_TEMPLATE_CATEGORY" val="custom"/>
  <p:tag name="KSO_WM_TEMPLATE_INDEX" val="20204183"/>
  <p:tag name="KSO_WM_UNIT_LAYERLEVEL" val="1"/>
  <p:tag name="KSO_WM_TAG_VERSION" val="1.0"/>
  <p:tag name="KSO_WM_BEAUTIFY_FLAG" val="#wm#"/>
  <p:tag name="KSO_WM_UNIT_PRESET_TEXT" val="LOGO"/>
</p:tagLst>
</file>

<file path=ppt/tags/tag814.xml><?xml version="1.0" encoding="utf-8"?>
<p:tagLst xmlns:p="http://schemas.openxmlformats.org/presentationml/2006/main">
  <p:tag name="KSO_WM_UNIT_ISCONTENTSTITLE" val="0"/>
  <p:tag name="KSO_WM_UNIT_DEFAULT_FONT" val="16;24;2"/>
  <p:tag name="KSO_WM_UNIT_BLOCK" val="0"/>
  <p:tag name="KSO_WM_UNIT_NOCLEAR" val="0"/>
  <p:tag name="KSO_WM_UNIT_VALUE" val="84"/>
  <p:tag name="KSO_WM_UNIT_HIGHLIGHT" val="0"/>
  <p:tag name="KSO_WM_UNIT_COMPATIBLE" val="0"/>
  <p:tag name="KSO_WM_UNIT_DIAGRAM_ISNUMVISUAL" val="0"/>
  <p:tag name="KSO_WM_UNIT_DIAGRAM_ISREFERUNIT" val="0"/>
  <p:tag name="KSO_WM_UNIT_TYPE" val="h_f"/>
  <p:tag name="KSO_WM_UNIT_INDEX" val="1_1"/>
  <p:tag name="KSO_WM_UNIT_ID" val="custom20204183_10*h_f*1_1"/>
  <p:tag name="KSO_WM_TEMPLATE_CATEGORY" val="custom"/>
  <p:tag name="KSO_WM_TEMPLATE_INDEX" val="20204183"/>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Lst>
</file>

<file path=ppt/tags/tag815.xml><?xml version="1.0" encoding="utf-8"?>
<p:tagLst xmlns:p="http://schemas.openxmlformats.org/presentationml/2006/main">
  <p:tag name="KSO_WM_UNIT_DEFAULT_FONT" val="16;24;2"/>
  <p:tag name="KSO_WM_UNIT_BLOCK" val="0"/>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UNIT_TYPE" val="h_a"/>
  <p:tag name="KSO_WM_UNIT_INDEX" val="1_1"/>
  <p:tag name="KSO_WM_UNIT_ID" val="custom20204183_10*h_a*1_1"/>
  <p:tag name="KSO_WM_TEMPLATE_CATEGORY" val="custom"/>
  <p:tag name="KSO_WM_TEMPLATE_INDEX" val="20204183"/>
  <p:tag name="KSO_WM_UNIT_LAYERLEVEL" val="1_1"/>
  <p:tag name="KSO_WM_TAG_VERSION" val="1.0"/>
  <p:tag name="KSO_WM_BEAUTIFY_FLAG" val="#wm#"/>
  <p:tag name="KSO_WM_UNIT_PRESET_TEXT" val="单击添加小标题"/>
  <p:tag name="KSO_WM_UNIT_ISNUMDGMTITLE" val="0"/>
</p:tagLst>
</file>

<file path=ppt/tags/tag816.xml><?xml version="1.0" encoding="utf-8"?>
<p:tagLst xmlns:p="http://schemas.openxmlformats.org/presentationml/2006/main">
  <p:tag name="KSO_WM_UNIT_ISCONTENTSTITLE" val="0"/>
  <p:tag name="KSO_WM_UNIT_DEFAULT_FONT" val="16;24;2"/>
  <p:tag name="KSO_WM_UNIT_BLOCK" val="0"/>
  <p:tag name="KSO_WM_UNIT_NOCLEAR" val="0"/>
  <p:tag name="KSO_WM_UNIT_VALUE" val="84"/>
  <p:tag name="KSO_WM_UNIT_HIGHLIGHT" val="0"/>
  <p:tag name="KSO_WM_UNIT_COMPATIBLE" val="0"/>
  <p:tag name="KSO_WM_UNIT_DIAGRAM_ISNUMVISUAL" val="0"/>
  <p:tag name="KSO_WM_UNIT_DIAGRAM_ISREFERUNIT" val="0"/>
  <p:tag name="KSO_WM_UNIT_TYPE" val="h_f"/>
  <p:tag name="KSO_WM_UNIT_INDEX" val="2_1"/>
  <p:tag name="KSO_WM_UNIT_ID" val="custom20204183_10*h_f*2_1"/>
  <p:tag name="KSO_WM_TEMPLATE_CATEGORY" val="custom"/>
  <p:tag name="KSO_WM_TEMPLATE_INDEX" val="20204183"/>
  <p:tag name="KSO_WM_UNIT_LAYERLEVEL" val="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Lst>
</file>

<file path=ppt/tags/tag817.xml><?xml version="1.0" encoding="utf-8"?>
<p:tagLst xmlns:p="http://schemas.openxmlformats.org/presentationml/2006/main">
  <p:tag name="KSO_WM_UNIT_DEFAULT_FONT" val="16;24;2"/>
  <p:tag name="KSO_WM_UNIT_BLOCK" val="0"/>
  <p:tag name="KSO_WM_UNIT_ISCONTENTSTITLE" val="0"/>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custom20204183_10*h_a*2_1"/>
  <p:tag name="KSO_WM_TEMPLATE_CATEGORY" val="custom"/>
  <p:tag name="KSO_WM_TEMPLATE_INDEX" val="20204183"/>
  <p:tag name="KSO_WM_UNIT_LAYERLEVEL" val="1_1"/>
  <p:tag name="KSO_WM_TAG_VERSION" val="1.0"/>
  <p:tag name="KSO_WM_BEAUTIFY_FLAG" val="#wm#"/>
  <p:tag name="KSO_WM_UNIT_PRESET_TEXT" val="单击添加小标题"/>
  <p:tag name="KSO_WM_UNIT_ISNUMDGMTITLE" val="0"/>
</p:tagLst>
</file>

<file path=ppt/tags/tag818.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10*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19.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BACKGROUND" val="[&quot;general&quot;,&quot;leftRight&quot;]"/>
  <p:tag name="KSO_WM_SLIDE_RATIO" val="1.777778"/>
  <p:tag name="KSO_WM_SLIDE_ID" val="custom20204183_10"/>
  <p:tag name="KSO_WM_TEMPLATE_SUBCATEGORY" val="0"/>
  <p:tag name="KSO_WM_TEMPLATE_MASTER_TYPE" val="1"/>
  <p:tag name="KSO_WM_TEMPLATE_COLOR_TYPE" val="1"/>
  <p:tag name="KSO_WM_SLIDE_TYPE" val="text"/>
  <p:tag name="KSO_WM_SLIDE_SUBTYPE" val="pureTxt"/>
  <p:tag name="KSO_WM_SLIDE_ITEM_CNT" val="0"/>
  <p:tag name="KSO_WM_SLIDE_INDEX" val="10"/>
  <p:tag name="KSO_WM_SLIDE_SIZE" val="531.969*280.778"/>
  <p:tag name="KSO_WM_SLIDE_POSITION" val="367.937*150.296"/>
  <p:tag name="KSO_WM_TAG_VERSION" val="1.0"/>
  <p:tag name="KSO_WM_BEAUTIFY_FLAG" val="#wm#"/>
  <p:tag name="KSO_WM_TEMPLATE_CATEGORY" val="custom"/>
  <p:tag name="KSO_WM_TEMPLATE_INDEX" val="20204183"/>
  <p:tag name="KSO_WM_SLIDE_LAYOUT" val="a_i_k_h"/>
  <p:tag name="KSO_WM_SLIDE_LAYOUT_CNT" val="1_1_1_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20.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183_7*a*1"/>
  <p:tag name="KSO_WM_TEMPLATE_CATEGORY" val="custom"/>
  <p:tag name="KSO_WM_TEMPLATE_INDEX" val="20204183"/>
  <p:tag name="KSO_WM_UNIT_LAYERLEVEL" val="1"/>
  <p:tag name="KSO_WM_TAG_VERSION" val="1.0"/>
  <p:tag name="KSO_WM_BEAUTIFY_FLAG" val="#wm#"/>
  <p:tag name="KSO_WM_UNIT_PRESET_TEXT" val="单击此处添加标题"/>
  <p:tag name="KSO_WM_UNIT_ISNUMDGMTITLE" val="0"/>
</p:tagLst>
</file>

<file path=ppt/tags/tag821.xml><?xml version="1.0" encoding="utf-8"?>
<p:tagLst xmlns:p="http://schemas.openxmlformats.org/presentationml/2006/main">
  <p:tag name="KSO_WM_SLIDE_ID" val="custom2020418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183"/>
  <p:tag name="KSO_WM_SLIDE_LAYOUT" val="a_b_e"/>
  <p:tag name="KSO_WM_SLIDE_LAYOUT_CNT" val="1_1_1"/>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183_3*l_h_i*1_1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2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183_3*l_h_f*1_1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183_3*l_h_i*1_2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2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183_3*l_h_f*1_2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custom20204183_3*l_h_i*1_3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2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183_3*l_h_f*1_3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
  <p:tag name="KSO_WM_UNIT_SUBTYPE" val="a"/>
  <p:tag name="KSO_WM_UNIT_TEXT_FILL_FORE_SCHEMECOLOR_INDEX" val="13"/>
  <p:tag name="KSO_WM_UNIT_TEXT_FILL_TYPE" val="1"/>
  <p:tag name="KSO_WM_UNIT_USESOURCEFORMAT_APPLY" val="1"/>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183_3*i*1"/>
  <p:tag name="KSO_WM_TEMPLATE_CATEGORY" val="custom"/>
  <p:tag name="KSO_WM_TEMPLATE_INDEX" val="20204183"/>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829.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183_3*a*1"/>
  <p:tag name="KSO_WM_TEMPLATE_CATEGORY" val="custom"/>
  <p:tag name="KSO_WM_TEMPLATE_INDEX" val="20204183"/>
  <p:tag name="KSO_WM_UNIT_LAYERLEVEL" val="1"/>
  <p:tag name="KSO_WM_TAG_VERSION" val="1.0"/>
  <p:tag name="KSO_WM_BEAUTIFY_FLAG" val="#wm#"/>
  <p:tag name="KSO_WM_UNIT_PRESET_TEXT" val="目录"/>
  <p:tag name="KSO_WM_UNIT_ISNUMDGMTITLE" val="0"/>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30.xml><?xml version="1.0" encoding="utf-8"?>
<p:tagLst xmlns:p="http://schemas.openxmlformats.org/presentationml/2006/main">
  <p:tag name="KSO_WM_SLIDE_ID" val="custom20204183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4183"/>
  <p:tag name="KSO_WM_SLIDE_LAYOUT" val="a_l"/>
  <p:tag name="KSO_WM_SLIDE_LAYOUT_CNT" val="1_1"/>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833.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834.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835.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836.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37.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84.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18942"/>
  <p:tag name="KSO_WM_TEMPLATE_THUMBS_INDEX" val="1、2、3、7、8、10、14、17、19"/>
</p:tagLst>
</file>

<file path=ppt/tags/tag840.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841.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842.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843.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44.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847.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848.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849.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0.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51.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183_2*l_h_i*1_1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5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183_2*l_h_f*1_1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请尽量言简意赅的阐述观点"/>
  <p:tag name="KSO_WM_UNIT_SUBTYPE" val="a"/>
  <p:tag name="KSO_WM_UNIT_TEXT_FILL_FORE_SCHEMECOLOR_INDEX" val="13"/>
  <p:tag name="KSO_WM_UNIT_TEXT_FILL_TYPE" val="1"/>
  <p:tag name="KSO_WM_UNIT_USESOURCEFORMAT_APPLY" val="1"/>
</p:tagLst>
</file>

<file path=ppt/tags/tag8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183_2*i*1"/>
  <p:tag name="KSO_WM_TEMPLATE_CATEGORY" val="custom"/>
  <p:tag name="KSO_WM_TEMPLATE_INDEX" val="20204183"/>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855.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183_2*a*1"/>
  <p:tag name="KSO_WM_TEMPLATE_CATEGORY" val="custom"/>
  <p:tag name="KSO_WM_TEMPLATE_INDEX" val="20204183"/>
  <p:tag name="KSO_WM_UNIT_LAYERLEVEL" val="1"/>
  <p:tag name="KSO_WM_TAG_VERSION" val="1.0"/>
  <p:tag name="KSO_WM_BEAUTIFY_FLAG" val="#wm#"/>
  <p:tag name="KSO_WM_UNIT_PRESET_TEXT" val="目录"/>
  <p:tag name="KSO_WM_UNIT_ISNUMDGMTITLE" val="0"/>
  <p:tag name="KSO_WM_UNIT_TEXT_FILL_FORE_SCHEMECOLOR_INDEX" val="13"/>
  <p:tag name="KSO_WM_UNIT_TEXT_FILL_TYPE" val="1"/>
  <p:tag name="KSO_WM_UNIT_USESOURCEFORMAT_APPLY" val="1"/>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183_2*l_h_i*1_2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5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183_2*l_h_f*1_2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请尽量言简意赅的阐述观点"/>
  <p:tag name="KSO_WM_UNIT_SUBTYPE" val="a"/>
  <p:tag name="KSO_WM_UNIT_TEXT_FILL_FORE_SCHEMECOLOR_INDEX" val="13"/>
  <p:tag name="KSO_WM_UNIT_TEXT_FILL_TYPE" val="1"/>
  <p:tag name="KSO_WM_UNIT_USESOURCEFORMAT_APPLY" val="1"/>
</p:tagLst>
</file>

<file path=ppt/tags/tag858.xml><?xml version="1.0" encoding="utf-8"?>
<p:tagLst xmlns:p="http://schemas.openxmlformats.org/presentationml/2006/main">
  <p:tag name="KSO_WM_TEMPLATE_THUMBS_INDEX" val="1、2、3、4、5"/>
  <p:tag name="KSO_WM_SLIDE_ID" val="custom20204183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4183"/>
  <p:tag name="KSO_WM_SLIDE_LAYOUT" val="a_l"/>
  <p:tag name="KSO_WM_SLIDE_LAYOUT_CNT" val="1_1"/>
</p:tagLst>
</file>

<file path=ppt/tags/tag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861.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862.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863.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864.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65.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868.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869.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0.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871.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72.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183_2*l_h_i*1_1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7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183_2*l_h_f*1_1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请尽量言简意赅的阐述观点"/>
  <p:tag name="KSO_WM_UNIT_SUBTYPE" val="a"/>
  <p:tag name="KSO_WM_UNIT_TEXT_FILL_FORE_SCHEMECOLOR_INDEX" val="13"/>
  <p:tag name="KSO_WM_UNIT_TEXT_FILL_TYPE" val="1"/>
  <p:tag name="KSO_WM_UNIT_USESOURCEFORMAT_APPLY" val="1"/>
</p:tagLst>
</file>

<file path=ppt/tags/tag8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4183_2*i*1"/>
  <p:tag name="KSO_WM_TEMPLATE_CATEGORY" val="custom"/>
  <p:tag name="KSO_WM_TEMPLATE_INDEX" val="20204183"/>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876.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183_2*a*1"/>
  <p:tag name="KSO_WM_TEMPLATE_CATEGORY" val="custom"/>
  <p:tag name="KSO_WM_TEMPLATE_INDEX" val="20204183"/>
  <p:tag name="KSO_WM_UNIT_LAYERLEVEL" val="1"/>
  <p:tag name="KSO_WM_TAG_VERSION" val="1.0"/>
  <p:tag name="KSO_WM_BEAUTIFY_FLAG" val="#wm#"/>
  <p:tag name="KSO_WM_UNIT_PRESET_TEXT" val="目录"/>
  <p:tag name="KSO_WM_UNIT_ISNUMDGMTITLE" val="0"/>
  <p:tag name="KSO_WM_UNIT_TEXT_FILL_FORE_SCHEMECOLOR_INDEX" val="13"/>
  <p:tag name="KSO_WM_UNIT_TEXT_FILL_TYPE" val="1"/>
  <p:tag name="KSO_WM_UNIT_USESOURCEFORMAT_APPLY" val="1"/>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183_2*l_h_i*1_2_1"/>
  <p:tag name="KSO_WM_TEMPLATE_CATEGORY" val="custom"/>
  <p:tag name="KSO_WM_TEMPLATE_INDEX" val="20204183"/>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87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183_2*l_h_f*1_2_1"/>
  <p:tag name="KSO_WM_TEMPLATE_CATEGORY" val="custom"/>
  <p:tag name="KSO_WM_TEMPLATE_INDEX" val="20204183"/>
  <p:tag name="KSO_WM_UNIT_LAYERLEVEL" val="1_1_1"/>
  <p:tag name="KSO_WM_TAG_VERSION" val="1.0"/>
  <p:tag name="KSO_WM_BEAUTIFY_FLAG" val="#wm#"/>
  <p:tag name="KSO_WM_UNIT_PRESET_TEXT" val="单击此处添加标题，文字是您思想的提炼，请尽量言简意赅的阐述观点"/>
  <p:tag name="KSO_WM_UNIT_SUBTYPE" val="a"/>
  <p:tag name="KSO_WM_UNIT_TEXT_FILL_FORE_SCHEMECOLOR_INDEX" val="13"/>
  <p:tag name="KSO_WM_UNIT_TEXT_FILL_TYPE" val="1"/>
  <p:tag name="KSO_WM_UNIT_USESOURCEFORMAT_APPLY" val="1"/>
</p:tagLst>
</file>

<file path=ppt/tags/tag879.xml><?xml version="1.0" encoding="utf-8"?>
<p:tagLst xmlns:p="http://schemas.openxmlformats.org/presentationml/2006/main">
  <p:tag name="KSO_WM_TEMPLATE_THUMBS_INDEX" val="1、2、3、4、5"/>
  <p:tag name="KSO_WM_SLIDE_ID" val="custom20204183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4183"/>
  <p:tag name="KSO_WM_SLIDE_LAYOUT" val="a_l"/>
  <p:tag name="KSO_WM_SLIDE_LAYOUT_CNT" val="1_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8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882.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883.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884.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885.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86.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183_8*i*1"/>
  <p:tag name="KSO_WM_TEMPLATE_CATEGORY" val="custom"/>
  <p:tag name="KSO_WM_TEMPLATE_INDEX" val="20204183"/>
  <p:tag name="KSO_WM_UNIT_BK_DARK_LIGHT" val="2"/>
  <p:tag name="KSO_WM_UNIT_LAYERLEVEL" val="1"/>
  <p:tag name="KSO_WM_TAG_VERSION" val="1.0"/>
  <p:tag name="KSO_WM_BEAUTIFY_FLAG" val="#wm#"/>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183_8*i*1"/>
  <p:tag name="KSO_WM_TEMPLATE_CATEGORY" val="custom"/>
  <p:tag name="KSO_WM_TEMPLATE_INDEX" val="20204183"/>
  <p:tag name="KSO_WM_UNIT_LAYERLEVEL" val="1"/>
  <p:tag name="KSO_WM_TAG_VERSION" val="1.0"/>
  <p:tag name="KSO_WM_BEAUTIFY_FLAG" val="#wm#"/>
</p:tagLst>
</file>

<file path=ppt/tags/tag889.xml><?xml version="1.0" encoding="utf-8"?>
<p:tagLst xmlns:p="http://schemas.openxmlformats.org/presentationml/2006/main">
  <p:tag name="KSO_WM_UNIT_BLOCK" val="0"/>
  <p:tag name="KSO_WM_UNIT_SM_LIMIT_TYPE" val="1"/>
  <p:tag name="KSO_WM_UNIT_HIGHLIGHT" val="0"/>
  <p:tag name="KSO_WM_UNIT_COMPATIBLE" val="0"/>
  <p:tag name="KSO_WM_UNIT_DIAGRAM_ISNUMVISUAL" val="0"/>
  <p:tag name="KSO_WM_UNIT_DIAGRAM_ISREFERUNIT" val="0"/>
  <p:tag name="KSO_WM_UNIT_TYPE" val="i"/>
  <p:tag name="KSO_WM_UNIT_INDEX" val="3"/>
  <p:tag name="KSO_WM_UNIT_ID" val="custom20204183_8*i*3"/>
  <p:tag name="KSO_WM_TEMPLATE_CATEGORY" val="custom"/>
  <p:tag name="KSO_WM_TEMPLATE_INDEX" val="20204183"/>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0.xml><?xml version="1.0" encoding="utf-8"?>
<p:tagLst xmlns:p="http://schemas.openxmlformats.org/presentationml/2006/main">
  <p:tag name="KSO_WM_UNIT_BLOCK" val="0"/>
  <p:tag name="KSO_WM_UNIT_SM_LIMIT_TYPE" val="1"/>
  <p:tag name="KSO_WM_UNIT_NOCLEAR" val="0"/>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custom20204183_8*k*1"/>
  <p:tag name="KSO_WM_TEMPLATE_CATEGORY" val="custom"/>
  <p:tag name="KSO_WM_TEMPLATE_INDEX" val="20204183"/>
  <p:tag name="KSO_WM_UNIT_LAYERLEVEL" val="1"/>
  <p:tag name="KSO_WM_TAG_VERSION" val="1.0"/>
  <p:tag name="KSO_WM_BEAUTIFY_FLAG" val="#wm#"/>
  <p:tag name="KSO_WM_UNIT_PRESET_TEXT" val="LOGO"/>
</p:tagLst>
</file>

<file path=ppt/tags/tag891.xml><?xml version="1.0" encoding="utf-8"?>
<p:tagLst xmlns:p="http://schemas.openxmlformats.org/presentationml/2006/main">
  <p:tag name="KSO_WM_UNIT_ISCONTENTSTITLE" val="0"/>
  <p:tag name="KSO_WM_UNIT_DEFAULT_FONT" val="16;24;2"/>
  <p:tag name="KSO_WM_UNIT_BLOCK" val="0"/>
  <p:tag name="KSO_WM_UNIT_NOCLEAR" val="0"/>
  <p:tag name="KSO_WM_UNIT_VALUE" val="105"/>
  <p:tag name="KSO_WM_UNIT_HIGHLIGHT" val="0"/>
  <p:tag name="KSO_WM_UNIT_COMPATIBLE" val="0"/>
  <p:tag name="KSO_WM_UNIT_DIAGRAM_ISNUMVISUAL" val="0"/>
  <p:tag name="KSO_WM_UNIT_DIAGRAM_ISREFERUNIT" val="0"/>
  <p:tag name="KSO_WM_UNIT_TYPE" val="f"/>
  <p:tag name="KSO_WM_UNIT_INDEX" val="1"/>
  <p:tag name="KSO_WM_UNIT_ID" val="custom20204183_8*f*1"/>
  <p:tag name="KSO_WM_TEMPLATE_CATEGORY" val="custom"/>
  <p:tag name="KSO_WM_TEMPLATE_INDEX" val="20204183"/>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Lst>
</file>

<file path=ppt/tags/tag892.xml><?xml version="1.0" encoding="utf-8"?>
<p:tagLst xmlns:p="http://schemas.openxmlformats.org/presentationml/2006/main">
  <p:tag name="KSO_WM_UNIT_DEFAULT_FONT" val="36;44;4"/>
  <p:tag name="KSO_WM_UNIT_BLOCK" val="0"/>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4183_8*a*1"/>
  <p:tag name="KSO_WM_TEMPLATE_CATEGORY" val="custom"/>
  <p:tag name="KSO_WM_TEMPLATE_INDEX" val="20204183"/>
  <p:tag name="KSO_WM_UNIT_LAYERLEVEL" val="1"/>
  <p:tag name="KSO_WM_TAG_VERSION" val="1.0"/>
  <p:tag name="KSO_WM_BEAUTIFY_FLAG" val="#wm#"/>
  <p:tag name="KSO_WM_UNIT_PRESET_TEXT" val="单击此处添加大标题内容"/>
  <p:tag name="KSO_WM_UNIT_ISNUMDGMTITLE" val="0"/>
</p:tagLst>
</file>

<file path=ppt/tags/tag893.xml><?xml version="1.0" encoding="utf-8"?>
<p:tagLst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4.43},&quot;edge&quot;:{&quot;left&quot;:true,&quot;top&quot;:true,&quot;right&quot;:false,&quot;bottom&quot;:true},&quot;backgroundInfo&quot;:[{&quot;type&quot;:&quot;leftRight&quot;,&quot;left&quot;:0.0,&quot;top&quot;:0.0,&quot;right&quot;:0.0,&quot;bottom&quot;:0.0,&quot;leftAbs&quot;:false,&quot;topAbs&quot;:false,&quot;rightAbs&quot;:false,&quot;bottomAbs&quot;:false}]},{&quot;direction&quot;:0,&quot;horizontalAlign&quot;:0,&quot;verticalAlign&quot;:1,&quot;type&quot;:0,&quot;diagramDirection&quot;:0,&quot;canSetOverLayout&quot;:0,&quot;isOverLayout&quot;:0,&quot;margin&quot;:{&quot;left&quot;:1.69,&quot;top&quot;:2.12,&quot;right&quot;:2.12,&quot;bottom&quot;:2.12},&quot;edge&quot;:{&quot;left&quot;:false,&quot;top&quot;:true,&quot;right&quot;:true,&quot;bottom&quot;:true}}]}"/>
  <p:tag name="KSO_WM_SLIDE_CAN_ADD_NAVIGATION" val="1"/>
  <p:tag name="KSO_WM_SLIDE_BACKGROUND" val="[&quot;general&quot;,&quot;leftRight&quot;]"/>
  <p:tag name="KSO_WM_SLIDE_RATIO" val="1.777778"/>
  <p:tag name="KSO_WM_SLIDE_ID" val="custom20204183_8"/>
  <p:tag name="KSO_WM_TEMPLATE_SUBCATEGORY" val="0"/>
  <p:tag name="KSO_WM_TEMPLATE_MASTER_TYPE" val="1"/>
  <p:tag name="KSO_WM_TEMPLATE_COLOR_TYPE" val="1"/>
  <p:tag name="KSO_WM_SLIDE_TYPE" val="text"/>
  <p:tag name="KSO_WM_SLIDE_SUBTYPE" val="pureTxt"/>
  <p:tag name="KSO_WM_SLIDE_ITEM_CNT" val="0"/>
  <p:tag name="KSO_WM_SLIDE_INDEX" val="8"/>
  <p:tag name="KSO_WM_SLIDE_SIZE" val="959*540"/>
  <p:tag name="KSO_WM_SLIDE_POSITION" val="0*0"/>
  <p:tag name="KSO_WM_TAG_VERSION" val="1.0"/>
  <p:tag name="KSO_WM_BEAUTIFY_FLAG" val="#wm#"/>
  <p:tag name="KSO_WM_TEMPLATE_CATEGORY" val="custom"/>
  <p:tag name="KSO_WM_TEMPLATE_INDEX" val="20204183"/>
  <p:tag name="KSO_WM_SLIDE_LAYOUT" val="a_f_i_k"/>
  <p:tag name="KSO_WM_SLIDE_LAYOUT_CNT" val="1_1_1_1"/>
</p:tagLst>
</file>

<file path=ppt/tags/tag894.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4183_24*a*1"/>
  <p:tag name="KSO_WM_TEMPLATE_CATEGORY" val="custom"/>
  <p:tag name="KSO_WM_TEMPLATE_INDEX" val="20204183"/>
  <p:tag name="KSO_WM_UNIT_LAYERLEVEL" val="1"/>
  <p:tag name="KSO_WM_TAG_VERSION" val="1.0"/>
  <p:tag name="KSO_WM_BEAUTIFY_FLAG" val="#wm#"/>
  <p:tag name="KSO_WM_UNIT_PRESET_TEXT" val="谢谢观看"/>
  <p:tag name="KSO_WM_UNIT_ISNUMDGMTITLE" val="0"/>
</p:tagLst>
</file>

<file path=ppt/tags/tag895.xml><?xml version="1.0" encoding="utf-8"?>
<p:tagLst xmlns:p="http://schemas.openxmlformats.org/presentationml/2006/main">
  <p:tag name="KSO_WM_SLIDE_ID" val="custom20204183_24"/>
  <p:tag name="KSO_WM_TEMPLATE_SUBCATEGORY" val="0"/>
  <p:tag name="KSO_WM_TEMPLATE_MASTER_TYPE" val="1"/>
  <p:tag name="KSO_WM_TEMPLATE_COLOR_TYPE" val="1"/>
  <p:tag name="KSO_WM_SLIDE_TYPE" val="endPage"/>
  <p:tag name="KSO_WM_SLIDE_SUBTYPE" val="pureTxt"/>
  <p:tag name="KSO_WM_SLIDE_ITEM_CNT" val="0"/>
  <p:tag name="KSO_WM_SLIDE_INDEX" val="24"/>
  <p:tag name="KSO_WM_TAG_VERSION" val="1.0"/>
  <p:tag name="KSO_WM_BEAUTIFY_FLAG" val="#wm#"/>
  <p:tag name="KSO_WM_TEMPLATE_CATEGORY" val="custom"/>
  <p:tag name="KSO_WM_TEMPLATE_INDEX" val="20204183"/>
  <p:tag name="KSO_WM_SLIDE_LAYOUT" val="a_b"/>
  <p:tag name="KSO_WM_SLIDE_LAYOUT_CNT" val="1_1"/>
</p:tagLst>
</file>

<file path=ppt/tags/tag896.xml><?xml version="1.0" encoding="utf-8"?>
<p:tagLst xmlns:p="http://schemas.openxmlformats.org/presentationml/2006/main">
  <p:tag name="KSO_WM_UNIT_ISCONTENTSTITLE" val="0"/>
  <p:tag name="KSO_WM_UNIT_PRESET_TEXT" val="中国古韵文化通用模板"/>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02807_1*a*1"/>
  <p:tag name="KSO_WM_TEMPLATE_CATEGORY" val="custom"/>
  <p:tag name="KSO_WM_TEMPLATE_INDEX" val="20202807"/>
  <p:tag name="KSO_WM_UNIT_LAYERLEVEL" val="1"/>
  <p:tag name="KSO_WM_TAG_VERSION" val="1.0"/>
  <p:tag name="KSO_WM_BEAUTIFY_FLAG" val="#wm#"/>
  <p:tag name="KSO_WM_UNIT_ISNUMDGMTITLE" val="0"/>
</p:tagLst>
</file>

<file path=ppt/tags/tag897.xml><?xml version="1.0" encoding="utf-8"?>
<p:tagLst xmlns:p="http://schemas.openxmlformats.org/presentationml/2006/main">
  <p:tag name="KSO_WM_SLIDE_ID" val="custom2020280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807"/>
  <p:tag name="KSO_WM_SLIDE_LAYOUT" val="a"/>
  <p:tag name="KSO_WM_SLIDE_LAYOUT_CNT" val="2"/>
  <p:tag name="KSO_WM_TEMPLATE_THUMBS_INDEX" val="1、4、6、7、9、10、11、12、14、15"/>
</p:tagLst>
</file>

<file path=ppt/tags/tag898.xml><?xml version="1.0" encoding="utf-8"?>
<p:tagLst xmlns:p="http://schemas.openxmlformats.org/presentationml/2006/main">
  <p:tag name="KSO_WM_UNIT_ISCONTENTSTITLE" val="1"/>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807_3*a*1"/>
  <p:tag name="KSO_WM_TEMPLATE_CATEGORY" val="custom"/>
  <p:tag name="KSO_WM_TEMPLATE_INDEX" val="20202807"/>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89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807_3*l_h_i*1_1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807_3*l_h_i*1_1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01.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807_3*l_h_a*1_1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0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807_3*l_h_i*1_2_2"/>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807_3*l_h_i*1_2_1"/>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04.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807_3*l_h_a*1_2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0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807_3*l_h_i*1_3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807_3*l_h_i*1_3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07.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807_3*l_h_a*1_3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08.xml><?xml version="1.0" encoding="utf-8"?>
<p:tagLst xmlns:p="http://schemas.openxmlformats.org/presentationml/2006/main">
  <p:tag name="KSO_WM_SLIDE_ID" val="custom20202807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2807"/>
  <p:tag name="KSO_WM_SLIDE_LAYOUT" val="a_l"/>
  <p:tag name="KSO_WM_SLIDE_LAYOUT_CNT" val="1_1"/>
</p:tagLst>
</file>

<file path=ppt/tags/tag909.xml><?xml version="1.0" encoding="utf-8"?>
<p:tagLst xmlns:p="http://schemas.openxmlformats.org/presentationml/2006/main">
  <p:tag name="KSO_WM_UNIT_PRESET_TEXT" val="壹"/>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807_7*e*1"/>
  <p:tag name="KSO_WM_TEMPLATE_CATEGORY" val="custom"/>
  <p:tag name="KSO_WM_TEMPLATE_INDEX" val="20202807"/>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0.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807_7*a*1"/>
  <p:tag name="KSO_WM_TEMPLATE_CATEGORY" val="custom"/>
  <p:tag name="KSO_WM_TEMPLATE_INDEX" val="20202807"/>
  <p:tag name="KSO_WM_UNIT_LAYERLEVEL" val="1"/>
  <p:tag name="KSO_WM_TAG_VERSION" val="1.0"/>
  <p:tag name="KSO_WM_BEAUTIFY_FLAG" val="#wm#"/>
  <p:tag name="KSO_WM_UNIT_ISNUMDGMTITLE" val="0"/>
</p:tagLst>
</file>

<file path=ppt/tags/tag911.xml><?xml version="1.0" encoding="utf-8"?>
<p:tagLst xmlns:p="http://schemas.openxmlformats.org/presentationml/2006/main">
  <p:tag name="KSO_WM_UNIT_ISCONTENTSTITLE" val="0"/>
  <p:tag name="KSO_WM_UNIT_PRESET_TEXT" val="单击此处添加正文，文字是您思想的提炼，请尽量言简意赅的阐述观点。"/>
  <p:tag name="KSO_WM_UNIT_NOCLEAR" val="0"/>
  <p:tag name="KSO_WM_UNIT_VALUE" val="69"/>
  <p:tag name="KSO_WM_UNIT_HIGHLIGHT" val="0"/>
  <p:tag name="KSO_WM_UNIT_COMPATIBLE" val="0"/>
  <p:tag name="KSO_WM_UNIT_DIAGRAM_ISNUMVISUAL" val="0"/>
  <p:tag name="KSO_WM_UNIT_DIAGRAM_ISREFERUNIT" val="0"/>
  <p:tag name="KSO_WM_UNIT_TYPE" val="b"/>
  <p:tag name="KSO_WM_UNIT_INDEX" val="1"/>
  <p:tag name="KSO_WM_UNIT_ID" val="custom20202807_7*b*1"/>
  <p:tag name="KSO_WM_TEMPLATE_CATEGORY" val="custom"/>
  <p:tag name="KSO_WM_TEMPLATE_INDEX" val="20202807"/>
  <p:tag name="KSO_WM_UNIT_LAYERLEVEL" val="1"/>
  <p:tag name="KSO_WM_TAG_VERSION" val="1.0"/>
  <p:tag name="KSO_WM_BEAUTIFY_FLAG" val="#wm#"/>
  <p:tag name="KSO_WM_UNIT_ISNUMDGMTITLE" val="0"/>
</p:tagLst>
</file>

<file path=ppt/tags/tag912.xml><?xml version="1.0" encoding="utf-8"?>
<p:tagLst xmlns:p="http://schemas.openxmlformats.org/presentationml/2006/main">
  <p:tag name="KSO_WM_SLIDE_ID" val="custom20202807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07"/>
  <p:tag name="KSO_WM_SLIDE_LAYOUT" val="a_b_e"/>
  <p:tag name="KSO_WM_SLIDE_LAYOUT_CNT" val="1_1_1"/>
</p:tagLst>
</file>

<file path=ppt/tags/tag913.xml><?xml version="1.0" encoding="utf-8"?>
<p:tagLst xmlns:p="http://schemas.openxmlformats.org/presentationml/2006/main">
  <p:tag name="KSO_WM_UNIT_PRESET_TEXT" val="壹"/>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807_7*e*1"/>
  <p:tag name="KSO_WM_TEMPLATE_CATEGORY" val="custom"/>
  <p:tag name="KSO_WM_TEMPLATE_INDEX" val="20202807"/>
  <p:tag name="KSO_WM_UNIT_LAYERLEVEL" val="1"/>
  <p:tag name="KSO_WM_TAG_VERSION" val="1.0"/>
  <p:tag name="KSO_WM_BEAUTIFY_FLAG" val="#wm#"/>
</p:tagLst>
</file>

<file path=ppt/tags/tag914.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807_7*a*1"/>
  <p:tag name="KSO_WM_TEMPLATE_CATEGORY" val="custom"/>
  <p:tag name="KSO_WM_TEMPLATE_INDEX" val="20202807"/>
  <p:tag name="KSO_WM_UNIT_LAYERLEVEL" val="1"/>
  <p:tag name="KSO_WM_TAG_VERSION" val="1.0"/>
  <p:tag name="KSO_WM_BEAUTIFY_FLAG" val="#wm#"/>
  <p:tag name="KSO_WM_UNIT_ISNUMDGMTITLE" val="0"/>
</p:tagLst>
</file>

<file path=ppt/tags/tag915.xml><?xml version="1.0" encoding="utf-8"?>
<p:tagLst xmlns:p="http://schemas.openxmlformats.org/presentationml/2006/main">
  <p:tag name="KSO_WM_UNIT_ISCONTENTSTITLE" val="0"/>
  <p:tag name="KSO_WM_UNIT_PRESET_TEXT" val="单击此处添加正文，文字是您思想的提炼，请尽量言简意赅的阐述观点。"/>
  <p:tag name="KSO_WM_UNIT_NOCLEAR" val="0"/>
  <p:tag name="KSO_WM_UNIT_VALUE" val="69"/>
  <p:tag name="KSO_WM_UNIT_HIGHLIGHT" val="0"/>
  <p:tag name="KSO_WM_UNIT_COMPATIBLE" val="0"/>
  <p:tag name="KSO_WM_UNIT_DIAGRAM_ISNUMVISUAL" val="0"/>
  <p:tag name="KSO_WM_UNIT_DIAGRAM_ISREFERUNIT" val="0"/>
  <p:tag name="KSO_WM_UNIT_TYPE" val="b"/>
  <p:tag name="KSO_WM_UNIT_INDEX" val="1"/>
  <p:tag name="KSO_WM_UNIT_ID" val="custom20202807_7*b*1"/>
  <p:tag name="KSO_WM_TEMPLATE_CATEGORY" val="custom"/>
  <p:tag name="KSO_WM_TEMPLATE_INDEX" val="20202807"/>
  <p:tag name="KSO_WM_UNIT_LAYERLEVEL" val="1"/>
  <p:tag name="KSO_WM_TAG_VERSION" val="1.0"/>
  <p:tag name="KSO_WM_BEAUTIFY_FLAG" val="#wm#"/>
  <p:tag name="KSO_WM_UNIT_ISNUMDGMTITLE" val="0"/>
</p:tagLst>
</file>

<file path=ppt/tags/tag916.xml><?xml version="1.0" encoding="utf-8"?>
<p:tagLst xmlns:p="http://schemas.openxmlformats.org/presentationml/2006/main">
  <p:tag name="KSO_WM_SLIDE_ID" val="custom20202807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07"/>
  <p:tag name="KSO_WM_SLIDE_LAYOUT" val="a_b_e"/>
  <p:tag name="KSO_WM_SLIDE_LAYOUT_CNT" val="1_1_1"/>
</p:tagLst>
</file>

<file path=ppt/tags/tag917.xml><?xml version="1.0" encoding="utf-8"?>
<p:tagLst xmlns:p="http://schemas.openxmlformats.org/presentationml/2006/main">
  <p:tag name="KSO_WM_UNIT_PRESET_TEXT" val="壹"/>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807_7*e*1"/>
  <p:tag name="KSO_WM_TEMPLATE_CATEGORY" val="custom"/>
  <p:tag name="KSO_WM_TEMPLATE_INDEX" val="20202807"/>
  <p:tag name="KSO_WM_UNIT_LAYERLEVEL" val="1"/>
  <p:tag name="KSO_WM_TAG_VERSION" val="1.0"/>
  <p:tag name="KSO_WM_BEAUTIFY_FLAG" val="#wm#"/>
</p:tagLst>
</file>

<file path=ppt/tags/tag918.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807_7*a*1"/>
  <p:tag name="KSO_WM_TEMPLATE_CATEGORY" val="custom"/>
  <p:tag name="KSO_WM_TEMPLATE_INDEX" val="20202807"/>
  <p:tag name="KSO_WM_UNIT_LAYERLEVEL" val="1"/>
  <p:tag name="KSO_WM_TAG_VERSION" val="1.0"/>
  <p:tag name="KSO_WM_BEAUTIFY_FLAG" val="#wm#"/>
  <p:tag name="KSO_WM_UNIT_ISNUMDGMTITLE" val="0"/>
</p:tagLst>
</file>

<file path=ppt/tags/tag919.xml><?xml version="1.0" encoding="utf-8"?>
<p:tagLst xmlns:p="http://schemas.openxmlformats.org/presentationml/2006/main">
  <p:tag name="KSO_WM_UNIT_ISCONTENTSTITLE" val="0"/>
  <p:tag name="KSO_WM_UNIT_PRESET_TEXT" val="单击此处添加正文，文字是您思想的提炼，请尽量言简意赅的阐述观点。"/>
  <p:tag name="KSO_WM_UNIT_NOCLEAR" val="0"/>
  <p:tag name="KSO_WM_UNIT_VALUE" val="69"/>
  <p:tag name="KSO_WM_UNIT_HIGHLIGHT" val="0"/>
  <p:tag name="KSO_WM_UNIT_COMPATIBLE" val="0"/>
  <p:tag name="KSO_WM_UNIT_DIAGRAM_ISNUMVISUAL" val="0"/>
  <p:tag name="KSO_WM_UNIT_DIAGRAM_ISREFERUNIT" val="0"/>
  <p:tag name="KSO_WM_UNIT_TYPE" val="b"/>
  <p:tag name="KSO_WM_UNIT_INDEX" val="1"/>
  <p:tag name="KSO_WM_UNIT_ID" val="custom20202807_7*b*1"/>
  <p:tag name="KSO_WM_TEMPLATE_CATEGORY" val="custom"/>
  <p:tag name="KSO_WM_TEMPLATE_INDEX" val="20202807"/>
  <p:tag name="KSO_WM_UNIT_LAYERLEVEL" val="1"/>
  <p:tag name="KSO_WM_TAG_VERSION" val="1.0"/>
  <p:tag name="KSO_WM_BEAUTIFY_FLAG" val="#wm#"/>
  <p:tag name="KSO_WM_UNIT_ISNUMDGMTITLE" val="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0.xml><?xml version="1.0" encoding="utf-8"?>
<p:tagLst xmlns:p="http://schemas.openxmlformats.org/presentationml/2006/main">
  <p:tag name="KSO_WM_SLIDE_ID" val="custom20202807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07"/>
  <p:tag name="KSO_WM_SLIDE_LAYOUT" val="a_b_e"/>
  <p:tag name="KSO_WM_SLIDE_LAYOUT_CNT" val="1_1_1"/>
</p:tagLst>
</file>

<file path=ppt/tags/tag921.xml><?xml version="1.0" encoding="utf-8"?>
<p:tagLst xmlns:p="http://schemas.openxmlformats.org/presentationml/2006/main">
  <p:tag name="KSO_WM_UNIT_ISCONTENTSTITLE" val="1"/>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807_2*a*1"/>
  <p:tag name="KSO_WM_TEMPLATE_CATEGORY" val="custom"/>
  <p:tag name="KSO_WM_TEMPLATE_INDEX" val="20202807"/>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2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807_2*l_h_i*1_1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807_2*l_h_i*1_1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24.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807_2*l_h_f*1_1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25.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807_2*l_h_a*1_1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2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807_2*l_h_i*1_2_2"/>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807_2*l_h_i*1_2_1"/>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28.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807_2*l_h_f*1_2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29.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807_2*l_h_a*1_2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0.xml><?xml version="1.0" encoding="utf-8"?>
<p:tagLst xmlns:p="http://schemas.openxmlformats.org/presentationml/2006/main">
  <p:tag name="KSO_WM_SLIDE_ID" val="custom20202807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2807"/>
  <p:tag name="KSO_WM_SLIDE_LAYOUT" val="a_l"/>
  <p:tag name="KSO_WM_SLIDE_LAYOUT_CNT" val="1_1"/>
</p:tagLst>
</file>

<file path=ppt/tags/tag931.xml><?xml version="1.0" encoding="utf-8"?>
<p:tagLst xmlns:p="http://schemas.openxmlformats.org/presentationml/2006/main">
  <p:tag name="KSO_WM_UNIT_ISCONTENTSTITLE" val="1"/>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807_2*a*1"/>
  <p:tag name="KSO_WM_TEMPLATE_CATEGORY" val="custom"/>
  <p:tag name="KSO_WM_TEMPLATE_INDEX" val="20202807"/>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3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807_2*l_h_i*1_1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807_2*l_h_i*1_1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34.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807_2*l_h_f*1_1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35.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807_2*l_h_a*1_1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3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807_2*l_h_i*1_2_2"/>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807_2*l_h_i*1_2_1"/>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38.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807_2*l_h_f*1_2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39.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807_2*l_h_a*1_2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40.xml><?xml version="1.0" encoding="utf-8"?>
<p:tagLst xmlns:p="http://schemas.openxmlformats.org/presentationml/2006/main">
  <p:tag name="KSO_WM_SLIDE_ID" val="custom20202807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2807"/>
  <p:tag name="KSO_WM_SLIDE_LAYOUT" val="a_l"/>
  <p:tag name="KSO_WM_SLIDE_LAYOUT_CNT" val="1_1"/>
</p:tagLst>
</file>

<file path=ppt/tags/tag941.xml><?xml version="1.0" encoding="utf-8"?>
<p:tagLst xmlns:p="http://schemas.openxmlformats.org/presentationml/2006/main">
  <p:tag name="KSO_WM_UNIT_PRESET_TEXT" val="壹"/>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807_7*e*1"/>
  <p:tag name="KSO_WM_TEMPLATE_CATEGORY" val="custom"/>
  <p:tag name="KSO_WM_TEMPLATE_INDEX" val="20202807"/>
  <p:tag name="KSO_WM_UNIT_LAYERLEVEL" val="1"/>
  <p:tag name="KSO_WM_TAG_VERSION" val="1.0"/>
  <p:tag name="KSO_WM_BEAUTIFY_FLAG" val="#wm#"/>
</p:tagLst>
</file>

<file path=ppt/tags/tag942.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2807_7*a*1"/>
  <p:tag name="KSO_WM_TEMPLATE_CATEGORY" val="custom"/>
  <p:tag name="KSO_WM_TEMPLATE_INDEX" val="20202807"/>
  <p:tag name="KSO_WM_UNIT_LAYERLEVEL" val="1"/>
  <p:tag name="KSO_WM_TAG_VERSION" val="1.0"/>
  <p:tag name="KSO_WM_BEAUTIFY_FLAG" val="#wm#"/>
  <p:tag name="KSO_WM_UNIT_ISNUMDGMTITLE" val="0"/>
</p:tagLst>
</file>

<file path=ppt/tags/tag943.xml><?xml version="1.0" encoding="utf-8"?>
<p:tagLst xmlns:p="http://schemas.openxmlformats.org/presentationml/2006/main">
  <p:tag name="KSO_WM_UNIT_ISCONTENTSTITLE" val="0"/>
  <p:tag name="KSO_WM_UNIT_PRESET_TEXT" val="单击此处添加正文，文字是您思想的提炼，请尽量言简意赅的阐述观点。"/>
  <p:tag name="KSO_WM_UNIT_NOCLEAR" val="0"/>
  <p:tag name="KSO_WM_UNIT_VALUE" val="69"/>
  <p:tag name="KSO_WM_UNIT_HIGHLIGHT" val="0"/>
  <p:tag name="KSO_WM_UNIT_COMPATIBLE" val="0"/>
  <p:tag name="KSO_WM_UNIT_DIAGRAM_ISNUMVISUAL" val="0"/>
  <p:tag name="KSO_WM_UNIT_DIAGRAM_ISREFERUNIT" val="0"/>
  <p:tag name="KSO_WM_UNIT_TYPE" val="b"/>
  <p:tag name="KSO_WM_UNIT_INDEX" val="1"/>
  <p:tag name="KSO_WM_UNIT_ID" val="custom20202807_7*b*1"/>
  <p:tag name="KSO_WM_TEMPLATE_CATEGORY" val="custom"/>
  <p:tag name="KSO_WM_TEMPLATE_INDEX" val="20202807"/>
  <p:tag name="KSO_WM_UNIT_LAYERLEVEL" val="1"/>
  <p:tag name="KSO_WM_TAG_VERSION" val="1.0"/>
  <p:tag name="KSO_WM_BEAUTIFY_FLAG" val="#wm#"/>
  <p:tag name="KSO_WM_UNIT_ISNUMDGMTITLE" val="0"/>
</p:tagLst>
</file>

<file path=ppt/tags/tag944.xml><?xml version="1.0" encoding="utf-8"?>
<p:tagLst xmlns:p="http://schemas.openxmlformats.org/presentationml/2006/main">
  <p:tag name="KSO_WM_SLIDE_ID" val="custom20202807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2807"/>
  <p:tag name="KSO_WM_SLIDE_LAYOUT" val="a_b_e"/>
  <p:tag name="KSO_WM_SLIDE_LAYOUT_CNT" val="1_1_1"/>
</p:tagLst>
</file>

<file path=ppt/tags/tag945.xml><?xml version="1.0" encoding="utf-8"?>
<p:tagLst xmlns:p="http://schemas.openxmlformats.org/presentationml/2006/main">
  <p:tag name="KSO_WM_UNIT_ISCONTENTSTITLE" val="1"/>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807_5*a*1"/>
  <p:tag name="KSO_WM_TEMPLATE_CATEGORY" val="custom"/>
  <p:tag name="KSO_WM_TEMPLATE_INDEX" val="20202807"/>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4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807_5*l_h_i*1_1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807_5*l_h_i*1_1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48.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807_5*l_h_f*1_1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49.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807_5*l_h_a*1_1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5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807_5*l_h_i*1_2_2"/>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807_5*l_h_i*1_2_1"/>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52.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807_5*l_h_a*1_2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5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807_5*l_h_i*1_3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807_5*l_h_i*1_3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55.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807_5*l_h_f*1_3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56.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807_5*l_h_a*1_3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5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807_5*l_h_i*1_4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2807_5*l_h_i*1_4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59.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807_5*l_h_f*1_4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60.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807_5*l_h_a*1_4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6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807_5*l_h_i*1_5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2807_5*l_h_i*1_5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63.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2807_5*l_h_f*1_5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64.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02807_5*l_h_a*1_5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65.xml><?xml version="1.0" encoding="utf-8"?>
<p:tagLst xmlns:p="http://schemas.openxmlformats.org/presentationml/2006/main">
  <p:tag name="KSO_WM_SLIDE_ID" val="custom20202807_5"/>
  <p:tag name="KSO_WM_TEMPLATE_SUBCATEGORY" val="0"/>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2807"/>
  <p:tag name="KSO_WM_SLIDE_LAYOUT" val="a_l"/>
  <p:tag name="KSO_WM_SLIDE_LAYOUT_CNT" val="1_1"/>
</p:tagLst>
</file>

<file path=ppt/tags/tag966.xml><?xml version="1.0" encoding="utf-8"?>
<p:tagLst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967.xml><?xml version="1.0" encoding="utf-8"?>
<p:tagLst xmlns:p="http://schemas.openxmlformats.org/presentationml/2006/main">
  <p:tag name="KSO_WM_TEMPLATE_CATEGORY" val="custom"/>
  <p:tag name="KSO_WM_TEMPLATE_INDEX" val="160117"/>
  <p:tag name="KSO_WM_TAG_VERSION" val="1.0"/>
  <p:tag name="KSO_WM_SLIDE_ID" val="custom160117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968.xml><?xml version="1.0" encoding="utf-8"?>
<p:tagLst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969.xml><?xml version="1.0" encoding="utf-8"?>
<p:tagLst xmlns:p="http://schemas.openxmlformats.org/presentationml/2006/main">
  <p:tag name="KSO_WM_TEMPLATE_CATEGORY" val="custom"/>
  <p:tag name="KSO_WM_TEMPLATE_INDEX" val="160117"/>
  <p:tag name="KSO_WM_TAG_VERSION" val="1.0"/>
  <p:tag name="KSO_WM_SLIDE_ID" val="custom160117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0.xml><?xml version="1.0" encoding="utf-8"?>
<p:tagLst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971.xml><?xml version="1.0" encoding="utf-8"?>
<p:tagLst xmlns:p="http://schemas.openxmlformats.org/presentationml/2006/main">
  <p:tag name="KSO_WM_TEMPLATE_CATEGORY" val="custom"/>
  <p:tag name="KSO_WM_TEMPLATE_INDEX" val="160117"/>
  <p:tag name="KSO_WM_TAG_VERSION" val="1.0"/>
  <p:tag name="KSO_WM_SLIDE_ID" val="custom160117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972.xml><?xml version="1.0" encoding="utf-8"?>
<p:tagLst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973.xml><?xml version="1.0" encoding="utf-8"?>
<p:tagLst xmlns:p="http://schemas.openxmlformats.org/presentationml/2006/main">
  <p:tag name="KSO_WM_TEMPLATE_CATEGORY" val="custom"/>
  <p:tag name="KSO_WM_TEMPLATE_INDEX" val="160117"/>
  <p:tag name="KSO_WM_TAG_VERSION" val="1.0"/>
  <p:tag name="KSO_WM_SLIDE_ID" val="custom160117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974.xml><?xml version="1.0" encoding="utf-8"?>
<p:tagLst xmlns:p="http://schemas.openxmlformats.org/presentationml/2006/main">
  <p:tag name="KSO_WM_TAG_VERSION" val="1.0"/>
  <p:tag name="KSO_WM_BEAUTIFY_FLAG" val="#wm#"/>
  <p:tag name="KSO_WM_TEMPLATE_CATEGORY" val="custom"/>
  <p:tag name="KSO_WM_TEMPLATE_INDEX" val="160117"/>
  <p:tag name="KSO_WM_UNIT_TYPE" val="a"/>
  <p:tag name="KSO_WM_UNIT_INDEX" val="1"/>
  <p:tag name="KSO_WM_UNIT_ID" val="custom160117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17"/>
</p:tagLst>
</file>

<file path=ppt/tags/tag975.xml><?xml version="1.0" encoding="utf-8"?>
<p:tagLst xmlns:p="http://schemas.openxmlformats.org/presentationml/2006/main">
  <p:tag name="KSO_WM_TEMPLATE_CATEGORY" val="custom"/>
  <p:tag name="KSO_WM_TEMPLATE_INDEX" val="160117"/>
  <p:tag name="KSO_WM_TAG_VERSION" val="1.0"/>
  <p:tag name="KSO_WM_SLIDE_ID" val="custom160117_2"/>
  <p:tag name="KSO_WM_SLIDE_INDEX" val="2"/>
  <p:tag name="KSO_WM_SLIDE_ITEM_CNT" val="2"/>
  <p:tag name="KSO_WM_SLIDE_LAYOUT" val="a_f"/>
  <p:tag name="KSO_WM_SLIDE_LAYOUT_CNT" val="1_1"/>
  <p:tag name="KSO_WM_SLIDE_TYPE" val="text"/>
  <p:tag name="KSO_WM_BEAUTIFY_FLAG" val="#wm#"/>
  <p:tag name="KSO_WM_SLIDE_POSITION" val="66*144"/>
  <p:tag name="KSO_WM_SLIDE_SIZE" val="828*343"/>
</p:tagLst>
</file>

<file path=ppt/tags/tag976.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807_14*a*1"/>
  <p:tag name="KSO_WM_TEMPLATE_CATEGORY" val="custom"/>
  <p:tag name="KSO_WM_TEMPLATE_INDEX" val="20202807"/>
  <p:tag name="KSO_WM_UNIT_LAYERLEVEL" val="1"/>
  <p:tag name="KSO_WM_TAG_VERSION" val="1.0"/>
  <p:tag name="KSO_WM_BEAUTIFY_FLAG" val="#wm#"/>
  <p:tag name="KSO_WM_UNIT_ISNUMDGMTITLE" val="0"/>
</p:tagLst>
</file>

<file path=ppt/tags/tag977.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220"/>
  <p:tag name="KSO_WM_UNIT_HIGHLIGHT" val="0"/>
  <p:tag name="KSO_WM_UNIT_COMPATIBLE" val="0"/>
  <p:tag name="KSO_WM_UNIT_DIAGRAM_ISNUMVISUAL" val="0"/>
  <p:tag name="KSO_WM_UNIT_DIAGRAM_ISREFERUNIT" val="0"/>
  <p:tag name="KSO_WM_UNIT_TYPE" val="f"/>
  <p:tag name="KSO_WM_UNIT_INDEX" val="1"/>
  <p:tag name="KSO_WM_UNIT_ID" val="custom20202807_14*f*1"/>
  <p:tag name="KSO_WM_TEMPLATE_CATEGORY" val="custom"/>
  <p:tag name="KSO_WM_TEMPLATE_INDEX" val="20202807"/>
  <p:tag name="KSO_WM_UNIT_LAYERLEVEL" val="1"/>
  <p:tag name="KSO_WM_TAG_VERSION" val="1.0"/>
  <p:tag name="KSO_WM_BEAUTIFY_FLAG" val="#wm#"/>
  <p:tag name="KSO_WM_UNIT_SUBTYPE" val="a"/>
</p:tagLst>
</file>

<file path=ppt/tags/tag978.xml><?xml version="1.0" encoding="utf-8"?>
<p:tagLst xmlns:p="http://schemas.openxmlformats.org/presentationml/2006/main">
  <p:tag name="KSO_WM_SLIDE_ID" val="custom20202807_14"/>
  <p:tag name="KSO_WM_TEMPLATE_SUBCATEGORY" val="0"/>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807"/>
  <p:tag name="KSO_WM_SLIDE_LAYOUT" val="a_f"/>
  <p:tag name="KSO_WM_SLIDE_LAYOUT_CNT" val="1_1"/>
  <p:tag name="KSO_WM_TEMPLATE_MASTER_TYPE" val="1"/>
  <p:tag name="KSO_WM_TEMPLATE_COLOR_TYPE" val="1"/>
</p:tagLst>
</file>

<file path=ppt/tags/tag979.xml><?xml version="1.0" encoding="utf-8"?>
<p:tagLst xmlns:p="http://schemas.openxmlformats.org/presentationml/2006/main">
  <p:tag name="KSO_WM_UNIT_ISCONTENTSTITLE" val="1"/>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807_3*a*1"/>
  <p:tag name="KSO_WM_TEMPLATE_CATEGORY" val="custom"/>
  <p:tag name="KSO_WM_TEMPLATE_INDEX" val="20202807"/>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807_3*l_h_i*1_1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807_3*l_h_i*1_1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82.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807_3*l_h_f*1_1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83.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807_3*l_h_a*1_1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8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807_3*l_h_i*1_2_2"/>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807_3*l_h_i*1_2_1"/>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86.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807_3*l_h_f*1_2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87.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807_3*l_h_a*1_2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8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807_3*l_h_i*1_3_1"/>
  <p:tag name="KSO_WM_TEMPLATE_CATEGORY" val="custom"/>
  <p:tag name="KSO_WM_TEMPLATE_INDEX" val="20202807"/>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807_3*l_h_i*1_3_2"/>
  <p:tag name="KSO_WM_TEMPLATE_CATEGORY" val="custom"/>
  <p:tag name="KSO_WM_TEMPLATE_INDEX" val="20202807"/>
  <p:tag name="KSO_WM_UNIT_LAYERLEVEL" val="1_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0.xml><?xml version="1.0" encoding="utf-8"?>
<p:tagLst xmlns:p="http://schemas.openxmlformats.org/presentationml/2006/main">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807_3*l_h_f*1_3_1"/>
  <p:tag name="KSO_WM_TEMPLATE_CATEGORY" val="custom"/>
  <p:tag name="KSO_WM_TEMPLATE_INDEX" val="20202807"/>
  <p:tag name="KSO_WM_UNIT_LAYERLEVEL" val="1_1_1"/>
  <p:tag name="KSO_WM_TAG_VERSION" val="1.0"/>
  <p:tag name="KSO_WM_BEAUTIFY_FLAG" val="#wm#"/>
  <p:tag name="KSO_WM_UNIT_SUBTYPE" val="a"/>
  <p:tag name="KSO_WM_UNIT_TEXT_FILL_FORE_SCHEMECOLOR_INDEX" val="13"/>
  <p:tag name="KSO_WM_UNIT_TEXT_FILL_TYPE" val="1"/>
  <p:tag name="KSO_WM_UNIT_USESOURCEFORMAT_APPLY" val="1"/>
</p:tagLst>
</file>

<file path=ppt/tags/tag991.xml><?xml version="1.0" encoding="utf-8"?>
<p:tagLst xmlns:p="http://schemas.openxmlformats.org/presentationml/2006/main">
  <p:tag name="KSO_WM_UNIT_ISCONTENTS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807_3*l_h_a*1_3_1"/>
  <p:tag name="KSO_WM_TEMPLATE_CATEGORY" val="custom"/>
  <p:tag name="KSO_WM_TEMPLATE_INDEX" val="2020280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992.xml><?xml version="1.0" encoding="utf-8"?>
<p:tagLst xmlns:p="http://schemas.openxmlformats.org/presentationml/2006/main">
  <p:tag name="KSO_WM_SLIDE_ID" val="custom20202807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2807"/>
  <p:tag name="KSO_WM_SLIDE_LAYOUT" val="a_l"/>
  <p:tag name="KSO_WM_SLIDE_LAYOUT_CNT" val="1_1"/>
</p:tagLst>
</file>

<file path=ppt/tags/tag993.xml><?xml version="1.0" encoding="utf-8"?>
<p:tagLst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807_15*a*1"/>
  <p:tag name="KSO_WM_TEMPLATE_CATEGORY" val="custom"/>
  <p:tag name="KSO_WM_TEMPLATE_INDEX" val="20202807"/>
  <p:tag name="KSO_WM_UNIT_LAYERLEVEL" val="1"/>
  <p:tag name="KSO_WM_TAG_VERSION" val="1.0"/>
  <p:tag name="KSO_WM_BEAUTIFY_FLAG" val="#wm#"/>
  <p:tag name="KSO_WM_UNIT_PRESET_TEXT" val="感谢欣赏"/>
  <p:tag name="KSO_WM_UNIT_ISNUMDGMTITLE" val="0"/>
</p:tagLst>
</file>

<file path=ppt/tags/tag994.xml><?xml version="1.0" encoding="utf-8"?>
<p:tagLst xmlns:p="http://schemas.openxmlformats.org/presentationml/2006/main">
  <p:tag name="KSO_WM_SLIDE_ID" val="custom20202807_15"/>
  <p:tag name="KSO_WM_TEMPLATE_SUBCATEGORY" val="0"/>
  <p:tag name="KSO_WM_TEMPLATE_MASTER_TYPE" val="1"/>
  <p:tag name="KSO_WM_TEMPLATE_COLOR_TYPE" val="1"/>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202807"/>
  <p:tag name="KSO_WM_SLIDE_LAYOUT" val="a_b"/>
  <p:tag name="KSO_WM_SLIDE_LAYOUT_CNT" val="1_1"/>
</p:tagLst>
</file>

<file path=ppt/tags/tag995.xml><?xml version="1.0" encoding="utf-8"?>
<p:tagLst xmlns:p="http://schemas.openxmlformats.org/presentationml/2006/main">
  <p:tag name="KSO_WPP_MARK_KEY" val="bb58f0d0-6059-45f4-8095-128197680933"/>
  <p:tag name="COMMONDATA" val="eyJoZGlkIjoiNWI2ZTFhMzg0ZWY4NGUyNDZkYjMwN2RmNzg4YWE5NTAifQ=="/>
</p:tagLst>
</file>

<file path=ppt/theme/theme1.xml><?xml version="1.0" encoding="utf-8"?>
<a:theme xmlns:a="http://schemas.openxmlformats.org/drawingml/2006/main" name="1_Office 主题​​">
  <a:themeElements>
    <a:clrScheme name="自定义 5">
      <a:dk1>
        <a:sysClr val="windowText" lastClr="000000"/>
      </a:dk1>
      <a:lt1>
        <a:sysClr val="window" lastClr="FFFFFF"/>
      </a:lt1>
      <a:dk2>
        <a:srgbClr val="E5F8DC"/>
      </a:dk2>
      <a:lt2>
        <a:srgbClr val="FFFFFF"/>
      </a:lt2>
      <a:accent1>
        <a:srgbClr val="17801E"/>
      </a:accent1>
      <a:accent2>
        <a:srgbClr val="3A963C"/>
      </a:accent2>
      <a:accent3>
        <a:srgbClr val="5EAD5B"/>
      </a:accent3>
      <a:accent4>
        <a:srgbClr val="81C379"/>
      </a:accent4>
      <a:accent5>
        <a:srgbClr val="A5DA98"/>
      </a:accent5>
      <a:accent6>
        <a:srgbClr val="C8F0B6"/>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清新工作总结">
      <a:dk1>
        <a:sysClr val="windowText" lastClr="000000"/>
      </a:dk1>
      <a:lt1>
        <a:sysClr val="window" lastClr="FFFFFF"/>
      </a:lt1>
      <a:dk2>
        <a:srgbClr val="E2EFDA"/>
      </a:dk2>
      <a:lt2>
        <a:srgbClr val="FFFFFF"/>
      </a:lt2>
      <a:accent1>
        <a:srgbClr val="3E644F"/>
      </a:accent1>
      <a:accent2>
        <a:srgbClr val="527055"/>
      </a:accent2>
      <a:accent3>
        <a:srgbClr val="657C5B"/>
      </a:accent3>
      <a:accent4>
        <a:srgbClr val="798762"/>
      </a:accent4>
      <a:accent5>
        <a:srgbClr val="8C9368"/>
      </a:accent5>
      <a:accent6>
        <a:srgbClr val="A09F6E"/>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1426">
      <a:dk1>
        <a:sysClr val="windowText" lastClr="000000"/>
      </a:dk1>
      <a:lt1>
        <a:sysClr val="window" lastClr="FFFFFF"/>
      </a:lt1>
      <a:dk2>
        <a:srgbClr val="EFEEEC"/>
      </a:dk2>
      <a:lt2>
        <a:srgbClr val="FFFFFF"/>
      </a:lt2>
      <a:accent1>
        <a:srgbClr val="4A4237"/>
      </a:accent1>
      <a:accent2>
        <a:srgbClr val="3B6C6B"/>
      </a:accent2>
      <a:accent3>
        <a:srgbClr val="2C959F"/>
      </a:accent3>
      <a:accent4>
        <a:srgbClr val="26999E"/>
      </a:accent4>
      <a:accent5>
        <a:srgbClr val="297769"/>
      </a:accent5>
      <a:accent6>
        <a:srgbClr val="2D5534"/>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自定义 3">
      <a:dk1>
        <a:srgbClr val="000000"/>
      </a:dk1>
      <a:lt1>
        <a:srgbClr val="FFFFFF"/>
      </a:lt1>
      <a:dk2>
        <a:srgbClr val="E6E6E6"/>
      </a:dk2>
      <a:lt2>
        <a:srgbClr val="FFFFFF"/>
      </a:lt2>
      <a:accent1>
        <a:srgbClr val="B42D23"/>
      </a:accent1>
      <a:accent2>
        <a:srgbClr val="B44E39"/>
      </a:accent2>
      <a:accent3>
        <a:srgbClr val="A66834"/>
      </a:accent3>
      <a:accent4>
        <a:srgbClr val="A98930"/>
      </a:accent4>
      <a:accent5>
        <a:srgbClr val="999735"/>
      </a:accent5>
      <a:accent6>
        <a:srgbClr val="7B8E4A"/>
      </a:accent6>
      <a:hlink>
        <a:srgbClr val="495AC3"/>
      </a:hlink>
      <a:folHlink>
        <a:srgbClr val="6F61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
    <a:dk1>
      <a:srgbClr val="000000"/>
    </a:dk1>
    <a:lt1>
      <a:srgbClr val="FFFFFF"/>
    </a:lt1>
    <a:dk2>
      <a:srgbClr val="E6E6E6"/>
    </a:dk2>
    <a:lt2>
      <a:srgbClr val="FFFFFF"/>
    </a:lt2>
    <a:accent1>
      <a:srgbClr val="B42D23"/>
    </a:accent1>
    <a:accent2>
      <a:srgbClr val="B44E39"/>
    </a:accent2>
    <a:accent3>
      <a:srgbClr val="A66834"/>
    </a:accent3>
    <a:accent4>
      <a:srgbClr val="A98930"/>
    </a:accent4>
    <a:accent5>
      <a:srgbClr val="999735"/>
    </a:accent5>
    <a:accent6>
      <a:srgbClr val="7B8E4A"/>
    </a:accent6>
    <a:hlink>
      <a:srgbClr val="495AC3"/>
    </a:hlink>
    <a:folHlink>
      <a:srgbClr val="6F6182"/>
    </a:folHlink>
  </a:clrScheme>
</a:themeOverride>
</file>

<file path=ppt/theme/themeOverride10.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2.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3.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4.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5.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6.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7.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8.xml><?xml version="1.0" encoding="utf-8"?>
<a:themeOverride xmlns:a="http://schemas.openxmlformats.org/drawingml/2006/main">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ppt/theme/themeOverride9.xml><?xml version="1.0" encoding="utf-8"?>
<a:themeOverride xmlns:a="http://schemas.openxmlformats.org/drawingml/2006/main">
  <a:clrScheme name="5">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themeOverride>
</file>

<file path=docProps/app.xml><?xml version="1.0" encoding="utf-8"?>
<Properties xmlns="http://schemas.openxmlformats.org/officeDocument/2006/extended-properties" xmlns:vt="http://schemas.openxmlformats.org/officeDocument/2006/docPropsVTypes">
  <TotalTime>0</TotalTime>
  <Words>7229</Words>
  <Application>WPS 演示</Application>
  <PresentationFormat/>
  <Paragraphs>683</Paragraphs>
  <Slides>64</Slides>
  <Notes>0</Notes>
  <HiddenSlides>0</HiddenSlides>
  <MMClips>0</MMClips>
  <ScaleCrop>false</ScaleCrop>
  <HeadingPairs>
    <vt:vector size="6" baseType="variant">
      <vt:variant>
        <vt:lpstr>已用的字体</vt:lpstr>
      </vt:variant>
      <vt:variant>
        <vt:i4>21</vt:i4>
      </vt:variant>
      <vt:variant>
        <vt:lpstr>主题</vt:lpstr>
      </vt:variant>
      <vt:variant>
        <vt:i4>5</vt:i4>
      </vt:variant>
      <vt:variant>
        <vt:lpstr>幻灯片标题</vt:lpstr>
      </vt:variant>
      <vt:variant>
        <vt:i4>64</vt:i4>
      </vt:variant>
    </vt:vector>
  </HeadingPairs>
  <TitlesOfParts>
    <vt:vector size="90" baseType="lpstr">
      <vt:lpstr>Arial</vt:lpstr>
      <vt:lpstr>宋体</vt:lpstr>
      <vt:lpstr>Wingdings</vt:lpstr>
      <vt:lpstr>微软雅黑</vt:lpstr>
      <vt:lpstr>隶书</vt:lpstr>
      <vt:lpstr>汉仪尚巍手书W</vt:lpstr>
      <vt:lpstr>Poppins SemiBold</vt:lpstr>
      <vt:lpstr>Segoe Print</vt:lpstr>
      <vt:lpstr>Segoe UI</vt:lpstr>
      <vt:lpstr>Montserrat Black</vt:lpstr>
      <vt:lpstr>Arial Unicode MS</vt:lpstr>
      <vt:lpstr>Calibri</vt:lpstr>
      <vt:lpstr>Arial</vt:lpstr>
      <vt:lpstr>Lato Light</vt:lpstr>
      <vt:lpstr>Montserrat</vt:lpstr>
      <vt:lpstr>Gill Sans</vt:lpstr>
      <vt:lpstr>Montserrat Semi</vt:lpstr>
      <vt:lpstr>等线</vt:lpstr>
      <vt:lpstr>黑体</vt:lpstr>
      <vt:lpstr>Times New Roman</vt:lpstr>
      <vt:lpstr>Gill Sans MT</vt:lpstr>
      <vt:lpstr>1_Office 主题​​</vt:lpstr>
      <vt:lpstr>2_Office 主题​​</vt:lpstr>
      <vt:lpstr>3_Office 主题​​</vt:lpstr>
      <vt:lpstr>4_Office 主题​​</vt:lpstr>
      <vt:lpstr>6_Office 主题​​</vt:lpstr>
      <vt:lpstr>PowerPoint 演示文稿</vt:lpstr>
      <vt:lpstr>慢病自我管理小组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lpstr>PowerPoint 演示文稿</vt:lpstr>
      <vt:lpstr>PowerPoint 演示文稿</vt:lpstr>
      <vt:lpstr>PowerPoint 演示文稿</vt:lpstr>
      <vt:lpstr>PowerPoint 演示文稿</vt:lpstr>
      <vt:lpstr>PowerPoint 演示文稿</vt:lpstr>
      <vt:lpstr>系统录入演示（大概10分钟）</vt:lpstr>
      <vt:lpstr>THANKS</vt:lpstr>
      <vt:lpstr>居民健康档案</vt:lpstr>
      <vt:lpstr>PowerPoint 演示文稿</vt:lpstr>
      <vt:lpstr>PowerPoint 演示文稿</vt:lpstr>
      <vt:lpstr>PowerPoint 演示文稿</vt:lpstr>
      <vt:lpstr>PowerPoint 演示文稿</vt:lpstr>
      <vt:lpstr>PowerPoint 演示文稿</vt:lpstr>
      <vt:lpstr>失访档案统计表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lpstr>老高糖</vt:lpstr>
      <vt:lpstr>PowerPoint 演示文稿</vt:lpstr>
      <vt:lpstr>老年人管理要求</vt:lpstr>
      <vt:lpstr>体检项目</vt:lpstr>
      <vt:lpstr>统计规则、考核要求</vt:lpstr>
      <vt:lpstr>PowerPoint 演示文稿</vt:lpstr>
      <vt:lpstr>PowerPoint 演示文稿</vt:lpstr>
      <vt:lpstr>存在问题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控制标准和诊断标准</vt:lpstr>
      <vt:lpstr>PowerPoint 演示文稿</vt:lpstr>
      <vt:lpstr>PowerPoint 演示文稿</vt:lpstr>
      <vt:lpstr>单击此处添加标题</vt:lpstr>
      <vt:lpstr>PowerPoint 演示文稿</vt:lpstr>
      <vt:lpstr>PowerPoint 演示文稿</vt:lpstr>
      <vt:lpstr>感谢欣赏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慢病自我管理小组</dc:title>
  <dc:creator>admin</dc:creator>
  <cp:lastModifiedBy>King</cp:lastModifiedBy>
  <cp:revision>15</cp:revision>
  <dcterms:created xsi:type="dcterms:W3CDTF">2023-07-23T10:31:00Z</dcterms:created>
  <dcterms:modified xsi:type="dcterms:W3CDTF">2023-07-27T03:13:58Z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06092228F6AE45459AB7C293232EAAA2_12</vt:lpwstr>
  </property>
</Properties>
</file>