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png" ContentType="image/png"/>
  <Default Extension="jpg" ContentType="image/jpeg"/>
  <Default Extension="xml" ContentType="application/xml"/>
  <Default Extension="rels" ContentType="application/vnd.openxmlformats-package.relationships+xml"/>
  <Override PartName="/ppt/theme/theme2.xml" ContentType="application/vnd.openxmlformats-officedocument.theme+xml"/>
  <Override PartName="/ppt/media/image31.png" ContentType="image/png"/>
  <Override PartName="/ppt/media/image33.png" ContentType="image/png"/>
  <Override PartName="/ppt/media/image25.png" ContentType="image/png"/>
  <Override PartName="/ppt/media/image28.png" ContentType="image/png"/>
  <Override PartName="/ppt/slides/slide26.xml" ContentType="application/vnd.openxmlformats-officedocument.presentationml.slide+xml"/>
  <Override PartName="/ppt/tableStyles.xml" ContentType="application/vnd.openxmlformats-officedocument.presentationml.tableStyles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hangesInfos/changesInfo1.xml" ContentType="application/vnd.ms-powerpoint.changesinfo+xml"/>
  <Override PartName="/ppt/slideLayouts/slideLayout5.xml" ContentType="application/vnd.openxmlformats-officedocument.presentationml.slideLayout+xml"/>
  <Override PartName="/ppt/slides/slide17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media/image7.png" ContentType="image/png"/>
  <Override PartName="/ppt/slides/slide2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viewProps.xml" ContentType="application/vnd.openxmlformats-officedocument.presentationml.viewProps+xml"/>
  <Override PartName="/ppt/media/image21.png" ContentType="image/png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media/image20.png" ContentType="image/png"/>
  <Override PartName="/ppt/slides/slide19.xml" ContentType="application/vnd.openxmlformats-officedocument.presentationml.slide+xml"/>
  <Override PartName="/ppt/slides/slide15.xml" ContentType="application/vnd.openxmlformats-officedocument.presentationml.slide+xml"/>
  <Override PartName="/ppt/slides/slide20.xml" ContentType="application/vnd.openxmlformats-officedocument.presentationml.slide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slides/slide25.xml" ContentType="application/vnd.openxmlformats-officedocument.presentationml.slide+xml"/>
  <Override PartName="/ppt/media/image34.png" ContentType="image/png"/>
  <Override PartName="/ppt/media/image16.png" ContentType="image/png"/>
  <Override PartName="/ppt/notesSlides/notesSlide6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5.jpg" ContentType="image/jpeg"/>
  <Override PartName="/ppt/slides/slide8.xml" ContentType="application/vnd.openxmlformats-officedocument.presentationml.slide+xml"/>
  <Override PartName="/ppt/media/image10.png" ContentType="image/png"/>
  <Override PartName="/ppt/slides/slide9.xml" ContentType="application/vnd.openxmlformats-officedocument.presentationml.slide+xml"/>
  <Override PartName="/ppt/slides/slide22.xml" ContentType="application/vnd.openxmlformats-officedocument.presentationml.slide+xml"/>
  <Override PartName="/ppt/revisionInfo.xml" ContentType="application/vnd.ms-powerpoint.revisioninfo+xml"/>
  <Override PartName="/ppt/media/image30.png" ContentType="image/png"/>
  <Override PartName="/ppt/media/image29.png" ContentType="image/png"/>
  <Override PartName="/ppt/media/image23.png" ContentType="image/png"/>
  <Override PartName="/ppt/tags/tag3.xml" ContentType="application/vnd.openxmlformats-officedocument.presentationml.tags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media/image24.png" ContentType="image/png"/>
  <Override PartName="/ppt/media/image12.png" ContentType="image/png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media/image17.png" ContentType="image/png"/>
  <Override PartName="/ppt/media/image1.png" ContentType="image/png"/>
  <Override PartName="/ppt/media/image18.jpg" ContentType="image/jpeg"/>
  <Override PartName="/ppt/media/image11.png" ContentType="image/png"/>
  <Override PartName="/ppt/slideMasters/slideMaster1.xml" ContentType="application/vnd.openxmlformats-officedocument.presentationml.slideMaster+xml"/>
  <Override PartName="/ppt/notesSlides/notesSlide3.xml" ContentType="application/vnd.openxmlformats-officedocument.presentationml.notesSlide+xml"/>
  <Override PartName="/ppt/media/image22.png" ContentType="image/png"/>
  <Override PartName="/ppt/slides/slide14.xml" ContentType="application/vnd.openxmlformats-officedocument.presentationml.slide+xml"/>
  <Override PartName="/ppt/media/image3.emf" ContentType="image/x-emf"/>
  <Override PartName="/ppt/media/image4.jpeg" ContentType="image/jpeg"/>
  <Override PartName="/ppt/media/image8.png" ContentType="image/png"/>
  <Override PartName="/ppt/slideLayouts/slideLayout10.xml" ContentType="application/vnd.openxmlformats-officedocument.presentationml.slideLayout+xml"/>
  <Override PartName="/ppt/media/image6.png" ContentType="image/png"/>
  <Override PartName="/ppt/slides/slide7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11.xml" ContentType="application/vnd.openxmlformats-officedocument.presentationml.slideLayout+xml"/>
  <Override PartName="/ppt/media/image26.png" ContentType="image/png"/>
  <Override PartName="/ppt/slideLayouts/slideLayout6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18.xml" ContentType="application/vnd.openxmlformats-officedocument.presentationml.slide+xml"/>
  <Override PartName="/ppt/slideLayouts/slideLayout12.xml" ContentType="application/vnd.openxmlformats-officedocument.presentationml.slideLayout+xml"/>
  <Override PartName="/ppt/tags/tag4.xml" ContentType="application/vnd.openxmlformats-officedocument.presentationml.tags+xml"/>
  <Override PartName="/docProps/core.xml" ContentType="application/vnd.openxmlformats-package.core-properties+xml"/>
  <Override PartName="/ppt/media/image27.jpg" ContentType="image/jpeg"/>
  <Override PartName="/ppt/notesSlides/notesSlide1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14.png" ContentType="image/png"/>
  <Override PartName="/ppt/media/image9.png" ContentType="image/png"/>
  <Override PartName="/ppt/slides/slide6.xml" ContentType="application/vnd.openxmlformats-officedocument.presentationml.slide+xml"/>
  <Override PartName="/ppt/media/image13.png" ContentType="image/png"/>
  <Override PartName="/ppt/notesSlides/notesSlide10.xml" ContentType="application/vnd.openxmlformats-officedocument.presentationml.notesSlide+xml"/>
  <Override PartName="/ppt/presentation.xml" ContentType="application/vnd.openxmlformats-officedocument.presentationml.presentation.main+xml"/>
  <Override PartName="/ppt/notesSlides/notesSlide9.xml" ContentType="application/vnd.openxmlformats-officedocument.presentationml.notesSlide+xml"/>
  <Override PartName="/ppt/media/image19.png" ContentType="image/png"/>
  <Override PartName="/ppt/slides/slide16.xml" ContentType="application/vnd.openxmlformats-officedocument.presentationml.slide+xml"/>
  <Override PartName="/ppt/slideLayouts/slideLayout9.xml" ContentType="application/vnd.openxmlformats-officedocument.presentationml.slideLayout+xml"/>
  <Override PartName="/ppt/media/image15.png" ContentType="image/png"/>
  <Override PartName="/ppt/slideLayouts/slideLayout2.xml" ContentType="application/vnd.openxmlformats-officedocument.presentationml.slideLayout+xml"/>
  <Override PartName="/ppt/notesSlides/notesSlide7.xml" ContentType="application/vnd.openxmlformats-officedocument.presentationml.notesSlide+xml"/>
  <Override PartName="/ppt/slideLayouts/slideLayout3.xml" ContentType="application/vnd.openxmlformats-officedocument.presentationml.slideLayout+xml"/>
  <Override PartName="/ppt/theme/theme1.xml" ContentType="application/vnd.openxmlformats-officedocument.theme+xml"/>
  <Override PartName="/ppt/media/image32.png" ContentType="image/png"/>
  <Override PartName="/ppt/slideLayouts/slideLayout4.xml" ContentType="application/vnd.openxmlformats-officedocument.presentationml.slideLayout+xml"/>
  <Override PartName="/docProps/app.xml" ContentType="application/vnd.openxmlformats-officedocument.extended-properties+xml"/>
  <Override PartName="/ppt/slideLayouts/slideLayout7.xml" ContentType="application/vnd.openxmlformats-officedocument.presentationml.slideLayout+xml"/>
</Types>
</file>

<file path=_rels/.rels><?xml version="1.0" encoding="UTF-8" standalone="yes"?><Relationships xmlns="http://schemas.openxmlformats.org/package/2006/relationships"><Relationship Id="rId2" Type="http://schemas.openxmlformats.org/officeDocument/2006/relationships/extended-properties" Target="docProps/app.xml" /><Relationship Id="rId1" Type="http://schemas.openxmlformats.org/package/2006/relationships/metadata/core-properties" Target="docProps/core.xml" /><Relationship Id="rId0" Type="http://schemas.openxmlformats.org/officeDocument/2006/relationships/officeDocument" Target="ppt/presentation.xml" 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saveSubsetFonts="1" autoCompressPictures="0">
  <p:sldMasterIdLst>
    <p:sldMasterId r:id="rId1"/>
  </p:sldMasterIdLst>
  <p:notesMasterIdLst>
    <p:notesMasterId r:id="rId28"/>
  </p:notesMasterIdLst>
  <p:sldIdLst>
    <p:sldId r:id="rId2" id="256"/>
    <p:sldId r:id="rId3" id="258"/>
    <p:sldId r:id="rId4" id="285"/>
    <p:sldId r:id="rId5" id="3173"/>
    <p:sldId r:id="rId6" id="3175"/>
    <p:sldId r:id="rId7" id="3265"/>
    <p:sldId r:id="rId8" id="3230"/>
    <p:sldId r:id="rId9" id="3264"/>
    <p:sldId r:id="rId10" id="3221"/>
    <p:sldId r:id="rId11" id="288"/>
    <p:sldId r:id="rId12" id="3266"/>
    <p:sldId r:id="rId13" id="3177"/>
    <p:sldId r:id="rId14" id="3222"/>
    <p:sldId r:id="rId15" id="301"/>
    <p:sldId r:id="rId16" id="3225"/>
    <p:sldId r:id="rId17" id="291"/>
    <p:sldId r:id="rId18" id="292"/>
    <p:sldId r:id="rId19" id="293"/>
    <p:sldId r:id="rId20" id="3228"/>
    <p:sldId r:id="rId21" id="277"/>
    <p:sldId r:id="rId22" id="344"/>
    <p:sldId r:id="rId23" id="300"/>
    <p:sldId r:id="rId24" id="299"/>
    <p:sldId r:id="rId25" id="3224"/>
    <p:sldId r:id="rId26" id="298"/>
    <p:sldId r:id="rId27" id="284"/>
  </p:sldIdLst>
  <p:sldSz cx="12192000" cy="6858000"/>
  <p:notesSz cx="6805613" cy="9939338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3090"/>
    <a:srgbClr val="F5E7FF"/>
    <a:srgbClr val="E5C1FF"/>
    <a:srgbClr val="3A90B1"/>
    <a:srgbClr val="F3018E"/>
    <a:srgbClr val="262626"/>
    <a:srgbClr val="F0C6CA"/>
    <a:srgbClr val="DA4466"/>
    <a:srgbClr val="F30190"/>
    <a:srgbClr val="F7F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0FAC3F-153F-4870-93E4-818819EDA7F8}" v="1" dt="2022-04-28T09:42:41.932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27F97BB-C833-4FB7-BDE5-3F7075034690}" styleName="主题样式 2 - 强调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8D230F3-CF80-4859-8CE7-A43EE81993B5}" styleName="浅色样式 1 - 强调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浅色样式 2 - 强调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浅色样式 2 - 强调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E8B1032C-EA38-4F05-BA0D-38AFFFC7BED3}" styleName="浅色样式 3 - 强调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B344D84-9AFB-497E-A393-DC336BA19D2E}" styleName="中度样式 3 - 强调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68"/>
    <p:restoredTop sz="76531" autoAdjust="0"/>
  </p:normalViewPr>
  <p:slideViewPr>
    <p:cSldViewPr snapToGrid="0" snapToObjects="1">
      <p:cViewPr varScale="1">
        <p:scale>
          <a:sx n="51" d="100"/>
          <a:sy n="51" d="100"/>
        </p:scale>
        <p:origin x="6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34" Type="http://schemas.microsoft.com/office/2015/10/relationships/revisionInfo" Target="revisionInfo.xml" /><Relationship Id="rId30" Type="http://schemas.openxmlformats.org/officeDocument/2006/relationships/viewProps" Target="viewProps.xml" /><Relationship Id="rId29" Type="http://schemas.openxmlformats.org/officeDocument/2006/relationships/presProps" Target="presProps.xml" /><Relationship Id="rId31" Type="http://schemas.openxmlformats.org/officeDocument/2006/relationships/theme" Target="theme/theme1.xml" /><Relationship Id="rId25" Type="http://schemas.openxmlformats.org/officeDocument/2006/relationships/slide" Target="slides/slide24.xml" /><Relationship Id="rId24" Type="http://schemas.openxmlformats.org/officeDocument/2006/relationships/slide" Target="slides/slide23.xml" /><Relationship Id="rId23" Type="http://schemas.openxmlformats.org/officeDocument/2006/relationships/slide" Target="slides/slide22.xml" /><Relationship Id="rId21" Type="http://schemas.openxmlformats.org/officeDocument/2006/relationships/slide" Target="slides/slide20.xml" /><Relationship Id="rId22" Type="http://schemas.openxmlformats.org/officeDocument/2006/relationships/slide" Target="slides/slide21.xml" /><Relationship Id="rId28" Type="http://schemas.openxmlformats.org/officeDocument/2006/relationships/notesMaster" Target="notesMasters/notesMaster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6" Type="http://schemas.openxmlformats.org/officeDocument/2006/relationships/slide" Target="slides/slide5.xml" /><Relationship Id="rId4" Type="http://schemas.openxmlformats.org/officeDocument/2006/relationships/slide" Target="slides/slide3.xml" /><Relationship Id="rId19" Type="http://schemas.openxmlformats.org/officeDocument/2006/relationships/slide" Target="slides/slide18.xml" /><Relationship Id="rId1" Type="http://schemas.openxmlformats.org/officeDocument/2006/relationships/slideMaster" Target="slideMasters/slideMaster1.xml" /><Relationship Id="rId15" Type="http://schemas.openxmlformats.org/officeDocument/2006/relationships/slide" Target="slides/slide14.xml" /><Relationship Id="rId18" Type="http://schemas.openxmlformats.org/officeDocument/2006/relationships/slide" Target="slides/slide17.xml" /><Relationship Id="rId14" Type="http://schemas.openxmlformats.org/officeDocument/2006/relationships/slide" Target="slides/slide13.xml" /><Relationship Id="rId17" Type="http://schemas.openxmlformats.org/officeDocument/2006/relationships/slide" Target="slides/slide16.xml" /><Relationship Id="rId33" Type="http://schemas.microsoft.com/office/2016/11/relationships/changesInfo" Target="changesInfos/changesInfo1.xml" /><Relationship Id="rId13" Type="http://schemas.openxmlformats.org/officeDocument/2006/relationships/slide" Target="slides/slide12.xml" /><Relationship Id="rId12" Type="http://schemas.openxmlformats.org/officeDocument/2006/relationships/slide" Target="slides/slide11.xml" /><Relationship Id="rId32" Type="http://schemas.openxmlformats.org/officeDocument/2006/relationships/tableStyles" Target="tableStyles.xml" /><Relationship Id="rId11" Type="http://schemas.openxmlformats.org/officeDocument/2006/relationships/slide" Target="slides/slide10.xml" /><Relationship Id="rId27" Type="http://schemas.openxmlformats.org/officeDocument/2006/relationships/slide" Target="slides/slide26.xml" /><Relationship Id="rId10" Type="http://schemas.openxmlformats.org/officeDocument/2006/relationships/slide" Target="slides/slide9.xml" /><Relationship Id="rId9" Type="http://schemas.openxmlformats.org/officeDocument/2006/relationships/slide" Target="slides/slide8.xml" /><Relationship Id="rId8" Type="http://schemas.openxmlformats.org/officeDocument/2006/relationships/slide" Target="slides/slide7.xml" /><Relationship Id="rId7" Type="http://schemas.openxmlformats.org/officeDocument/2006/relationships/slide" Target="slides/slide6.xml" /><Relationship Id="rId2" Type="http://schemas.openxmlformats.org/officeDocument/2006/relationships/slide" Target="slides/slide1.xml" /><Relationship Id="rId5" Type="http://schemas.openxmlformats.org/officeDocument/2006/relationships/slide" Target="slides/slide4.xml" /><Relationship Id="rId26" Type="http://schemas.openxmlformats.org/officeDocument/2006/relationships/slide" Target="slides/slide25.xml" /><Relationship Id="rId3" Type="http://schemas.openxmlformats.org/officeDocument/2006/relationships/slide" Target="slides/slide2.xml" 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n Li" userId="9f13fba5-2de9-48f2-90ac-efd691da4940" providerId="ADAL" clId="{A40FAC3F-153F-4870-93E4-818819EDA7F8}"/>
    <pc:docChg chg="custSel modSld modNotesMaster">
      <pc:chgData name="Nan Li" userId="9f13fba5-2de9-48f2-90ac-efd691da4940" providerId="ADAL" clId="{A40FAC3F-153F-4870-93E4-818819EDA7F8}" dt="2022-04-29T02:33:03.572" v="18" actId="20577"/>
      <pc:docMkLst>
        <pc:docMk/>
      </pc:docMkLst>
      <pc:sldChg chg="modNotes">
        <pc:chgData name="Nan Li" userId="9f13fba5-2de9-48f2-90ac-efd691da4940" providerId="ADAL" clId="{A40FAC3F-153F-4870-93E4-818819EDA7F8}" dt="2022-04-28T09:42:41.930" v="0"/>
        <pc:sldMkLst>
          <pc:docMk/>
          <pc:sldMk cId="0" sldId="277"/>
        </pc:sldMkLst>
      </pc:sldChg>
      <pc:sldChg chg="modNotesTx">
        <pc:chgData name="Nan Li" userId="9f13fba5-2de9-48f2-90ac-efd691da4940" providerId="ADAL" clId="{A40FAC3F-153F-4870-93E4-818819EDA7F8}" dt="2022-04-29T02:32:50.450" v="17" actId="20577"/>
        <pc:sldMkLst>
          <pc:docMk/>
          <pc:sldMk cId="2173053928" sldId="288"/>
        </pc:sldMkLst>
      </pc:sldChg>
      <pc:sldChg chg="delSp mod">
        <pc:chgData name="Nan Li" userId="9f13fba5-2de9-48f2-90ac-efd691da4940" providerId="ADAL" clId="{A40FAC3F-153F-4870-93E4-818819EDA7F8}" dt="2022-04-28T09:49:04.167" v="1" actId="478"/>
        <pc:sldMkLst>
          <pc:docMk/>
          <pc:sldMk cId="2013923676" sldId="298"/>
        </pc:sldMkLst>
        <pc:picChg chg="del">
          <ac:chgData name="Nan Li" userId="9f13fba5-2de9-48f2-90ac-efd691da4940" providerId="ADAL" clId="{A40FAC3F-153F-4870-93E4-818819EDA7F8}" dt="2022-04-28T09:49:04.167" v="1" actId="478"/>
          <ac:picMkLst>
            <pc:docMk/>
            <pc:sldMk cId="2013923676" sldId="298"/>
            <ac:picMk id="8" creationId="{18F6A0F5-3812-7B47-97A3-60EE47F3FA4F}"/>
          </ac:picMkLst>
        </pc:picChg>
      </pc:sldChg>
      <pc:sldChg chg="modNotesTx">
        <pc:chgData name="Nan Li" userId="9f13fba5-2de9-48f2-90ac-efd691da4940" providerId="ADAL" clId="{A40FAC3F-153F-4870-93E4-818819EDA7F8}" dt="2022-04-29T02:32:24.388" v="15" actId="20577"/>
        <pc:sldMkLst>
          <pc:docMk/>
          <pc:sldMk cId="0" sldId="301"/>
        </pc:sldMkLst>
      </pc:sldChg>
      <pc:sldChg chg="modNotesTx">
        <pc:chgData name="Nan Li" userId="9f13fba5-2de9-48f2-90ac-efd691da4940" providerId="ADAL" clId="{A40FAC3F-153F-4870-93E4-818819EDA7F8}" dt="2022-04-29T02:32:44.066" v="16" actId="20577"/>
        <pc:sldMkLst>
          <pc:docMk/>
          <pc:sldMk cId="0" sldId="3173"/>
        </pc:sldMkLst>
      </pc:sldChg>
      <pc:sldChg chg="modNotesTx">
        <pc:chgData name="Nan Li" userId="9f13fba5-2de9-48f2-90ac-efd691da4940" providerId="ADAL" clId="{A40FAC3F-153F-4870-93E4-818819EDA7F8}" dt="2022-04-29T02:31:01.074" v="3" actId="20577"/>
        <pc:sldMkLst>
          <pc:docMk/>
          <pc:sldMk cId="3719363835" sldId="3177"/>
        </pc:sldMkLst>
      </pc:sldChg>
      <pc:sldChg chg="modNotesTx">
        <pc:chgData name="Nan Li" userId="9f13fba5-2de9-48f2-90ac-efd691da4940" providerId="ADAL" clId="{A40FAC3F-153F-4870-93E4-818819EDA7F8}" dt="2022-04-29T02:24:03.753" v="2" actId="6549"/>
        <pc:sldMkLst>
          <pc:docMk/>
          <pc:sldMk cId="783302090" sldId="3222"/>
        </pc:sldMkLst>
      </pc:sldChg>
      <pc:sldChg chg="modNotesTx">
        <pc:chgData name="Nan Li" userId="9f13fba5-2de9-48f2-90ac-efd691da4940" providerId="ADAL" clId="{A40FAC3F-153F-4870-93E4-818819EDA7F8}" dt="2022-04-29T02:31:09.840" v="5" actId="20577"/>
        <pc:sldMkLst>
          <pc:docMk/>
          <pc:sldMk cId="4162255441" sldId="3225"/>
        </pc:sldMkLst>
      </pc:sldChg>
      <pc:sldChg chg="modNotesTx">
        <pc:chgData name="Nan Li" userId="9f13fba5-2de9-48f2-90ac-efd691da4940" providerId="ADAL" clId="{A40FAC3F-153F-4870-93E4-818819EDA7F8}" dt="2022-04-29T02:33:03.572" v="18" actId="20577"/>
        <pc:sldMkLst>
          <pc:docMk/>
          <pc:sldMk cId="2093889408" sldId="3228"/>
        </pc:sldMkLst>
      </pc:sldChg>
    </pc:docChg>
  </pc:docChgLst>
  <pc:docChgLst>
    <pc:chgData name="Nan Li" userId="9f13fba5-2de9-48f2-90ac-efd691da4940" providerId="ADAL" clId="{4AC1C098-0189-4A10-83F8-9BAF5D5E27A7}"/>
    <pc:docChg chg="custSel addSld delSld modSld">
      <pc:chgData name="Nan Li" userId="9f13fba5-2de9-48f2-90ac-efd691da4940" providerId="ADAL" clId="{4AC1C098-0189-4A10-83F8-9BAF5D5E27A7}" dt="2022-04-26T07:44:32.528" v="120" actId="20577"/>
      <pc:docMkLst>
        <pc:docMk/>
      </pc:docMkLst>
      <pc:sldChg chg="modSp mod">
        <pc:chgData name="Nan Li" userId="9f13fba5-2de9-48f2-90ac-efd691da4940" providerId="ADAL" clId="{4AC1C098-0189-4A10-83F8-9BAF5D5E27A7}" dt="2022-04-25T15:02:34.865" v="80" actId="1076"/>
        <pc:sldMkLst>
          <pc:docMk/>
          <pc:sldMk cId="1102100525" sldId="291"/>
        </pc:sldMkLst>
        <pc:spChg chg="mod">
          <ac:chgData name="Nan Li" userId="9f13fba5-2de9-48f2-90ac-efd691da4940" providerId="ADAL" clId="{4AC1C098-0189-4A10-83F8-9BAF5D5E27A7}" dt="2022-04-25T15:02:34.865" v="80" actId="1076"/>
          <ac:spMkLst>
            <pc:docMk/>
            <pc:sldMk cId="1102100525" sldId="291"/>
            <ac:spMk id="11" creationId="{E96CB50D-350C-6849-ADED-B98F68A7F8B5}"/>
          </ac:spMkLst>
        </pc:spChg>
      </pc:sldChg>
      <pc:sldChg chg="modSp mod">
        <pc:chgData name="Nan Li" userId="9f13fba5-2de9-48f2-90ac-efd691da4940" providerId="ADAL" clId="{4AC1C098-0189-4A10-83F8-9BAF5D5E27A7}" dt="2022-04-25T15:02:41.538" v="85" actId="1076"/>
        <pc:sldMkLst>
          <pc:docMk/>
          <pc:sldMk cId="3921031572" sldId="292"/>
        </pc:sldMkLst>
        <pc:spChg chg="mod">
          <ac:chgData name="Nan Li" userId="9f13fba5-2de9-48f2-90ac-efd691da4940" providerId="ADAL" clId="{4AC1C098-0189-4A10-83F8-9BAF5D5E27A7}" dt="2022-04-25T15:02:41.538" v="85" actId="1076"/>
          <ac:spMkLst>
            <pc:docMk/>
            <pc:sldMk cId="3921031572" sldId="292"/>
            <ac:spMk id="8" creationId="{0091CA41-2321-374E-9E1D-6FA5C0352312}"/>
          </ac:spMkLst>
        </pc:spChg>
      </pc:sldChg>
      <pc:sldChg chg="modSp mod">
        <pc:chgData name="Nan Li" userId="9f13fba5-2de9-48f2-90ac-efd691da4940" providerId="ADAL" clId="{4AC1C098-0189-4A10-83F8-9BAF5D5E27A7}" dt="2022-04-25T15:02:48.710" v="88" actId="404"/>
        <pc:sldMkLst>
          <pc:docMk/>
          <pc:sldMk cId="206949536" sldId="293"/>
        </pc:sldMkLst>
        <pc:spChg chg="mod">
          <ac:chgData name="Nan Li" userId="9f13fba5-2de9-48f2-90ac-efd691da4940" providerId="ADAL" clId="{4AC1C098-0189-4A10-83F8-9BAF5D5E27A7}" dt="2022-04-25T15:02:46.315" v="87" actId="403"/>
          <ac:spMkLst>
            <pc:docMk/>
            <pc:sldMk cId="206949536" sldId="293"/>
            <ac:spMk id="8" creationId="{0091CA41-2321-374E-9E1D-6FA5C0352312}"/>
          </ac:spMkLst>
        </pc:spChg>
        <pc:spChg chg="mod">
          <ac:chgData name="Nan Li" userId="9f13fba5-2de9-48f2-90ac-efd691da4940" providerId="ADAL" clId="{4AC1C098-0189-4A10-83F8-9BAF5D5E27A7}" dt="2022-04-25T15:02:48.710" v="88" actId="404"/>
          <ac:spMkLst>
            <pc:docMk/>
            <pc:sldMk cId="206949536" sldId="293"/>
            <ac:spMk id="10" creationId="{70440516-6864-D849-BA8B-7BE7135D9E71}"/>
          </ac:spMkLst>
        </pc:spChg>
      </pc:sldChg>
      <pc:sldChg chg="del">
        <pc:chgData name="Nan Li" userId="9f13fba5-2de9-48f2-90ac-efd691da4940" providerId="ADAL" clId="{4AC1C098-0189-4A10-83F8-9BAF5D5E27A7}" dt="2022-04-25T15:01:26.986" v="74" actId="47"/>
        <pc:sldMkLst>
          <pc:docMk/>
          <pc:sldMk cId="2356596061" sldId="294"/>
        </pc:sldMkLst>
      </pc:sldChg>
      <pc:sldChg chg="del">
        <pc:chgData name="Nan Li" userId="9f13fba5-2de9-48f2-90ac-efd691da4940" providerId="ADAL" clId="{4AC1C098-0189-4A10-83F8-9BAF5D5E27A7}" dt="2022-04-26T07:37:58.878" v="112" actId="47"/>
        <pc:sldMkLst>
          <pc:docMk/>
          <pc:sldMk cId="2016304267" sldId="295"/>
        </pc:sldMkLst>
      </pc:sldChg>
      <pc:sldChg chg="modSp mod">
        <pc:chgData name="Nan Li" userId="9f13fba5-2de9-48f2-90ac-efd691da4940" providerId="ADAL" clId="{4AC1C098-0189-4A10-83F8-9BAF5D5E27A7}" dt="2022-04-25T14:57:00.510" v="14" actId="207"/>
        <pc:sldMkLst>
          <pc:docMk/>
          <pc:sldMk cId="2013923676" sldId="298"/>
        </pc:sldMkLst>
        <pc:graphicFrameChg chg="mod modGraphic">
          <ac:chgData name="Nan Li" userId="9f13fba5-2de9-48f2-90ac-efd691da4940" providerId="ADAL" clId="{4AC1C098-0189-4A10-83F8-9BAF5D5E27A7}" dt="2022-04-25T14:57:00.510" v="14" actId="207"/>
          <ac:graphicFrameMkLst>
            <pc:docMk/>
            <pc:sldMk cId="2013923676" sldId="298"/>
            <ac:graphicFrameMk id="2" creationId="{B42551A9-8114-104C-B317-FAD9B3142655}"/>
          </ac:graphicFrameMkLst>
        </pc:graphicFrameChg>
      </pc:sldChg>
      <pc:sldChg chg="modSp mod">
        <pc:chgData name="Nan Li" userId="9f13fba5-2de9-48f2-90ac-efd691da4940" providerId="ADAL" clId="{4AC1C098-0189-4A10-83F8-9BAF5D5E27A7}" dt="2022-04-25T15:02:11.609" v="76" actId="1076"/>
        <pc:sldMkLst>
          <pc:docMk/>
          <pc:sldMk cId="4041117714" sldId="299"/>
        </pc:sldMkLst>
        <pc:spChg chg="mod">
          <ac:chgData name="Nan Li" userId="9f13fba5-2de9-48f2-90ac-efd691da4940" providerId="ADAL" clId="{4AC1C098-0189-4A10-83F8-9BAF5D5E27A7}" dt="2022-04-25T15:02:11.609" v="76" actId="1076"/>
          <ac:spMkLst>
            <pc:docMk/>
            <pc:sldMk cId="4041117714" sldId="299"/>
            <ac:spMk id="4" creationId="{F61F99ED-26B3-B84B-85FC-72C4B7FABC94}"/>
          </ac:spMkLst>
        </pc:spChg>
        <pc:spChg chg="mod">
          <ac:chgData name="Nan Li" userId="9f13fba5-2de9-48f2-90ac-efd691da4940" providerId="ADAL" clId="{4AC1C098-0189-4A10-83F8-9BAF5D5E27A7}" dt="2022-04-25T15:02:11.609" v="76" actId="1076"/>
          <ac:spMkLst>
            <pc:docMk/>
            <pc:sldMk cId="4041117714" sldId="299"/>
            <ac:spMk id="13" creationId="{21742EFE-3024-034F-A832-0DB21DB2BD3B}"/>
          </ac:spMkLst>
        </pc:spChg>
        <pc:spChg chg="mod">
          <ac:chgData name="Nan Li" userId="9f13fba5-2de9-48f2-90ac-efd691da4940" providerId="ADAL" clId="{4AC1C098-0189-4A10-83F8-9BAF5D5E27A7}" dt="2022-04-25T15:02:11.609" v="76" actId="1076"/>
          <ac:spMkLst>
            <pc:docMk/>
            <pc:sldMk cId="4041117714" sldId="299"/>
            <ac:spMk id="18" creationId="{5F07F1D0-23EF-C845-8B1C-3FDB47A09B6F}"/>
          </ac:spMkLst>
        </pc:spChg>
        <pc:spChg chg="mod">
          <ac:chgData name="Nan Li" userId="9f13fba5-2de9-48f2-90ac-efd691da4940" providerId="ADAL" clId="{4AC1C098-0189-4A10-83F8-9BAF5D5E27A7}" dt="2022-04-25T15:02:11.609" v="76" actId="1076"/>
          <ac:spMkLst>
            <pc:docMk/>
            <pc:sldMk cId="4041117714" sldId="299"/>
            <ac:spMk id="21" creationId="{3BA3E420-18B7-7F42-ADFA-EEDAF47E3BBB}"/>
          </ac:spMkLst>
        </pc:spChg>
        <pc:spChg chg="mod">
          <ac:chgData name="Nan Li" userId="9f13fba5-2de9-48f2-90ac-efd691da4940" providerId="ADAL" clId="{4AC1C098-0189-4A10-83F8-9BAF5D5E27A7}" dt="2022-04-25T15:02:11.609" v="76" actId="1076"/>
          <ac:spMkLst>
            <pc:docMk/>
            <pc:sldMk cId="4041117714" sldId="299"/>
            <ac:spMk id="22" creationId="{BE31ECD9-2511-244D-B440-D6898607EA31}"/>
          </ac:spMkLst>
        </pc:spChg>
        <pc:spChg chg="mod">
          <ac:chgData name="Nan Li" userId="9f13fba5-2de9-48f2-90ac-efd691da4940" providerId="ADAL" clId="{4AC1C098-0189-4A10-83F8-9BAF5D5E27A7}" dt="2022-04-25T15:02:11.609" v="76" actId="1076"/>
          <ac:spMkLst>
            <pc:docMk/>
            <pc:sldMk cId="4041117714" sldId="299"/>
            <ac:spMk id="23" creationId="{7BC20548-8032-7E4C-8D7B-C5AA28D406BA}"/>
          </ac:spMkLst>
        </pc:spChg>
        <pc:picChg chg="mod">
          <ac:chgData name="Nan Li" userId="9f13fba5-2de9-48f2-90ac-efd691da4940" providerId="ADAL" clId="{4AC1C098-0189-4A10-83F8-9BAF5D5E27A7}" dt="2022-04-25T15:02:11.609" v="76" actId="1076"/>
          <ac:picMkLst>
            <pc:docMk/>
            <pc:sldMk cId="4041117714" sldId="299"/>
            <ac:picMk id="15" creationId="{8EB59B5B-B92D-EE4D-821E-380D10BC2E95}"/>
          </ac:picMkLst>
        </pc:picChg>
        <pc:picChg chg="mod">
          <ac:chgData name="Nan Li" userId="9f13fba5-2de9-48f2-90ac-efd691da4940" providerId="ADAL" clId="{4AC1C098-0189-4A10-83F8-9BAF5D5E27A7}" dt="2022-04-25T15:02:11.609" v="76" actId="1076"/>
          <ac:picMkLst>
            <pc:docMk/>
            <pc:sldMk cId="4041117714" sldId="299"/>
            <ac:picMk id="16" creationId="{754E703F-1EF4-8644-9CF4-2ECC677B686F}"/>
          </ac:picMkLst>
        </pc:picChg>
        <pc:picChg chg="mod">
          <ac:chgData name="Nan Li" userId="9f13fba5-2de9-48f2-90ac-efd691da4940" providerId="ADAL" clId="{4AC1C098-0189-4A10-83F8-9BAF5D5E27A7}" dt="2022-04-25T15:02:11.609" v="76" actId="1076"/>
          <ac:picMkLst>
            <pc:docMk/>
            <pc:sldMk cId="4041117714" sldId="299"/>
            <ac:picMk id="17" creationId="{D6A5B357-6D73-CF4E-89ED-E5FC0B3D1155}"/>
          </ac:picMkLst>
        </pc:picChg>
      </pc:sldChg>
      <pc:sldChg chg="modSp mod">
        <pc:chgData name="Nan Li" userId="9f13fba5-2de9-48f2-90ac-efd691da4940" providerId="ADAL" clId="{4AC1C098-0189-4A10-83F8-9BAF5D5E27A7}" dt="2022-04-25T14:58:23.756" v="45" actId="1076"/>
        <pc:sldMkLst>
          <pc:docMk/>
          <pc:sldMk cId="3230963593" sldId="300"/>
        </pc:sldMkLst>
        <pc:spChg chg="mod">
          <ac:chgData name="Nan Li" userId="9f13fba5-2de9-48f2-90ac-efd691da4940" providerId="ADAL" clId="{4AC1C098-0189-4A10-83F8-9BAF5D5E27A7}" dt="2022-04-25T14:58:23.756" v="45" actId="1076"/>
          <ac:spMkLst>
            <pc:docMk/>
            <pc:sldMk cId="3230963593" sldId="300"/>
            <ac:spMk id="4" creationId="{F61F99ED-26B3-B84B-85FC-72C4B7FABC94}"/>
          </ac:spMkLst>
        </pc:spChg>
      </pc:sldChg>
      <pc:sldChg chg="addSp delSp modSp add mod">
        <pc:chgData name="Nan Li" userId="9f13fba5-2de9-48f2-90ac-efd691da4940" providerId="ADAL" clId="{4AC1C098-0189-4A10-83F8-9BAF5D5E27A7}" dt="2022-04-26T07:38:19.454" v="119" actId="1076"/>
        <pc:sldMkLst>
          <pc:docMk/>
          <pc:sldMk cId="0" sldId="301"/>
        </pc:sldMkLst>
        <pc:spChg chg="add mod">
          <ac:chgData name="Nan Li" userId="9f13fba5-2de9-48f2-90ac-efd691da4940" providerId="ADAL" clId="{4AC1C098-0189-4A10-83F8-9BAF5D5E27A7}" dt="2022-04-26T07:37:44.839" v="110" actId="1076"/>
          <ac:spMkLst>
            <pc:docMk/>
            <pc:sldMk cId="0" sldId="301"/>
            <ac:spMk id="7" creationId="{C18BD006-9282-4E61-95B5-7D28D01EFA59}"/>
          </ac:spMkLst>
        </pc:spChg>
        <pc:spChg chg="add mod">
          <ac:chgData name="Nan Li" userId="9f13fba5-2de9-48f2-90ac-efd691da4940" providerId="ADAL" clId="{4AC1C098-0189-4A10-83F8-9BAF5D5E27A7}" dt="2022-04-26T07:38:19.454" v="119" actId="1076"/>
          <ac:spMkLst>
            <pc:docMk/>
            <pc:sldMk cId="0" sldId="301"/>
            <ac:spMk id="8" creationId="{701ADFAF-FDF1-43EE-8E72-28490559210E}"/>
          </ac:spMkLst>
        </pc:spChg>
        <pc:spChg chg="del">
          <ac:chgData name="Nan Li" userId="9f13fba5-2de9-48f2-90ac-efd691da4940" providerId="ADAL" clId="{4AC1C098-0189-4A10-83F8-9BAF5D5E27A7}" dt="2022-04-26T07:37:41.149" v="109" actId="478"/>
          <ac:spMkLst>
            <pc:docMk/>
            <pc:sldMk cId="0" sldId="301"/>
            <ac:spMk id="14" creationId="{E6449CD2-A102-DA41-ACEA-545FD831DA05}"/>
          </ac:spMkLst>
        </pc:spChg>
        <pc:spChg chg="del">
          <ac:chgData name="Nan Li" userId="9f13fba5-2de9-48f2-90ac-efd691da4940" providerId="ADAL" clId="{4AC1C098-0189-4A10-83F8-9BAF5D5E27A7}" dt="2022-04-26T07:37:30.081" v="105" actId="478"/>
          <ac:spMkLst>
            <pc:docMk/>
            <pc:sldMk cId="0" sldId="301"/>
            <ac:spMk id="15" creationId="{89849BD8-41B4-CE42-AE75-55B6AC8F82F7}"/>
          </ac:spMkLst>
        </pc:spChg>
        <pc:picChg chg="mod">
          <ac:chgData name="Nan Li" userId="9f13fba5-2de9-48f2-90ac-efd691da4940" providerId="ADAL" clId="{4AC1C098-0189-4A10-83F8-9BAF5D5E27A7}" dt="2022-04-26T07:37:35.722" v="107" actId="1076"/>
          <ac:picMkLst>
            <pc:docMk/>
            <pc:sldMk cId="0" sldId="301"/>
            <ac:picMk id="6" creationId="{FB8E7173-3CFC-450F-BF9A-0B1AF7C98919}"/>
          </ac:picMkLst>
        </pc:picChg>
        <pc:picChg chg="mod">
          <ac:chgData name="Nan Li" userId="9f13fba5-2de9-48f2-90ac-efd691da4940" providerId="ADAL" clId="{4AC1C098-0189-4A10-83F8-9BAF5D5E27A7}" dt="2022-04-26T07:37:37.945" v="108" actId="1076"/>
          <ac:picMkLst>
            <pc:docMk/>
            <pc:sldMk cId="0" sldId="301"/>
            <ac:picMk id="9" creationId="{2ACC3D5F-74AD-BF43-9F61-E107017274A6}"/>
          </ac:picMkLst>
        </pc:picChg>
      </pc:sldChg>
      <pc:sldChg chg="addSp delSp modSp add mod">
        <pc:chgData name="Nan Li" userId="9f13fba5-2de9-48f2-90ac-efd691da4940" providerId="ADAL" clId="{4AC1C098-0189-4A10-83F8-9BAF5D5E27A7}" dt="2022-04-26T07:28:31.673" v="92"/>
        <pc:sldMkLst>
          <pc:docMk/>
          <pc:sldMk cId="3034979297" sldId="344"/>
        </pc:sldMkLst>
        <pc:spChg chg="add mod">
          <ac:chgData name="Nan Li" userId="9f13fba5-2de9-48f2-90ac-efd691da4940" providerId="ADAL" clId="{4AC1C098-0189-4A10-83F8-9BAF5D5E27A7}" dt="2022-04-26T07:28:31.673" v="92"/>
          <ac:spMkLst>
            <pc:docMk/>
            <pc:sldMk cId="3034979297" sldId="344"/>
            <ac:spMk id="5" creationId="{C9D4C5FE-58B0-46DB-A76A-F1D80CFD34FD}"/>
          </ac:spMkLst>
        </pc:spChg>
        <pc:spChg chg="del">
          <ac:chgData name="Nan Li" userId="9f13fba5-2de9-48f2-90ac-efd691da4940" providerId="ADAL" clId="{4AC1C098-0189-4A10-83F8-9BAF5D5E27A7}" dt="2022-04-26T07:28:31.273" v="91" actId="478"/>
          <ac:spMkLst>
            <pc:docMk/>
            <pc:sldMk cId="3034979297" sldId="344"/>
            <ac:spMk id="20" creationId="{A5AFC0C0-363A-3445-B6BF-DC41A0FE3E1F}"/>
          </ac:spMkLst>
        </pc:spChg>
      </pc:sldChg>
      <pc:sldChg chg="del">
        <pc:chgData name="Nan Li" userId="9f13fba5-2de9-48f2-90ac-efd691da4940" providerId="ADAL" clId="{4AC1C098-0189-4A10-83F8-9BAF5D5E27A7}" dt="2022-04-25T14:59:35.067" v="58" actId="47"/>
        <pc:sldMkLst>
          <pc:docMk/>
          <pc:sldMk cId="80743916" sldId="3220"/>
        </pc:sldMkLst>
      </pc:sldChg>
      <pc:sldChg chg="modSp del mod">
        <pc:chgData name="Nan Li" userId="9f13fba5-2de9-48f2-90ac-efd691da4940" providerId="ADAL" clId="{4AC1C098-0189-4A10-83F8-9BAF5D5E27A7}" dt="2022-04-25T14:59:06.818" v="56" actId="47"/>
        <pc:sldMkLst>
          <pc:docMk/>
          <pc:sldMk cId="291829337" sldId="3223"/>
        </pc:sldMkLst>
        <pc:spChg chg="mod">
          <ac:chgData name="Nan Li" userId="9f13fba5-2de9-48f2-90ac-efd691da4940" providerId="ADAL" clId="{4AC1C098-0189-4A10-83F8-9BAF5D5E27A7}" dt="2022-04-25T14:58:58.274" v="55" actId="1076"/>
          <ac:spMkLst>
            <pc:docMk/>
            <pc:sldMk cId="291829337" sldId="3223"/>
            <ac:spMk id="3" creationId="{483B0EA4-4961-074B-BA73-636C962B7BF1}"/>
          </ac:spMkLst>
        </pc:spChg>
      </pc:sldChg>
      <pc:sldChg chg="modSp mod">
        <pc:chgData name="Nan Li" userId="9f13fba5-2de9-48f2-90ac-efd691da4940" providerId="ADAL" clId="{4AC1C098-0189-4A10-83F8-9BAF5D5E27A7}" dt="2022-04-25T15:01:58.243" v="75"/>
        <pc:sldMkLst>
          <pc:docMk/>
          <pc:sldMk cId="3055313814" sldId="3224"/>
        </pc:sldMkLst>
        <pc:spChg chg="mod">
          <ac:chgData name="Nan Li" userId="9f13fba5-2de9-48f2-90ac-efd691da4940" providerId="ADAL" clId="{4AC1C098-0189-4A10-83F8-9BAF5D5E27A7}" dt="2022-04-25T14:56:40.894" v="10" actId="1076"/>
          <ac:spMkLst>
            <pc:docMk/>
            <pc:sldMk cId="3055313814" sldId="3224"/>
            <ac:spMk id="14" creationId="{A57F730E-C056-9C4C-8AAE-C8F96BBD0919}"/>
          </ac:spMkLst>
        </pc:spChg>
        <pc:graphicFrameChg chg="mod modGraphic">
          <ac:chgData name="Nan Li" userId="9f13fba5-2de9-48f2-90ac-efd691da4940" providerId="ADAL" clId="{4AC1C098-0189-4A10-83F8-9BAF5D5E27A7}" dt="2022-04-25T15:01:58.243" v="75"/>
          <ac:graphicFrameMkLst>
            <pc:docMk/>
            <pc:sldMk cId="3055313814" sldId="3224"/>
            <ac:graphicFrameMk id="11" creationId="{65AE94E7-5CEF-2E47-8015-DA86A278C3B4}"/>
          </ac:graphicFrameMkLst>
        </pc:graphicFrameChg>
        <pc:graphicFrameChg chg="mod modGraphic">
          <ac:chgData name="Nan Li" userId="9f13fba5-2de9-48f2-90ac-efd691da4940" providerId="ADAL" clId="{4AC1C098-0189-4A10-83F8-9BAF5D5E27A7}" dt="2022-04-25T14:56:35.666" v="8" actId="255"/>
          <ac:graphicFrameMkLst>
            <pc:docMk/>
            <pc:sldMk cId="3055313814" sldId="3224"/>
            <ac:graphicFrameMk id="12" creationId="{61035D83-2DE5-D24A-821A-11AD5F62C5F2}"/>
          </ac:graphicFrameMkLst>
        </pc:graphicFrameChg>
      </pc:sldChg>
      <pc:sldChg chg="modNotesTx">
        <pc:chgData name="Nan Li" userId="9f13fba5-2de9-48f2-90ac-efd691da4940" providerId="ADAL" clId="{4AC1C098-0189-4A10-83F8-9BAF5D5E27A7}" dt="2022-04-26T06:38:25.627" v="89" actId="20577"/>
        <pc:sldMkLst>
          <pc:docMk/>
          <pc:sldMk cId="4162255441" sldId="3225"/>
        </pc:sldMkLst>
      </pc:sldChg>
      <pc:sldChg chg="modSp del mod">
        <pc:chgData name="Nan Li" userId="9f13fba5-2de9-48f2-90ac-efd691da4940" providerId="ADAL" clId="{4AC1C098-0189-4A10-83F8-9BAF5D5E27A7}" dt="2022-04-26T07:28:33.791" v="93" actId="47"/>
        <pc:sldMkLst>
          <pc:docMk/>
          <pc:sldMk cId="2243953934" sldId="3229"/>
        </pc:sldMkLst>
        <pc:spChg chg="mod">
          <ac:chgData name="Nan Li" userId="9f13fba5-2de9-48f2-90ac-efd691da4940" providerId="ADAL" clId="{4AC1C098-0189-4A10-83F8-9BAF5D5E27A7}" dt="2022-04-25T14:58:31.298" v="48" actId="1076"/>
          <ac:spMkLst>
            <pc:docMk/>
            <pc:sldMk cId="2243953934" sldId="3229"/>
            <ac:spMk id="4" creationId="{F61F99ED-26B3-B84B-85FC-72C4B7FABC94}"/>
          </ac:spMkLst>
        </pc:spChg>
      </pc:sldChg>
      <pc:sldChg chg="addSp delSp modSp add mod">
        <pc:chgData name="Nan Li" userId="9f13fba5-2de9-48f2-90ac-efd691da4940" providerId="ADAL" clId="{4AC1C098-0189-4A10-83F8-9BAF5D5E27A7}" dt="2022-04-25T15:00:08.081" v="70" actId="478"/>
        <pc:sldMkLst>
          <pc:docMk/>
          <pc:sldMk cId="3738422867" sldId="3230"/>
        </pc:sldMkLst>
        <pc:spChg chg="add del mod">
          <ac:chgData name="Nan Li" userId="9f13fba5-2de9-48f2-90ac-efd691da4940" providerId="ADAL" clId="{4AC1C098-0189-4A10-83F8-9BAF5D5E27A7}" dt="2022-04-25T15:00:08.081" v="70" actId="478"/>
          <ac:spMkLst>
            <pc:docMk/>
            <pc:sldMk cId="3738422867" sldId="3230"/>
            <ac:spMk id="12" creationId="{B22E1BEA-FEA1-4DB6-8175-E7A24602DFB4}"/>
          </ac:spMkLst>
        </pc:spChg>
        <pc:spChg chg="mod">
          <ac:chgData name="Nan Li" userId="9f13fba5-2de9-48f2-90ac-efd691da4940" providerId="ADAL" clId="{4AC1C098-0189-4A10-83F8-9BAF5D5E27A7}" dt="2022-04-25T15:00:04.679" v="69" actId="207"/>
          <ac:spMkLst>
            <pc:docMk/>
            <pc:sldMk cId="3738422867" sldId="3230"/>
            <ac:spMk id="23" creationId="{0CD8850C-5776-40F5-A2F3-47128A5A5BE3}"/>
          </ac:spMkLst>
        </pc:spChg>
      </pc:sldChg>
      <pc:sldChg chg="addSp delSp modSp add mod">
        <pc:chgData name="Nan Li" userId="9f13fba5-2de9-48f2-90ac-efd691da4940" providerId="ADAL" clId="{4AC1C098-0189-4A10-83F8-9BAF5D5E27A7}" dt="2022-04-25T15:00:14.296" v="72"/>
        <pc:sldMkLst>
          <pc:docMk/>
          <pc:sldMk cId="975844018" sldId="3264"/>
        </pc:sldMkLst>
        <pc:spChg chg="add mod">
          <ac:chgData name="Nan Li" userId="9f13fba5-2de9-48f2-90ac-efd691da4940" providerId="ADAL" clId="{4AC1C098-0189-4A10-83F8-9BAF5D5E27A7}" dt="2022-04-25T15:00:14.296" v="72"/>
          <ac:spMkLst>
            <pc:docMk/>
            <pc:sldMk cId="975844018" sldId="3264"/>
            <ac:spMk id="9" creationId="{A019CF80-1523-4020-8092-D58621242368}"/>
          </ac:spMkLst>
        </pc:spChg>
        <pc:spChg chg="del">
          <ac:chgData name="Nan Li" userId="9f13fba5-2de9-48f2-90ac-efd691da4940" providerId="ADAL" clId="{4AC1C098-0189-4A10-83F8-9BAF5D5E27A7}" dt="2022-04-25T15:00:13.829" v="71" actId="478"/>
          <ac:spMkLst>
            <pc:docMk/>
            <pc:sldMk cId="975844018" sldId="3264"/>
            <ac:spMk id="12" creationId="{45F82449-FC3A-4C2A-8F86-FD1FE882151F}"/>
          </ac:spMkLst>
        </pc:spChg>
      </pc:sldChg>
      <pc:sldChg chg="modSp add mod">
        <pc:chgData name="Nan Li" userId="9f13fba5-2de9-48f2-90ac-efd691da4940" providerId="ADAL" clId="{4AC1C098-0189-4A10-83F8-9BAF5D5E27A7}" dt="2022-04-26T07:44:32.528" v="120" actId="20577"/>
        <pc:sldMkLst>
          <pc:docMk/>
          <pc:sldMk cId="3618585565" sldId="3265"/>
        </pc:sldMkLst>
        <pc:spChg chg="mod">
          <ac:chgData name="Nan Li" userId="9f13fba5-2de9-48f2-90ac-efd691da4940" providerId="ADAL" clId="{4AC1C098-0189-4A10-83F8-9BAF5D5E27A7}" dt="2022-04-26T07:44:32.528" v="120" actId="20577"/>
          <ac:spMkLst>
            <pc:docMk/>
            <pc:sldMk cId="3618585565" sldId="3265"/>
            <ac:spMk id="27" creationId="{B70B2416-120D-754C-A3FC-820A19B7ED66}"/>
          </ac:spMkLst>
        </pc:spChg>
      </pc:sldChg>
      <pc:sldChg chg="addSp modSp add mod">
        <pc:chgData name="Nan Li" userId="9f13fba5-2de9-48f2-90ac-efd691da4940" providerId="ADAL" clId="{4AC1C098-0189-4A10-83F8-9BAF5D5E27A7}" dt="2022-04-26T07:31:34.142" v="102" actId="14100"/>
        <pc:sldMkLst>
          <pc:docMk/>
          <pc:sldMk cId="2933948619" sldId="3266"/>
        </pc:sldMkLst>
        <pc:spChg chg="mod">
          <ac:chgData name="Nan Li" userId="9f13fba5-2de9-48f2-90ac-efd691da4940" providerId="ADAL" clId="{4AC1C098-0189-4A10-83F8-9BAF5D5E27A7}" dt="2022-04-26T07:31:34.142" v="102" actId="14100"/>
          <ac:spMkLst>
            <pc:docMk/>
            <pc:sldMk cId="2933948619" sldId="3266"/>
            <ac:spMk id="4" creationId="{00856E42-8F0C-CC4B-8303-AB0FDA2BA9B4}"/>
          </ac:spMkLst>
        </pc:spChg>
        <pc:spChg chg="add mod">
          <ac:chgData name="Nan Li" userId="9f13fba5-2de9-48f2-90ac-efd691da4940" providerId="ADAL" clId="{4AC1C098-0189-4A10-83F8-9BAF5D5E27A7}" dt="2022-04-26T07:30:39.758" v="97" actId="14100"/>
          <ac:spMkLst>
            <pc:docMk/>
            <pc:sldMk cId="2933948619" sldId="3266"/>
            <ac:spMk id="7" creationId="{2A3DF84D-62D4-464A-834B-F697EB2A7E57}"/>
          </ac:spMkLst>
        </pc:spChg>
        <pc:spChg chg="add mod">
          <ac:chgData name="Nan Li" userId="9f13fba5-2de9-48f2-90ac-efd691da4940" providerId="ADAL" clId="{4AC1C098-0189-4A10-83F8-9BAF5D5E27A7}" dt="2022-04-26T07:30:47.229" v="98" actId="571"/>
          <ac:spMkLst>
            <pc:docMk/>
            <pc:sldMk cId="2933948619" sldId="3266"/>
            <ac:spMk id="9" creationId="{0D069B4D-939B-4461-A483-6620B6D633B4}"/>
          </ac:spMkLst>
        </pc:spChg>
        <pc:spChg chg="add mod">
          <ac:chgData name="Nan Li" userId="9f13fba5-2de9-48f2-90ac-efd691da4940" providerId="ADAL" clId="{4AC1C098-0189-4A10-83F8-9BAF5D5E27A7}" dt="2022-04-26T07:30:55.812" v="99" actId="571"/>
          <ac:spMkLst>
            <pc:docMk/>
            <pc:sldMk cId="2933948619" sldId="3266"/>
            <ac:spMk id="10" creationId="{BE806396-453B-4B33-92F2-F4F9D6402772}"/>
          </ac:spMkLst>
        </pc:spChg>
      </pc:sldChg>
    </pc:docChg>
  </pc:docChgLst>
  <pc:docChgLst>
    <pc:chgData name="Nan Li" userId="9f13fba5-2de9-48f2-90ac-efd691da4940" providerId="ADAL" clId="{73AAF8AD-7018-4106-A959-57AB2CF1C9A9}"/>
    <pc:docChg chg="undo custSel delSld modSld">
      <pc:chgData name="Nan Li" userId="9f13fba5-2de9-48f2-90ac-efd691da4940" providerId="ADAL" clId="{73AAF8AD-7018-4106-A959-57AB2CF1C9A9}" dt="2022-04-20T01:48:10.776" v="59" actId="14100"/>
      <pc:docMkLst>
        <pc:docMk/>
      </pc:docMkLst>
      <pc:sldChg chg="modSp mod">
        <pc:chgData name="Nan Li" userId="9f13fba5-2de9-48f2-90ac-efd691da4940" providerId="ADAL" clId="{73AAF8AD-7018-4106-A959-57AB2CF1C9A9}" dt="2022-04-19T06:19:48.616" v="36" actId="1076"/>
        <pc:sldMkLst>
          <pc:docMk/>
          <pc:sldMk cId="3942651317" sldId="256"/>
        </pc:sldMkLst>
        <pc:spChg chg="mod">
          <ac:chgData name="Nan Li" userId="9f13fba5-2de9-48f2-90ac-efd691da4940" providerId="ADAL" clId="{73AAF8AD-7018-4106-A959-57AB2CF1C9A9}" dt="2022-04-19T06:19:46.638" v="35" actId="14100"/>
          <ac:spMkLst>
            <pc:docMk/>
            <pc:sldMk cId="3942651317" sldId="256"/>
            <ac:spMk id="8" creationId="{43807916-5ED7-0540-8F52-DB1FD53BB44D}"/>
          </ac:spMkLst>
        </pc:spChg>
        <pc:picChg chg="mod">
          <ac:chgData name="Nan Li" userId="9f13fba5-2de9-48f2-90ac-efd691da4940" providerId="ADAL" clId="{73AAF8AD-7018-4106-A959-57AB2CF1C9A9}" dt="2022-04-19T06:19:48.616" v="36" actId="1076"/>
          <ac:picMkLst>
            <pc:docMk/>
            <pc:sldMk cId="3942651317" sldId="256"/>
            <ac:picMk id="14" creationId="{C73AADDD-12D9-0C4C-87C3-3FF8F1F24AA9}"/>
          </ac:picMkLst>
        </pc:picChg>
      </pc:sldChg>
      <pc:sldChg chg="del">
        <pc:chgData name="Nan Li" userId="9f13fba5-2de9-48f2-90ac-efd691da4940" providerId="ADAL" clId="{73AAF8AD-7018-4106-A959-57AB2CF1C9A9}" dt="2022-04-19T06:21:55.773" v="37" actId="47"/>
        <pc:sldMkLst>
          <pc:docMk/>
          <pc:sldMk cId="2920288208" sldId="269"/>
        </pc:sldMkLst>
      </pc:sldChg>
      <pc:sldChg chg="modSp mod modNotesTx">
        <pc:chgData name="Nan Li" userId="9f13fba5-2de9-48f2-90ac-efd691da4940" providerId="ADAL" clId="{73AAF8AD-7018-4106-A959-57AB2CF1C9A9}" dt="2022-04-19T03:30:05.640" v="30"/>
        <pc:sldMkLst>
          <pc:docMk/>
          <pc:sldMk cId="3616118522" sldId="285"/>
        </pc:sldMkLst>
        <pc:spChg chg="mod">
          <ac:chgData name="Nan Li" userId="9f13fba5-2de9-48f2-90ac-efd691da4940" providerId="ADAL" clId="{73AAF8AD-7018-4106-A959-57AB2CF1C9A9}" dt="2022-04-19T03:29:40.961" v="10" actId="207"/>
          <ac:spMkLst>
            <pc:docMk/>
            <pc:sldMk cId="3616118522" sldId="285"/>
            <ac:spMk id="46" creationId="{875FFE7E-A15E-FE42-ACC0-F60357620776}"/>
          </ac:spMkLst>
        </pc:spChg>
      </pc:sldChg>
      <pc:sldChg chg="addSp modSp mod modNotesTx">
        <pc:chgData name="Nan Li" userId="9f13fba5-2de9-48f2-90ac-efd691da4940" providerId="ADAL" clId="{73AAF8AD-7018-4106-A959-57AB2CF1C9A9}" dt="2022-04-20T01:48:10.776" v="59" actId="14100"/>
        <pc:sldMkLst>
          <pc:docMk/>
          <pc:sldMk cId="2016304267" sldId="295"/>
        </pc:sldMkLst>
        <pc:spChg chg="add mod">
          <ac:chgData name="Nan Li" userId="9f13fba5-2de9-48f2-90ac-efd691da4940" providerId="ADAL" clId="{73AAF8AD-7018-4106-A959-57AB2CF1C9A9}" dt="2022-04-20T01:48:10.776" v="59" actId="14100"/>
          <ac:spMkLst>
            <pc:docMk/>
            <pc:sldMk cId="2016304267" sldId="295"/>
            <ac:spMk id="9" creationId="{4108FA17-CAA9-43A1-9454-AD8DA4E0ADA6}"/>
          </ac:spMkLst>
        </pc:spChg>
      </pc:sldChg>
      <pc:sldChg chg="del">
        <pc:chgData name="Nan Li" userId="9f13fba5-2de9-48f2-90ac-efd691da4940" providerId="ADAL" clId="{73AAF8AD-7018-4106-A959-57AB2CF1C9A9}" dt="2022-04-19T03:28:59.402" v="0" actId="47"/>
        <pc:sldMkLst>
          <pc:docMk/>
          <pc:sldMk cId="1585998347" sldId="3218"/>
        </pc:sldMkLst>
      </pc:sldChg>
    </pc:docChg>
  </pc:docChgLst>
  <pc:docChgLst>
    <pc:chgData name="Nan Li" userId="9f13fba5-2de9-48f2-90ac-efd691da4940" providerId="ADAL" clId="{0A8FA263-FB56-4837-867A-0D5E58E94BB5}"/>
    <pc:docChg chg="undo custSel addSld delSld modSld sldOrd">
      <pc:chgData name="Nan Li" userId="9f13fba5-2de9-48f2-90ac-efd691da4940" providerId="ADAL" clId="{0A8FA263-FB56-4837-867A-0D5E58E94BB5}" dt="2022-04-02T08:41:49.200" v="207" actId="1076"/>
      <pc:docMkLst>
        <pc:docMk/>
      </pc:docMkLst>
      <pc:sldChg chg="modSp mod">
        <pc:chgData name="Nan Li" userId="9f13fba5-2de9-48f2-90ac-efd691da4940" providerId="ADAL" clId="{0A8FA263-FB56-4837-867A-0D5E58E94BB5}" dt="2022-04-01T10:47:32.064" v="197"/>
        <pc:sldMkLst>
          <pc:docMk/>
          <pc:sldMk cId="1616589609" sldId="258"/>
        </pc:sldMkLst>
        <pc:spChg chg="mod">
          <ac:chgData name="Nan Li" userId="9f13fba5-2de9-48f2-90ac-efd691da4940" providerId="ADAL" clId="{0A8FA263-FB56-4837-867A-0D5E58E94BB5}" dt="2022-03-30T05:04:53.368" v="112" actId="20577"/>
          <ac:spMkLst>
            <pc:docMk/>
            <pc:sldMk cId="1616589609" sldId="258"/>
            <ac:spMk id="7" creationId="{C162532E-D556-F243-BD22-0F156FAE6F76}"/>
          </ac:spMkLst>
        </pc:spChg>
        <pc:spChg chg="mod">
          <ac:chgData name="Nan Li" userId="9f13fba5-2de9-48f2-90ac-efd691da4940" providerId="ADAL" clId="{0A8FA263-FB56-4837-867A-0D5E58E94BB5}" dt="2022-03-30T05:05:49.803" v="114"/>
          <ac:spMkLst>
            <pc:docMk/>
            <pc:sldMk cId="1616589609" sldId="258"/>
            <ac:spMk id="25" creationId="{4AE0D1C6-DB1F-9D43-86C0-487D7767EB6F}"/>
          </ac:spMkLst>
        </pc:spChg>
        <pc:spChg chg="mod">
          <ac:chgData name="Nan Li" userId="9f13fba5-2de9-48f2-90ac-efd691da4940" providerId="ADAL" clId="{0A8FA263-FB56-4837-867A-0D5E58E94BB5}" dt="2022-04-01T10:47:32.064" v="197"/>
          <ac:spMkLst>
            <pc:docMk/>
            <pc:sldMk cId="1616589609" sldId="258"/>
            <ac:spMk id="29" creationId="{EABE0EEF-B91D-A24F-B817-FF5798576023}"/>
          </ac:spMkLst>
        </pc:spChg>
        <pc:spChg chg="mod">
          <ac:chgData name="Nan Li" userId="9f13fba5-2de9-48f2-90ac-efd691da4940" providerId="ADAL" clId="{0A8FA263-FB56-4837-867A-0D5E58E94BB5}" dt="2022-03-30T10:37:58.221" v="192" actId="14100"/>
          <ac:spMkLst>
            <pc:docMk/>
            <pc:sldMk cId="1616589609" sldId="258"/>
            <ac:spMk id="33" creationId="{5013813F-9606-7349-86CB-39FD61CAE634}"/>
          </ac:spMkLst>
        </pc:spChg>
        <pc:grpChg chg="mod">
          <ac:chgData name="Nan Li" userId="9f13fba5-2de9-48f2-90ac-efd691da4940" providerId="ADAL" clId="{0A8FA263-FB56-4837-867A-0D5E58E94BB5}" dt="2022-03-30T10:38:05.026" v="194" actId="14100"/>
          <ac:grpSpMkLst>
            <pc:docMk/>
            <pc:sldMk cId="1616589609" sldId="258"/>
            <ac:grpSpMk id="3" creationId="{11AB6E3F-0E32-E348-A1F5-6D419E1EE154}"/>
          </ac:grpSpMkLst>
        </pc:grpChg>
      </pc:sldChg>
      <pc:sldChg chg="add">
        <pc:chgData name="Nan Li" userId="9f13fba5-2de9-48f2-90ac-efd691da4940" providerId="ADAL" clId="{0A8FA263-FB56-4837-867A-0D5E58E94BB5}" dt="2022-04-02T08:41:09.613" v="198"/>
        <pc:sldMkLst>
          <pc:docMk/>
          <pc:sldMk cId="0" sldId="277"/>
        </pc:sldMkLst>
      </pc:sldChg>
      <pc:sldChg chg="modSp mod">
        <pc:chgData name="Nan Li" userId="9f13fba5-2de9-48f2-90ac-efd691da4940" providerId="ADAL" clId="{0A8FA263-FB56-4837-867A-0D5E58E94BB5}" dt="2022-04-01T10:47:32.064" v="197"/>
        <pc:sldMkLst>
          <pc:docMk/>
          <pc:sldMk cId="3616118522" sldId="285"/>
        </pc:sldMkLst>
        <pc:spChg chg="mod">
          <ac:chgData name="Nan Li" userId="9f13fba5-2de9-48f2-90ac-efd691da4940" providerId="ADAL" clId="{0A8FA263-FB56-4837-867A-0D5E58E94BB5}" dt="2022-03-30T05:04:56.374" v="113"/>
          <ac:spMkLst>
            <pc:docMk/>
            <pc:sldMk cId="3616118522" sldId="285"/>
            <ac:spMk id="32" creationId="{12C0D224-1FA3-1D4A-85F7-6F7B5CB808CB}"/>
          </ac:spMkLst>
        </pc:spChg>
        <pc:spChg chg="mod">
          <ac:chgData name="Nan Li" userId="9f13fba5-2de9-48f2-90ac-efd691da4940" providerId="ADAL" clId="{0A8FA263-FB56-4837-867A-0D5E58E94BB5}" dt="2022-03-30T05:05:49.803" v="114"/>
          <ac:spMkLst>
            <pc:docMk/>
            <pc:sldMk cId="3616118522" sldId="285"/>
            <ac:spMk id="36" creationId="{C0EDB27D-C158-BE43-98C0-76DA65A52995}"/>
          </ac:spMkLst>
        </pc:spChg>
        <pc:spChg chg="mod">
          <ac:chgData name="Nan Li" userId="9f13fba5-2de9-48f2-90ac-efd691da4940" providerId="ADAL" clId="{0A8FA263-FB56-4837-867A-0D5E58E94BB5}" dt="2022-04-01T10:47:32.064" v="197"/>
          <ac:spMkLst>
            <pc:docMk/>
            <pc:sldMk cId="3616118522" sldId="285"/>
            <ac:spMk id="40" creationId="{0F701524-F561-0C44-8512-F7393A02D5C6}"/>
          </ac:spMkLst>
        </pc:spChg>
        <pc:grpChg chg="mod">
          <ac:chgData name="Nan Li" userId="9f13fba5-2de9-48f2-90ac-efd691da4940" providerId="ADAL" clId="{0A8FA263-FB56-4837-867A-0D5E58E94BB5}" dt="2022-03-30T10:38:17.657" v="196" actId="1076"/>
          <ac:grpSpMkLst>
            <pc:docMk/>
            <pc:sldMk cId="3616118522" sldId="285"/>
            <ac:grpSpMk id="19" creationId="{94AF0E35-49D4-C440-9584-FDCB26693304}"/>
          </ac:grpSpMkLst>
        </pc:grpChg>
      </pc:sldChg>
      <pc:sldChg chg="addSp delSp modSp mod modNotesTx">
        <pc:chgData name="Nan Li" userId="9f13fba5-2de9-48f2-90ac-efd691da4940" providerId="ADAL" clId="{0A8FA263-FB56-4837-867A-0D5E58E94BB5}" dt="2022-03-30T05:07:14.880" v="142" actId="20577"/>
        <pc:sldMkLst>
          <pc:docMk/>
          <pc:sldMk cId="2173053928" sldId="288"/>
        </pc:sldMkLst>
        <pc:spChg chg="add mod">
          <ac:chgData name="Nan Li" userId="9f13fba5-2de9-48f2-90ac-efd691da4940" providerId="ADAL" clId="{0A8FA263-FB56-4837-867A-0D5E58E94BB5}" dt="2022-03-30T05:06:50.260" v="123" actId="1076"/>
          <ac:spMkLst>
            <pc:docMk/>
            <pc:sldMk cId="2173053928" sldId="288"/>
            <ac:spMk id="4" creationId="{A992CCD6-8CF4-41B7-91E1-82081B2086B1}"/>
          </ac:spMkLst>
        </pc:spChg>
        <pc:spChg chg="add del mod">
          <ac:chgData name="Nan Li" userId="9f13fba5-2de9-48f2-90ac-efd691da4940" providerId="ADAL" clId="{0A8FA263-FB56-4837-867A-0D5E58E94BB5}" dt="2022-03-30T05:06:56.135" v="128"/>
          <ac:spMkLst>
            <pc:docMk/>
            <pc:sldMk cId="2173053928" sldId="288"/>
            <ac:spMk id="6" creationId="{732F82EB-4BEF-46B2-BF42-3A311A06E87E}"/>
          </ac:spMkLst>
        </pc:spChg>
      </pc:sldChg>
      <pc:sldChg chg="delSp modSp mod">
        <pc:chgData name="Nan Li" userId="9f13fba5-2de9-48f2-90ac-efd691da4940" providerId="ADAL" clId="{0A8FA263-FB56-4837-867A-0D5E58E94BB5}" dt="2022-03-30T05:06:19.488" v="120" actId="1076"/>
        <pc:sldMkLst>
          <pc:docMk/>
          <pc:sldMk cId="2356596061" sldId="294"/>
        </pc:sldMkLst>
        <pc:spChg chg="mod">
          <ac:chgData name="Nan Li" userId="9f13fba5-2de9-48f2-90ac-efd691da4940" providerId="ADAL" clId="{0A8FA263-FB56-4837-867A-0D5E58E94BB5}" dt="2022-03-29T07:22:01.078" v="71" actId="108"/>
          <ac:spMkLst>
            <pc:docMk/>
            <pc:sldMk cId="2356596061" sldId="294"/>
            <ac:spMk id="21" creationId="{C3D25FF3-C8EF-344B-A68A-E3C773EF3434}"/>
          </ac:spMkLst>
        </pc:spChg>
        <pc:spChg chg="del mod">
          <ac:chgData name="Nan Li" userId="9f13fba5-2de9-48f2-90ac-efd691da4940" providerId="ADAL" clId="{0A8FA263-FB56-4837-867A-0D5E58E94BB5}" dt="2022-03-29T07:21:22.975" v="67" actId="478"/>
          <ac:spMkLst>
            <pc:docMk/>
            <pc:sldMk cId="2356596061" sldId="294"/>
            <ac:spMk id="23" creationId="{543D0812-F8C7-7045-A467-E4BF36CD0C78}"/>
          </ac:spMkLst>
        </pc:spChg>
        <pc:spChg chg="mod">
          <ac:chgData name="Nan Li" userId="9f13fba5-2de9-48f2-90ac-efd691da4940" providerId="ADAL" clId="{0A8FA263-FB56-4837-867A-0D5E58E94BB5}" dt="2022-03-30T05:06:19.488" v="120" actId="1076"/>
          <ac:spMkLst>
            <pc:docMk/>
            <pc:sldMk cId="2356596061" sldId="294"/>
            <ac:spMk id="27" creationId="{B70B2416-120D-754C-A3FC-820A19B7ED66}"/>
          </ac:spMkLst>
        </pc:spChg>
        <pc:spChg chg="del">
          <ac:chgData name="Nan Li" userId="9f13fba5-2de9-48f2-90ac-efd691da4940" providerId="ADAL" clId="{0A8FA263-FB56-4837-867A-0D5E58E94BB5}" dt="2022-03-29T07:21:25.580" v="68" actId="478"/>
          <ac:spMkLst>
            <pc:docMk/>
            <pc:sldMk cId="2356596061" sldId="294"/>
            <ac:spMk id="31" creationId="{A1EF54B6-CA25-6B4C-8C82-7DB0BDC8CD13}"/>
          </ac:spMkLst>
        </pc:spChg>
        <pc:picChg chg="del">
          <ac:chgData name="Nan Li" userId="9f13fba5-2de9-48f2-90ac-efd691da4940" providerId="ADAL" clId="{0A8FA263-FB56-4837-867A-0D5E58E94BB5}" dt="2022-03-29T07:21:27.211" v="69" actId="478"/>
          <ac:picMkLst>
            <pc:docMk/>
            <pc:sldMk cId="2356596061" sldId="294"/>
            <ac:picMk id="29" creationId="{0713408D-68A4-DA43-8EAC-021FB292A581}"/>
          </ac:picMkLst>
        </pc:picChg>
      </pc:sldChg>
      <pc:sldChg chg="modSp mod">
        <pc:chgData name="Nan Li" userId="9f13fba5-2de9-48f2-90ac-efd691da4940" providerId="ADAL" clId="{0A8FA263-FB56-4837-867A-0D5E58E94BB5}" dt="2022-03-30T05:07:40.612" v="143" actId="20577"/>
        <pc:sldMkLst>
          <pc:docMk/>
          <pc:sldMk cId="2016304267" sldId="295"/>
        </pc:sldMkLst>
        <pc:spChg chg="mod">
          <ac:chgData name="Nan Li" userId="9f13fba5-2de9-48f2-90ac-efd691da4940" providerId="ADAL" clId="{0A8FA263-FB56-4837-867A-0D5E58E94BB5}" dt="2022-03-30T05:07:40.612" v="143" actId="20577"/>
          <ac:spMkLst>
            <pc:docMk/>
            <pc:sldMk cId="2016304267" sldId="295"/>
            <ac:spMk id="5" creationId="{9FBA24D5-3A75-1942-BC54-EB19C8E0C1D8}"/>
          </ac:spMkLst>
        </pc:spChg>
      </pc:sldChg>
      <pc:sldChg chg="modSp add mod ord">
        <pc:chgData name="Nan Li" userId="9f13fba5-2de9-48f2-90ac-efd691da4940" providerId="ADAL" clId="{0A8FA263-FB56-4837-867A-0D5E58E94BB5}" dt="2022-04-02T08:41:49.200" v="207" actId="1076"/>
        <pc:sldMkLst>
          <pc:docMk/>
          <pc:sldMk cId="2013923676" sldId="298"/>
        </pc:sldMkLst>
        <pc:spChg chg="mod">
          <ac:chgData name="Nan Li" userId="9f13fba5-2de9-48f2-90ac-efd691da4940" providerId="ADAL" clId="{0A8FA263-FB56-4837-867A-0D5E58E94BB5}" dt="2022-04-02T08:41:46.987" v="206" actId="1076"/>
          <ac:spMkLst>
            <pc:docMk/>
            <pc:sldMk cId="2013923676" sldId="298"/>
            <ac:spMk id="6" creationId="{5E25D131-1530-184E-875B-D5A8DDE23887}"/>
          </ac:spMkLst>
        </pc:spChg>
        <pc:graphicFrameChg chg="mod">
          <ac:chgData name="Nan Li" userId="9f13fba5-2de9-48f2-90ac-efd691da4940" providerId="ADAL" clId="{0A8FA263-FB56-4837-867A-0D5E58E94BB5}" dt="2022-04-02T08:41:49.200" v="207" actId="1076"/>
          <ac:graphicFrameMkLst>
            <pc:docMk/>
            <pc:sldMk cId="2013923676" sldId="298"/>
            <ac:graphicFrameMk id="2" creationId="{B42551A9-8114-104C-B317-FAD9B3142655}"/>
          </ac:graphicFrameMkLst>
        </pc:graphicFrameChg>
      </pc:sldChg>
      <pc:sldChg chg="add">
        <pc:chgData name="Nan Li" userId="9f13fba5-2de9-48f2-90ac-efd691da4940" providerId="ADAL" clId="{0A8FA263-FB56-4837-867A-0D5E58E94BB5}" dt="2022-04-02T08:41:09.613" v="198"/>
        <pc:sldMkLst>
          <pc:docMk/>
          <pc:sldMk cId="4041117714" sldId="299"/>
        </pc:sldMkLst>
      </pc:sldChg>
      <pc:sldChg chg="add">
        <pc:chgData name="Nan Li" userId="9f13fba5-2de9-48f2-90ac-efd691da4940" providerId="ADAL" clId="{0A8FA263-FB56-4837-867A-0D5E58E94BB5}" dt="2022-04-02T08:41:09.613" v="198"/>
        <pc:sldMkLst>
          <pc:docMk/>
          <pc:sldMk cId="3230963593" sldId="300"/>
        </pc:sldMkLst>
      </pc:sldChg>
      <pc:sldChg chg="add del">
        <pc:chgData name="Nan Li" userId="9f13fba5-2de9-48f2-90ac-efd691da4940" providerId="ADAL" clId="{0A8FA263-FB56-4837-867A-0D5E58E94BB5}" dt="2022-04-02T08:41:33.159" v="202" actId="47"/>
        <pc:sldMkLst>
          <pc:docMk/>
          <pc:sldMk cId="0" sldId="325"/>
        </pc:sldMkLst>
      </pc:sldChg>
      <pc:sldChg chg="addSp delSp modSp add del mod">
        <pc:chgData name="Nan Li" userId="9f13fba5-2de9-48f2-90ac-efd691da4940" providerId="ADAL" clId="{0A8FA263-FB56-4837-867A-0D5E58E94BB5}" dt="2022-03-30T05:09:31.536" v="186" actId="47"/>
        <pc:sldMkLst>
          <pc:docMk/>
          <pc:sldMk cId="2887735351" sldId="340"/>
        </pc:sldMkLst>
        <pc:spChg chg="add del">
          <ac:chgData name="Nan Li" userId="9f13fba5-2de9-48f2-90ac-efd691da4940" providerId="ADAL" clId="{0A8FA263-FB56-4837-867A-0D5E58E94BB5}" dt="2022-03-30T05:08:35.577" v="163" actId="21"/>
          <ac:spMkLst>
            <pc:docMk/>
            <pc:sldMk cId="2887735351" sldId="340"/>
            <ac:spMk id="12" creationId="{5710AAFF-36FF-4912-8EBE-9EF4BE60AD5E}"/>
          </ac:spMkLst>
        </pc:spChg>
        <pc:spChg chg="add del">
          <ac:chgData name="Nan Li" userId="9f13fba5-2de9-48f2-90ac-efd691da4940" providerId="ADAL" clId="{0A8FA263-FB56-4837-867A-0D5E58E94BB5}" dt="2022-03-30T05:08:35.577" v="163" actId="21"/>
          <ac:spMkLst>
            <pc:docMk/>
            <pc:sldMk cId="2887735351" sldId="340"/>
            <ac:spMk id="13" creationId="{BA05D59F-5384-47DC-B3D5-56F7CA600CF2}"/>
          </ac:spMkLst>
        </pc:spChg>
        <pc:spChg chg="add del">
          <ac:chgData name="Nan Li" userId="9f13fba5-2de9-48f2-90ac-efd691da4940" providerId="ADAL" clId="{0A8FA263-FB56-4837-867A-0D5E58E94BB5}" dt="2022-03-30T05:08:35.577" v="163" actId="21"/>
          <ac:spMkLst>
            <pc:docMk/>
            <pc:sldMk cId="2887735351" sldId="340"/>
            <ac:spMk id="14" creationId="{144455A8-6E3F-4A5C-9E3A-171BFD1F0D22}"/>
          </ac:spMkLst>
        </pc:spChg>
        <pc:spChg chg="add del">
          <ac:chgData name="Nan Li" userId="9f13fba5-2de9-48f2-90ac-efd691da4940" providerId="ADAL" clId="{0A8FA263-FB56-4837-867A-0D5E58E94BB5}" dt="2022-03-30T05:08:35.577" v="163" actId="21"/>
          <ac:spMkLst>
            <pc:docMk/>
            <pc:sldMk cId="2887735351" sldId="340"/>
            <ac:spMk id="16" creationId="{E258846E-F326-4340-8BFB-6AD1D5F98A74}"/>
          </ac:spMkLst>
        </pc:spChg>
        <pc:spChg chg="add del">
          <ac:chgData name="Nan Li" userId="9f13fba5-2de9-48f2-90ac-efd691da4940" providerId="ADAL" clId="{0A8FA263-FB56-4837-867A-0D5E58E94BB5}" dt="2022-03-30T05:08:35.577" v="163" actId="21"/>
          <ac:spMkLst>
            <pc:docMk/>
            <pc:sldMk cId="2887735351" sldId="340"/>
            <ac:spMk id="18" creationId="{87E0B42A-35A8-4F40-ADA3-DED77161EE4A}"/>
          </ac:spMkLst>
        </pc:spChg>
        <pc:spChg chg="add del">
          <ac:chgData name="Nan Li" userId="9f13fba5-2de9-48f2-90ac-efd691da4940" providerId="ADAL" clId="{0A8FA263-FB56-4837-867A-0D5E58E94BB5}" dt="2022-03-30T05:08:35.577" v="163" actId="21"/>
          <ac:spMkLst>
            <pc:docMk/>
            <pc:sldMk cId="2887735351" sldId="340"/>
            <ac:spMk id="20" creationId="{AFAD812A-9868-4D93-90D7-C62B0F3671E5}"/>
          </ac:spMkLst>
        </pc:spChg>
        <pc:spChg chg="add del">
          <ac:chgData name="Nan Li" userId="9f13fba5-2de9-48f2-90ac-efd691da4940" providerId="ADAL" clId="{0A8FA263-FB56-4837-867A-0D5E58E94BB5}" dt="2022-03-30T05:08:35.577" v="163" actId="21"/>
          <ac:spMkLst>
            <pc:docMk/>
            <pc:sldMk cId="2887735351" sldId="340"/>
            <ac:spMk id="22" creationId="{6337F60C-812F-4F5E-A479-DD3B55107DEC}"/>
          </ac:spMkLst>
        </pc:spChg>
        <pc:spChg chg="add del">
          <ac:chgData name="Nan Li" userId="9f13fba5-2de9-48f2-90ac-efd691da4940" providerId="ADAL" clId="{0A8FA263-FB56-4837-867A-0D5E58E94BB5}" dt="2022-03-30T05:08:35.577" v="163" actId="21"/>
          <ac:spMkLst>
            <pc:docMk/>
            <pc:sldMk cId="2887735351" sldId="340"/>
            <ac:spMk id="24" creationId="{25D431B6-7E62-4C78-AD5A-B3E54E18FA4D}"/>
          </ac:spMkLst>
        </pc:spChg>
        <pc:spChg chg="add del mod">
          <ac:chgData name="Nan Li" userId="9f13fba5-2de9-48f2-90ac-efd691da4940" providerId="ADAL" clId="{0A8FA263-FB56-4837-867A-0D5E58E94BB5}" dt="2022-03-30T05:08:11.469" v="147"/>
          <ac:spMkLst>
            <pc:docMk/>
            <pc:sldMk cId="2887735351" sldId="340"/>
            <ac:spMk id="26" creationId="{6058C4D4-D675-497E-9A77-E785A14BBC47}"/>
          </ac:spMkLst>
        </pc:spChg>
        <pc:picChg chg="add del">
          <ac:chgData name="Nan Li" userId="9f13fba5-2de9-48f2-90ac-efd691da4940" providerId="ADAL" clId="{0A8FA263-FB56-4837-867A-0D5E58E94BB5}" dt="2022-03-30T05:08:35.577" v="163" actId="21"/>
          <ac:picMkLst>
            <pc:docMk/>
            <pc:sldMk cId="2887735351" sldId="340"/>
            <ac:picMk id="3" creationId="{5762E1F4-D2FD-4318-83DD-171EDC80341E}"/>
          </ac:picMkLst>
        </pc:picChg>
        <pc:picChg chg="add del">
          <ac:chgData name="Nan Li" userId="9f13fba5-2de9-48f2-90ac-efd691da4940" providerId="ADAL" clId="{0A8FA263-FB56-4837-867A-0D5E58E94BB5}" dt="2022-03-30T05:08:35.577" v="163" actId="21"/>
          <ac:picMkLst>
            <pc:docMk/>
            <pc:sldMk cId="2887735351" sldId="340"/>
            <ac:picMk id="11" creationId="{1765822A-AEB8-4A1B-982A-86BA0E532217}"/>
          </ac:picMkLst>
        </pc:picChg>
        <pc:picChg chg="add del">
          <ac:chgData name="Nan Li" userId="9f13fba5-2de9-48f2-90ac-efd691da4940" providerId="ADAL" clId="{0A8FA263-FB56-4837-867A-0D5E58E94BB5}" dt="2022-03-30T05:08:35.577" v="163" actId="21"/>
          <ac:picMkLst>
            <pc:docMk/>
            <pc:sldMk cId="2887735351" sldId="340"/>
            <ac:picMk id="15" creationId="{1318D32E-F9D8-4A1E-AB1F-1AC971AF084A}"/>
          </ac:picMkLst>
        </pc:picChg>
        <pc:picChg chg="add del">
          <ac:chgData name="Nan Li" userId="9f13fba5-2de9-48f2-90ac-efd691da4940" providerId="ADAL" clId="{0A8FA263-FB56-4837-867A-0D5E58E94BB5}" dt="2022-03-30T05:08:35.577" v="163" actId="21"/>
          <ac:picMkLst>
            <pc:docMk/>
            <pc:sldMk cId="2887735351" sldId="340"/>
            <ac:picMk id="17" creationId="{7F3D4180-7AB8-421E-908B-6B83CC4D4EE7}"/>
          </ac:picMkLst>
        </pc:picChg>
        <pc:picChg chg="add del">
          <ac:chgData name="Nan Li" userId="9f13fba5-2de9-48f2-90ac-efd691da4940" providerId="ADAL" clId="{0A8FA263-FB56-4837-867A-0D5E58E94BB5}" dt="2022-03-30T05:08:35.577" v="163" actId="21"/>
          <ac:picMkLst>
            <pc:docMk/>
            <pc:sldMk cId="2887735351" sldId="340"/>
            <ac:picMk id="19" creationId="{42CBA719-71E0-4358-93BF-6955C0F4617E}"/>
          </ac:picMkLst>
        </pc:picChg>
        <pc:picChg chg="add del">
          <ac:chgData name="Nan Li" userId="9f13fba5-2de9-48f2-90ac-efd691da4940" providerId="ADAL" clId="{0A8FA263-FB56-4837-867A-0D5E58E94BB5}" dt="2022-03-30T05:08:35.577" v="163" actId="21"/>
          <ac:picMkLst>
            <pc:docMk/>
            <pc:sldMk cId="2887735351" sldId="340"/>
            <ac:picMk id="21" creationId="{258C8743-DE95-43DC-8911-C875CAB87FD0}"/>
          </ac:picMkLst>
        </pc:picChg>
        <pc:picChg chg="add del">
          <ac:chgData name="Nan Li" userId="9f13fba5-2de9-48f2-90ac-efd691da4940" providerId="ADAL" clId="{0A8FA263-FB56-4837-867A-0D5E58E94BB5}" dt="2022-03-30T05:08:35.577" v="163" actId="21"/>
          <ac:picMkLst>
            <pc:docMk/>
            <pc:sldMk cId="2887735351" sldId="340"/>
            <ac:picMk id="23" creationId="{C04DF43D-70DE-45C3-B626-1E54244E67DA}"/>
          </ac:picMkLst>
        </pc:picChg>
        <pc:picChg chg="add del">
          <ac:chgData name="Nan Li" userId="9f13fba5-2de9-48f2-90ac-efd691da4940" providerId="ADAL" clId="{0A8FA263-FB56-4837-867A-0D5E58E94BB5}" dt="2022-03-30T05:08:35.577" v="163" actId="21"/>
          <ac:picMkLst>
            <pc:docMk/>
            <pc:sldMk cId="2887735351" sldId="340"/>
            <ac:picMk id="25" creationId="{C814B7DC-C794-47B6-990E-BB277595605F}"/>
          </ac:picMkLst>
        </pc:picChg>
      </pc:sldChg>
      <pc:sldChg chg="modSp mod">
        <pc:chgData name="Nan Li" userId="9f13fba5-2de9-48f2-90ac-efd691da4940" providerId="ADAL" clId="{0A8FA263-FB56-4837-867A-0D5E58E94BB5}" dt="2022-03-30T05:05:55.870" v="115" actId="1076"/>
        <pc:sldMkLst>
          <pc:docMk/>
          <pc:sldMk cId="0" sldId="3173"/>
        </pc:sldMkLst>
        <pc:spChg chg="mod">
          <ac:chgData name="Nan Li" userId="9f13fba5-2de9-48f2-90ac-efd691da4940" providerId="ADAL" clId="{0A8FA263-FB56-4837-867A-0D5E58E94BB5}" dt="2022-03-30T05:05:55.870" v="115" actId="1076"/>
          <ac:spMkLst>
            <pc:docMk/>
            <pc:sldMk cId="0" sldId="3173"/>
            <ac:spMk id="5" creationId="{00000000-0000-0000-0000-000000000000}"/>
          </ac:spMkLst>
        </pc:spChg>
      </pc:sldChg>
      <pc:sldChg chg="modSp mod">
        <pc:chgData name="Nan Li" userId="9f13fba5-2de9-48f2-90ac-efd691da4940" providerId="ADAL" clId="{0A8FA263-FB56-4837-867A-0D5E58E94BB5}" dt="2022-03-30T05:06:14.003" v="119" actId="1076"/>
        <pc:sldMkLst>
          <pc:docMk/>
          <pc:sldMk cId="2931173175" sldId="3175"/>
        </pc:sldMkLst>
        <pc:spChg chg="mod">
          <ac:chgData name="Nan Li" userId="9f13fba5-2de9-48f2-90ac-efd691da4940" providerId="ADAL" clId="{0A8FA263-FB56-4837-867A-0D5E58E94BB5}" dt="2022-03-30T05:06:14.003" v="119" actId="1076"/>
          <ac:spMkLst>
            <pc:docMk/>
            <pc:sldMk cId="2931173175" sldId="3175"/>
            <ac:spMk id="13" creationId="{821DC211-B5B9-B04A-8BDC-05602D25CCE5}"/>
          </ac:spMkLst>
        </pc:spChg>
        <pc:spChg chg="mod">
          <ac:chgData name="Nan Li" userId="9f13fba5-2de9-48f2-90ac-efd691da4940" providerId="ADAL" clId="{0A8FA263-FB56-4837-867A-0D5E58E94BB5}" dt="2022-03-30T05:06:03.139" v="116" actId="14100"/>
          <ac:spMkLst>
            <pc:docMk/>
            <pc:sldMk cId="2931173175" sldId="3175"/>
            <ac:spMk id="26" creationId="{4740A5DF-7DDE-1D4D-93A8-176EB9A7FB65}"/>
          </ac:spMkLst>
        </pc:spChg>
        <pc:spChg chg="mod">
          <ac:chgData name="Nan Li" userId="9f13fba5-2de9-48f2-90ac-efd691da4940" providerId="ADAL" clId="{0A8FA263-FB56-4837-867A-0D5E58E94BB5}" dt="2022-03-30T05:06:05.947" v="117" actId="14100"/>
          <ac:spMkLst>
            <pc:docMk/>
            <pc:sldMk cId="2931173175" sldId="3175"/>
            <ac:spMk id="27" creationId="{EBFB4A12-77DC-7B4F-B6B1-B9C41F83C244}"/>
          </ac:spMkLst>
        </pc:spChg>
      </pc:sldChg>
      <pc:sldChg chg="del">
        <pc:chgData name="Nan Li" userId="9f13fba5-2de9-48f2-90ac-efd691da4940" providerId="ADAL" clId="{0A8FA263-FB56-4837-867A-0D5E58E94BB5}" dt="2022-03-29T07:15:42.144" v="65" actId="47"/>
        <pc:sldMkLst>
          <pc:docMk/>
          <pc:sldMk cId="593100809" sldId="3204"/>
        </pc:sldMkLst>
      </pc:sldChg>
      <pc:sldChg chg="modSp mod">
        <pc:chgData name="Nan Li" userId="9f13fba5-2de9-48f2-90ac-efd691da4940" providerId="ADAL" clId="{0A8FA263-FB56-4837-867A-0D5E58E94BB5}" dt="2022-03-30T05:06:24.541" v="121" actId="1076"/>
        <pc:sldMkLst>
          <pc:docMk/>
          <pc:sldMk cId="80743916" sldId="3220"/>
        </pc:sldMkLst>
        <pc:spChg chg="mod">
          <ac:chgData name="Nan Li" userId="9f13fba5-2de9-48f2-90ac-efd691da4940" providerId="ADAL" clId="{0A8FA263-FB56-4837-867A-0D5E58E94BB5}" dt="2022-03-30T05:06:24.541" v="121" actId="1076"/>
          <ac:spMkLst>
            <pc:docMk/>
            <pc:sldMk cId="80743916" sldId="3220"/>
            <ac:spMk id="21" creationId="{A6FA2592-2343-7647-B269-14E1F13142E1}"/>
          </ac:spMkLst>
        </pc:spChg>
      </pc:sldChg>
      <pc:sldChg chg="addSp delSp modSp mod delAnim">
        <pc:chgData name="Nan Li" userId="9f13fba5-2de9-48f2-90ac-efd691da4940" providerId="ADAL" clId="{0A8FA263-FB56-4837-867A-0D5E58E94BB5}" dt="2022-03-29T07:27:10.476" v="108" actId="14100"/>
        <pc:sldMkLst>
          <pc:docMk/>
          <pc:sldMk cId="783302090" sldId="3222"/>
        </pc:sldMkLst>
        <pc:spChg chg="mod">
          <ac:chgData name="Nan Li" userId="9f13fba5-2de9-48f2-90ac-efd691da4940" providerId="ADAL" clId="{0A8FA263-FB56-4837-867A-0D5E58E94BB5}" dt="2022-03-29T07:27:10.476" v="108" actId="14100"/>
          <ac:spMkLst>
            <pc:docMk/>
            <pc:sldMk cId="783302090" sldId="3222"/>
            <ac:spMk id="9" creationId="{07E94835-C23E-7D49-A869-C4AA3B5D2C38}"/>
          </ac:spMkLst>
        </pc:spChg>
        <pc:spChg chg="add mod">
          <ac:chgData name="Nan Li" userId="9f13fba5-2de9-48f2-90ac-efd691da4940" providerId="ADAL" clId="{0A8FA263-FB56-4837-867A-0D5E58E94BB5}" dt="2022-03-29T06:56:40.841" v="62" actId="571"/>
          <ac:spMkLst>
            <pc:docMk/>
            <pc:sldMk cId="783302090" sldId="3222"/>
            <ac:spMk id="12" creationId="{2A7FAF76-AD0E-4ABB-AB09-1FB0912AD6D1}"/>
          </ac:spMkLst>
        </pc:spChg>
        <pc:spChg chg="mod">
          <ac:chgData name="Nan Li" userId="9f13fba5-2de9-48f2-90ac-efd691da4940" providerId="ADAL" clId="{0A8FA263-FB56-4837-867A-0D5E58E94BB5}" dt="2022-03-29T07:26:54.626" v="107" actId="20577"/>
          <ac:spMkLst>
            <pc:docMk/>
            <pc:sldMk cId="783302090" sldId="3222"/>
            <ac:spMk id="16" creationId="{3CC2C396-8243-D242-9992-05C4DDF287BD}"/>
          </ac:spMkLst>
        </pc:spChg>
        <pc:spChg chg="del">
          <ac:chgData name="Nan Li" userId="9f13fba5-2de9-48f2-90ac-efd691da4940" providerId="ADAL" clId="{0A8FA263-FB56-4837-867A-0D5E58E94BB5}" dt="2022-03-29T06:56:33.576" v="60" actId="478"/>
          <ac:spMkLst>
            <pc:docMk/>
            <pc:sldMk cId="783302090" sldId="3222"/>
            <ac:spMk id="18" creationId="{F5918612-5691-6B48-80FD-E89D01BBB44D}"/>
          </ac:spMkLst>
        </pc:spChg>
        <pc:spChg chg="del">
          <ac:chgData name="Nan Li" userId="9f13fba5-2de9-48f2-90ac-efd691da4940" providerId="ADAL" clId="{0A8FA263-FB56-4837-867A-0D5E58E94BB5}" dt="2022-03-29T06:56:33.576" v="60" actId="478"/>
          <ac:spMkLst>
            <pc:docMk/>
            <pc:sldMk cId="783302090" sldId="3222"/>
            <ac:spMk id="19" creationId="{CFC6E9DA-BDDD-2B48-8961-9A40EE2616F5}"/>
          </ac:spMkLst>
        </pc:spChg>
        <pc:spChg chg="del">
          <ac:chgData name="Nan Li" userId="9f13fba5-2de9-48f2-90ac-efd691da4940" providerId="ADAL" clId="{0A8FA263-FB56-4837-867A-0D5E58E94BB5}" dt="2022-03-29T06:56:43.253" v="63" actId="478"/>
          <ac:spMkLst>
            <pc:docMk/>
            <pc:sldMk cId="783302090" sldId="3222"/>
            <ac:spMk id="20" creationId="{2BB056EE-C78C-2644-BE60-7D71CBA5B4C2}"/>
          </ac:spMkLst>
        </pc:spChg>
        <pc:spChg chg="mod">
          <ac:chgData name="Nan Li" userId="9f13fba5-2de9-48f2-90ac-efd691da4940" providerId="ADAL" clId="{0A8FA263-FB56-4837-867A-0D5E58E94BB5}" dt="2022-03-29T06:56:46.030" v="64" actId="1076"/>
          <ac:spMkLst>
            <pc:docMk/>
            <pc:sldMk cId="783302090" sldId="3222"/>
            <ac:spMk id="21" creationId="{6D984F63-BCF3-2541-966A-AD847B41236D}"/>
          </ac:spMkLst>
        </pc:spChg>
        <pc:spChg chg="del">
          <ac:chgData name="Nan Li" userId="9f13fba5-2de9-48f2-90ac-efd691da4940" providerId="ADAL" clId="{0A8FA263-FB56-4837-867A-0D5E58E94BB5}" dt="2022-03-29T06:56:36.792" v="61" actId="478"/>
          <ac:spMkLst>
            <pc:docMk/>
            <pc:sldMk cId="783302090" sldId="3222"/>
            <ac:spMk id="22" creationId="{CB406775-B1D2-DE49-9DD2-C177B3C49EF4}"/>
          </ac:spMkLst>
        </pc:spChg>
        <pc:spChg chg="del">
          <ac:chgData name="Nan Li" userId="9f13fba5-2de9-48f2-90ac-efd691da4940" providerId="ADAL" clId="{0A8FA263-FB56-4837-867A-0D5E58E94BB5}" dt="2022-03-29T06:56:36.792" v="61" actId="478"/>
          <ac:spMkLst>
            <pc:docMk/>
            <pc:sldMk cId="783302090" sldId="3222"/>
            <ac:spMk id="23" creationId="{9EFEF04A-F272-8046-8B23-9636E4434B8E}"/>
          </ac:spMkLst>
        </pc:spChg>
      </pc:sldChg>
      <pc:sldChg chg="addSp delSp modSp mod modNotesTx">
        <pc:chgData name="Nan Li" userId="9f13fba5-2de9-48f2-90ac-efd691da4940" providerId="ADAL" clId="{0A8FA263-FB56-4837-867A-0D5E58E94BB5}" dt="2022-03-30T05:09:30.317" v="185"/>
        <pc:sldMkLst>
          <pc:docMk/>
          <pc:sldMk cId="4162255441" sldId="3225"/>
        </pc:sldMkLst>
        <pc:spChg chg="add del mod">
          <ac:chgData name="Nan Li" userId="9f13fba5-2de9-48f2-90ac-efd691da4940" providerId="ADAL" clId="{0A8FA263-FB56-4837-867A-0D5E58E94BB5}" dt="2022-03-30T05:08:45.357" v="167" actId="478"/>
          <ac:spMkLst>
            <pc:docMk/>
            <pc:sldMk cId="4162255441" sldId="3225"/>
            <ac:spMk id="2" creationId="{FBA335A4-1926-419E-95A5-5B4976FB1C80}"/>
          </ac:spMkLst>
        </pc:spChg>
        <pc:spChg chg="add del mod">
          <ac:chgData name="Nan Li" userId="9f13fba5-2de9-48f2-90ac-efd691da4940" providerId="ADAL" clId="{0A8FA263-FB56-4837-867A-0D5E58E94BB5}" dt="2022-03-30T05:09:07.487" v="176" actId="20577"/>
          <ac:spMkLst>
            <pc:docMk/>
            <pc:sldMk cId="4162255441" sldId="3225"/>
            <ac:spMk id="4" creationId="{00856E42-8F0C-CC4B-8303-AB0FDA2BA9B4}"/>
          </ac:spMkLst>
        </pc:spChg>
        <pc:spChg chg="add del mod">
          <ac:chgData name="Nan Li" userId="9f13fba5-2de9-48f2-90ac-efd691da4940" providerId="ADAL" clId="{0A8FA263-FB56-4837-867A-0D5E58E94BB5}" dt="2022-03-30T05:08:45.357" v="167" actId="478"/>
          <ac:spMkLst>
            <pc:docMk/>
            <pc:sldMk cId="4162255441" sldId="3225"/>
            <ac:spMk id="6" creationId="{3941A9B9-9895-44C1-B84C-8CAE72368E9B}"/>
          </ac:spMkLst>
        </pc:spChg>
        <pc:spChg chg="add del mod">
          <ac:chgData name="Nan Li" userId="9f13fba5-2de9-48f2-90ac-efd691da4940" providerId="ADAL" clId="{0A8FA263-FB56-4837-867A-0D5E58E94BB5}" dt="2022-03-30T05:08:45.357" v="167" actId="478"/>
          <ac:spMkLst>
            <pc:docMk/>
            <pc:sldMk cId="4162255441" sldId="3225"/>
            <ac:spMk id="8" creationId="{1BA8FF72-DB10-45AF-8850-8C3AA2A4A573}"/>
          </ac:spMkLst>
        </pc:spChg>
        <pc:spChg chg="add mod">
          <ac:chgData name="Nan Li" userId="9f13fba5-2de9-48f2-90ac-efd691da4940" providerId="ADAL" clId="{0A8FA263-FB56-4837-867A-0D5E58E94BB5}" dt="2022-03-30T05:09:10.523" v="177" actId="1076"/>
          <ac:spMkLst>
            <pc:docMk/>
            <pc:sldMk cId="4162255441" sldId="3225"/>
            <ac:spMk id="10" creationId="{D9322FFC-D2F6-40F3-A968-121B7ECC12B0}"/>
          </ac:spMkLst>
        </pc:spChg>
        <pc:spChg chg="add del mod">
          <ac:chgData name="Nan Li" userId="9f13fba5-2de9-48f2-90ac-efd691da4940" providerId="ADAL" clId="{0A8FA263-FB56-4837-867A-0D5E58E94BB5}" dt="2022-03-30T05:08:17.586" v="151"/>
          <ac:spMkLst>
            <pc:docMk/>
            <pc:sldMk cId="4162255441" sldId="3225"/>
            <ac:spMk id="19" creationId="{6CF0CBAD-A386-4975-9D5B-BCB25C8A2FE6}"/>
          </ac:spMkLst>
        </pc:spChg>
        <pc:spChg chg="add del mod">
          <ac:chgData name="Nan Li" userId="9f13fba5-2de9-48f2-90ac-efd691da4940" providerId="ADAL" clId="{0A8FA263-FB56-4837-867A-0D5E58E94BB5}" dt="2022-03-30T05:08:17.586" v="151"/>
          <ac:spMkLst>
            <pc:docMk/>
            <pc:sldMk cId="4162255441" sldId="3225"/>
            <ac:spMk id="20" creationId="{6784746E-B552-4EC5-A507-9FE11AA5BAFC}"/>
          </ac:spMkLst>
        </pc:spChg>
        <pc:spChg chg="add del mod">
          <ac:chgData name="Nan Li" userId="9f13fba5-2de9-48f2-90ac-efd691da4940" providerId="ADAL" clId="{0A8FA263-FB56-4837-867A-0D5E58E94BB5}" dt="2022-03-30T05:08:17.586" v="151"/>
          <ac:spMkLst>
            <pc:docMk/>
            <pc:sldMk cId="4162255441" sldId="3225"/>
            <ac:spMk id="21" creationId="{D4929D26-43AD-4B01-863C-67466145ECA9}"/>
          </ac:spMkLst>
        </pc:spChg>
        <pc:spChg chg="add del mod">
          <ac:chgData name="Nan Li" userId="9f13fba5-2de9-48f2-90ac-efd691da4940" providerId="ADAL" clId="{0A8FA263-FB56-4837-867A-0D5E58E94BB5}" dt="2022-03-30T05:08:17.586" v="151"/>
          <ac:spMkLst>
            <pc:docMk/>
            <pc:sldMk cId="4162255441" sldId="3225"/>
            <ac:spMk id="22" creationId="{5FC2F233-ED0C-4CB1-94DB-F57CDC571BA9}"/>
          </ac:spMkLst>
        </pc:spChg>
        <pc:spChg chg="add del mod">
          <ac:chgData name="Nan Li" userId="9f13fba5-2de9-48f2-90ac-efd691da4940" providerId="ADAL" clId="{0A8FA263-FB56-4837-867A-0D5E58E94BB5}" dt="2022-03-30T05:08:17.586" v="151"/>
          <ac:spMkLst>
            <pc:docMk/>
            <pc:sldMk cId="4162255441" sldId="3225"/>
            <ac:spMk id="23" creationId="{466564D1-FD29-4BB7-8195-DABCA72AE128}"/>
          </ac:spMkLst>
        </pc:spChg>
        <pc:spChg chg="add del mod">
          <ac:chgData name="Nan Li" userId="9f13fba5-2de9-48f2-90ac-efd691da4940" providerId="ADAL" clId="{0A8FA263-FB56-4837-867A-0D5E58E94BB5}" dt="2022-03-30T05:08:17.586" v="151"/>
          <ac:spMkLst>
            <pc:docMk/>
            <pc:sldMk cId="4162255441" sldId="3225"/>
            <ac:spMk id="24" creationId="{9A418D8D-F69B-4282-8C42-E053C8F986FD}"/>
          </ac:spMkLst>
        </pc:spChg>
        <pc:spChg chg="add del mod">
          <ac:chgData name="Nan Li" userId="9f13fba5-2de9-48f2-90ac-efd691da4940" providerId="ADAL" clId="{0A8FA263-FB56-4837-867A-0D5E58E94BB5}" dt="2022-03-30T05:08:17.586" v="151"/>
          <ac:spMkLst>
            <pc:docMk/>
            <pc:sldMk cId="4162255441" sldId="3225"/>
            <ac:spMk id="25" creationId="{AA9CAC31-B2EA-47F1-912D-A29558DD3A1A}"/>
          </ac:spMkLst>
        </pc:spChg>
        <pc:spChg chg="add del mod">
          <ac:chgData name="Nan Li" userId="9f13fba5-2de9-48f2-90ac-efd691da4940" providerId="ADAL" clId="{0A8FA263-FB56-4837-867A-0D5E58E94BB5}" dt="2022-03-30T05:08:17.586" v="151"/>
          <ac:spMkLst>
            <pc:docMk/>
            <pc:sldMk cId="4162255441" sldId="3225"/>
            <ac:spMk id="26" creationId="{5F762751-D11F-435F-9DF7-7DE6CB4ACDE0}"/>
          </ac:spMkLst>
        </pc:spChg>
        <pc:spChg chg="add del mod">
          <ac:chgData name="Nan Li" userId="9f13fba5-2de9-48f2-90ac-efd691da4940" providerId="ADAL" clId="{0A8FA263-FB56-4837-867A-0D5E58E94BB5}" dt="2022-03-30T05:08:34.397" v="160"/>
          <ac:spMkLst>
            <pc:docMk/>
            <pc:sldMk cId="4162255441" sldId="3225"/>
            <ac:spMk id="35" creationId="{DD9B16D9-B446-4408-9DA3-FA400D933009}"/>
          </ac:spMkLst>
        </pc:spChg>
        <pc:spChg chg="add del mod">
          <ac:chgData name="Nan Li" userId="9f13fba5-2de9-48f2-90ac-efd691da4940" providerId="ADAL" clId="{0A8FA263-FB56-4837-867A-0D5E58E94BB5}" dt="2022-03-30T05:08:34.397" v="160"/>
          <ac:spMkLst>
            <pc:docMk/>
            <pc:sldMk cId="4162255441" sldId="3225"/>
            <ac:spMk id="36" creationId="{98AB0E16-51D1-44F3-8901-E425394E304A}"/>
          </ac:spMkLst>
        </pc:spChg>
        <pc:spChg chg="add del mod">
          <ac:chgData name="Nan Li" userId="9f13fba5-2de9-48f2-90ac-efd691da4940" providerId="ADAL" clId="{0A8FA263-FB56-4837-867A-0D5E58E94BB5}" dt="2022-03-30T05:08:34.397" v="160"/>
          <ac:spMkLst>
            <pc:docMk/>
            <pc:sldMk cId="4162255441" sldId="3225"/>
            <ac:spMk id="37" creationId="{CF98C1E4-32B6-4D77-8510-655D021E2112}"/>
          </ac:spMkLst>
        </pc:spChg>
        <pc:spChg chg="add del mod">
          <ac:chgData name="Nan Li" userId="9f13fba5-2de9-48f2-90ac-efd691da4940" providerId="ADAL" clId="{0A8FA263-FB56-4837-867A-0D5E58E94BB5}" dt="2022-03-30T05:08:34.397" v="160"/>
          <ac:spMkLst>
            <pc:docMk/>
            <pc:sldMk cId="4162255441" sldId="3225"/>
            <ac:spMk id="38" creationId="{A00ED21F-5AC2-4A41-A52B-472B4ADACCBF}"/>
          </ac:spMkLst>
        </pc:spChg>
        <pc:spChg chg="add del mod">
          <ac:chgData name="Nan Li" userId="9f13fba5-2de9-48f2-90ac-efd691da4940" providerId="ADAL" clId="{0A8FA263-FB56-4837-867A-0D5E58E94BB5}" dt="2022-03-30T05:08:34.397" v="160"/>
          <ac:spMkLst>
            <pc:docMk/>
            <pc:sldMk cId="4162255441" sldId="3225"/>
            <ac:spMk id="39" creationId="{2C6B8ED5-BBF3-441D-9498-CACD8AA64582}"/>
          </ac:spMkLst>
        </pc:spChg>
        <pc:spChg chg="add del mod">
          <ac:chgData name="Nan Li" userId="9f13fba5-2de9-48f2-90ac-efd691da4940" providerId="ADAL" clId="{0A8FA263-FB56-4837-867A-0D5E58E94BB5}" dt="2022-03-30T05:08:34.397" v="160"/>
          <ac:spMkLst>
            <pc:docMk/>
            <pc:sldMk cId="4162255441" sldId="3225"/>
            <ac:spMk id="40" creationId="{4D76294B-99CA-4208-ABE5-439B36D37426}"/>
          </ac:spMkLst>
        </pc:spChg>
        <pc:spChg chg="add del mod">
          <ac:chgData name="Nan Li" userId="9f13fba5-2de9-48f2-90ac-efd691da4940" providerId="ADAL" clId="{0A8FA263-FB56-4837-867A-0D5E58E94BB5}" dt="2022-03-30T05:08:34.397" v="160"/>
          <ac:spMkLst>
            <pc:docMk/>
            <pc:sldMk cId="4162255441" sldId="3225"/>
            <ac:spMk id="41" creationId="{267CD6CF-B4FC-4CFE-944C-233F762DAFC6}"/>
          </ac:spMkLst>
        </pc:spChg>
        <pc:spChg chg="add del mod">
          <ac:chgData name="Nan Li" userId="9f13fba5-2de9-48f2-90ac-efd691da4940" providerId="ADAL" clId="{0A8FA263-FB56-4837-867A-0D5E58E94BB5}" dt="2022-03-30T05:08:34.397" v="160"/>
          <ac:spMkLst>
            <pc:docMk/>
            <pc:sldMk cId="4162255441" sldId="3225"/>
            <ac:spMk id="42" creationId="{AF10CC43-F66D-4D98-8013-44F860E8E824}"/>
          </ac:spMkLst>
        </pc:spChg>
        <pc:spChg chg="add mod">
          <ac:chgData name="Nan Li" userId="9f13fba5-2de9-48f2-90ac-efd691da4940" providerId="ADAL" clId="{0A8FA263-FB56-4837-867A-0D5E58E94BB5}" dt="2022-03-30T05:08:50.267" v="170" actId="207"/>
          <ac:spMkLst>
            <pc:docMk/>
            <pc:sldMk cId="4162255441" sldId="3225"/>
            <ac:spMk id="51" creationId="{B89737A7-6749-4BCC-BA73-D24B35053101}"/>
          </ac:spMkLst>
        </pc:spChg>
        <pc:spChg chg="add mod">
          <ac:chgData name="Nan Li" userId="9f13fba5-2de9-48f2-90ac-efd691da4940" providerId="ADAL" clId="{0A8FA263-FB56-4837-867A-0D5E58E94BB5}" dt="2022-03-30T05:08:50.267" v="170" actId="207"/>
          <ac:spMkLst>
            <pc:docMk/>
            <pc:sldMk cId="4162255441" sldId="3225"/>
            <ac:spMk id="52" creationId="{9CA33AAE-B610-40B3-903A-3AEDF0BAC7E3}"/>
          </ac:spMkLst>
        </pc:spChg>
        <pc:spChg chg="add mod">
          <ac:chgData name="Nan Li" userId="9f13fba5-2de9-48f2-90ac-efd691da4940" providerId="ADAL" clId="{0A8FA263-FB56-4837-867A-0D5E58E94BB5}" dt="2022-03-30T05:08:50.267" v="170" actId="207"/>
          <ac:spMkLst>
            <pc:docMk/>
            <pc:sldMk cId="4162255441" sldId="3225"/>
            <ac:spMk id="53" creationId="{1E76EF6C-8FB8-4800-898B-D846E9D71076}"/>
          </ac:spMkLst>
        </pc:spChg>
        <pc:spChg chg="add mod">
          <ac:chgData name="Nan Li" userId="9f13fba5-2de9-48f2-90ac-efd691da4940" providerId="ADAL" clId="{0A8FA263-FB56-4837-867A-0D5E58E94BB5}" dt="2022-03-30T05:08:50.267" v="170" actId="207"/>
          <ac:spMkLst>
            <pc:docMk/>
            <pc:sldMk cId="4162255441" sldId="3225"/>
            <ac:spMk id="54" creationId="{F709B692-64AF-42AC-AA8D-14E580E3B5AF}"/>
          </ac:spMkLst>
        </pc:spChg>
        <pc:spChg chg="add mod">
          <ac:chgData name="Nan Li" userId="9f13fba5-2de9-48f2-90ac-efd691da4940" providerId="ADAL" clId="{0A8FA263-FB56-4837-867A-0D5E58E94BB5}" dt="2022-03-30T05:08:50.267" v="170" actId="207"/>
          <ac:spMkLst>
            <pc:docMk/>
            <pc:sldMk cId="4162255441" sldId="3225"/>
            <ac:spMk id="55" creationId="{3F0D2605-D507-401F-AB14-837FF5CCB384}"/>
          </ac:spMkLst>
        </pc:spChg>
        <pc:spChg chg="add mod">
          <ac:chgData name="Nan Li" userId="9f13fba5-2de9-48f2-90ac-efd691da4940" providerId="ADAL" clId="{0A8FA263-FB56-4837-867A-0D5E58E94BB5}" dt="2022-03-30T05:08:50.267" v="170" actId="207"/>
          <ac:spMkLst>
            <pc:docMk/>
            <pc:sldMk cId="4162255441" sldId="3225"/>
            <ac:spMk id="56" creationId="{DE9C1E87-C1AD-44F9-9F0F-BBF74203D611}"/>
          </ac:spMkLst>
        </pc:spChg>
        <pc:spChg chg="add mod">
          <ac:chgData name="Nan Li" userId="9f13fba5-2de9-48f2-90ac-efd691da4940" providerId="ADAL" clId="{0A8FA263-FB56-4837-867A-0D5E58E94BB5}" dt="2022-03-30T05:08:50.267" v="170" actId="207"/>
          <ac:spMkLst>
            <pc:docMk/>
            <pc:sldMk cId="4162255441" sldId="3225"/>
            <ac:spMk id="57" creationId="{44E99074-D41B-42CE-AD1D-7E79F305AA62}"/>
          </ac:spMkLst>
        </pc:spChg>
        <pc:spChg chg="add mod">
          <ac:chgData name="Nan Li" userId="9f13fba5-2de9-48f2-90ac-efd691da4940" providerId="ADAL" clId="{0A8FA263-FB56-4837-867A-0D5E58E94BB5}" dt="2022-03-30T05:08:50.267" v="170" actId="207"/>
          <ac:spMkLst>
            <pc:docMk/>
            <pc:sldMk cId="4162255441" sldId="3225"/>
            <ac:spMk id="58" creationId="{56AC567E-ED6E-4F4C-8A79-7A0914C1E804}"/>
          </ac:spMkLst>
        </pc:spChg>
        <pc:picChg chg="add del">
          <ac:chgData name="Nan Li" userId="9f13fba5-2de9-48f2-90ac-efd691da4940" providerId="ADAL" clId="{0A8FA263-FB56-4837-867A-0D5E58E94BB5}" dt="2022-03-30T05:08:45.357" v="167" actId="478"/>
          <ac:picMkLst>
            <pc:docMk/>
            <pc:sldMk cId="4162255441" sldId="3225"/>
            <ac:picMk id="3" creationId="{9D3C86DE-8047-5944-B4D5-9B1B921D99BE}"/>
          </ac:picMkLst>
        </pc:picChg>
        <pc:picChg chg="add del mod">
          <ac:chgData name="Nan Li" userId="9f13fba5-2de9-48f2-90ac-efd691da4940" providerId="ADAL" clId="{0A8FA263-FB56-4837-867A-0D5E58E94BB5}" dt="2022-03-30T05:08:47.391" v="168" actId="478"/>
          <ac:picMkLst>
            <pc:docMk/>
            <pc:sldMk cId="4162255441" sldId="3225"/>
            <ac:picMk id="9" creationId="{13DAD333-1DFC-47CA-9824-5FED2428642B}"/>
          </ac:picMkLst>
        </pc:picChg>
        <pc:picChg chg="add del mod">
          <ac:chgData name="Nan Li" userId="9f13fba5-2de9-48f2-90ac-efd691da4940" providerId="ADAL" clId="{0A8FA263-FB56-4837-867A-0D5E58E94BB5}" dt="2022-03-30T05:08:17.586" v="151"/>
          <ac:picMkLst>
            <pc:docMk/>
            <pc:sldMk cId="4162255441" sldId="3225"/>
            <ac:picMk id="11" creationId="{CB883BD0-7606-4FCC-919A-BDA7856C66E2}"/>
          </ac:picMkLst>
        </pc:picChg>
        <pc:picChg chg="add del mod">
          <ac:chgData name="Nan Li" userId="9f13fba5-2de9-48f2-90ac-efd691da4940" providerId="ADAL" clId="{0A8FA263-FB56-4837-867A-0D5E58E94BB5}" dt="2022-03-30T05:08:17.586" v="151"/>
          <ac:picMkLst>
            <pc:docMk/>
            <pc:sldMk cId="4162255441" sldId="3225"/>
            <ac:picMk id="12" creationId="{105D861E-ADDF-4586-8B07-75AF372608EC}"/>
          </ac:picMkLst>
        </pc:picChg>
        <pc:picChg chg="add del mod">
          <ac:chgData name="Nan Li" userId="9f13fba5-2de9-48f2-90ac-efd691da4940" providerId="ADAL" clId="{0A8FA263-FB56-4837-867A-0D5E58E94BB5}" dt="2022-03-30T05:08:17.586" v="151"/>
          <ac:picMkLst>
            <pc:docMk/>
            <pc:sldMk cId="4162255441" sldId="3225"/>
            <ac:picMk id="13" creationId="{5ABD44BF-E205-4A87-857D-4BAC85828B13}"/>
          </ac:picMkLst>
        </pc:picChg>
        <pc:picChg chg="add del mod">
          <ac:chgData name="Nan Li" userId="9f13fba5-2de9-48f2-90ac-efd691da4940" providerId="ADAL" clId="{0A8FA263-FB56-4837-867A-0D5E58E94BB5}" dt="2022-03-30T05:08:17.586" v="151"/>
          <ac:picMkLst>
            <pc:docMk/>
            <pc:sldMk cId="4162255441" sldId="3225"/>
            <ac:picMk id="14" creationId="{318D1052-43E2-43C9-A1BC-EDBD44469A14}"/>
          </ac:picMkLst>
        </pc:picChg>
        <pc:picChg chg="add del mod">
          <ac:chgData name="Nan Li" userId="9f13fba5-2de9-48f2-90ac-efd691da4940" providerId="ADAL" clId="{0A8FA263-FB56-4837-867A-0D5E58E94BB5}" dt="2022-03-30T05:08:17.586" v="151"/>
          <ac:picMkLst>
            <pc:docMk/>
            <pc:sldMk cId="4162255441" sldId="3225"/>
            <ac:picMk id="15" creationId="{BE8C99E9-873C-45EF-9FC8-6E05C8384285}"/>
          </ac:picMkLst>
        </pc:picChg>
        <pc:picChg chg="add del mod">
          <ac:chgData name="Nan Li" userId="9f13fba5-2de9-48f2-90ac-efd691da4940" providerId="ADAL" clId="{0A8FA263-FB56-4837-867A-0D5E58E94BB5}" dt="2022-03-30T05:08:17.586" v="151"/>
          <ac:picMkLst>
            <pc:docMk/>
            <pc:sldMk cId="4162255441" sldId="3225"/>
            <ac:picMk id="16" creationId="{65417B23-70D2-430E-880A-687448A013E5}"/>
          </ac:picMkLst>
        </pc:picChg>
        <pc:picChg chg="add del mod">
          <ac:chgData name="Nan Li" userId="9f13fba5-2de9-48f2-90ac-efd691da4940" providerId="ADAL" clId="{0A8FA263-FB56-4837-867A-0D5E58E94BB5}" dt="2022-03-30T05:08:17.586" v="151"/>
          <ac:picMkLst>
            <pc:docMk/>
            <pc:sldMk cId="4162255441" sldId="3225"/>
            <ac:picMk id="17" creationId="{3654CD7D-58E1-43DE-98E2-588101F0F3E0}"/>
          </ac:picMkLst>
        </pc:picChg>
        <pc:picChg chg="add del mod">
          <ac:chgData name="Nan Li" userId="9f13fba5-2de9-48f2-90ac-efd691da4940" providerId="ADAL" clId="{0A8FA263-FB56-4837-867A-0D5E58E94BB5}" dt="2022-03-30T05:08:17.586" v="151"/>
          <ac:picMkLst>
            <pc:docMk/>
            <pc:sldMk cId="4162255441" sldId="3225"/>
            <ac:picMk id="18" creationId="{81B85AB7-B8AE-44BC-B56E-3FE18265BB0D}"/>
          </ac:picMkLst>
        </pc:picChg>
        <pc:picChg chg="add del mod">
          <ac:chgData name="Nan Li" userId="9f13fba5-2de9-48f2-90ac-efd691da4940" providerId="ADAL" clId="{0A8FA263-FB56-4837-867A-0D5E58E94BB5}" dt="2022-03-30T05:08:34.397" v="160"/>
          <ac:picMkLst>
            <pc:docMk/>
            <pc:sldMk cId="4162255441" sldId="3225"/>
            <ac:picMk id="27" creationId="{682B9CE3-49BB-4734-B059-93219A165884}"/>
          </ac:picMkLst>
        </pc:picChg>
        <pc:picChg chg="add del mod">
          <ac:chgData name="Nan Li" userId="9f13fba5-2de9-48f2-90ac-efd691da4940" providerId="ADAL" clId="{0A8FA263-FB56-4837-867A-0D5E58E94BB5}" dt="2022-03-30T05:08:34.397" v="160"/>
          <ac:picMkLst>
            <pc:docMk/>
            <pc:sldMk cId="4162255441" sldId="3225"/>
            <ac:picMk id="28" creationId="{702C1136-542C-4DDD-885B-CCB2FC03A3A3}"/>
          </ac:picMkLst>
        </pc:picChg>
        <pc:picChg chg="add del mod">
          <ac:chgData name="Nan Li" userId="9f13fba5-2de9-48f2-90ac-efd691da4940" providerId="ADAL" clId="{0A8FA263-FB56-4837-867A-0D5E58E94BB5}" dt="2022-03-30T05:08:34.397" v="160"/>
          <ac:picMkLst>
            <pc:docMk/>
            <pc:sldMk cId="4162255441" sldId="3225"/>
            <ac:picMk id="29" creationId="{32C9156C-4723-4D8D-BFE1-9EA60AF05D7B}"/>
          </ac:picMkLst>
        </pc:picChg>
        <pc:picChg chg="add del mod">
          <ac:chgData name="Nan Li" userId="9f13fba5-2de9-48f2-90ac-efd691da4940" providerId="ADAL" clId="{0A8FA263-FB56-4837-867A-0D5E58E94BB5}" dt="2022-03-30T05:08:34.397" v="160"/>
          <ac:picMkLst>
            <pc:docMk/>
            <pc:sldMk cId="4162255441" sldId="3225"/>
            <ac:picMk id="30" creationId="{3E41FDD6-C26A-4196-9C28-605A5805C92D}"/>
          </ac:picMkLst>
        </pc:picChg>
        <pc:picChg chg="add del mod">
          <ac:chgData name="Nan Li" userId="9f13fba5-2de9-48f2-90ac-efd691da4940" providerId="ADAL" clId="{0A8FA263-FB56-4837-867A-0D5E58E94BB5}" dt="2022-03-30T05:08:34.397" v="160"/>
          <ac:picMkLst>
            <pc:docMk/>
            <pc:sldMk cId="4162255441" sldId="3225"/>
            <ac:picMk id="31" creationId="{848AAD5F-E877-4665-B88B-B36E8A82EC6C}"/>
          </ac:picMkLst>
        </pc:picChg>
        <pc:picChg chg="add del mod">
          <ac:chgData name="Nan Li" userId="9f13fba5-2de9-48f2-90ac-efd691da4940" providerId="ADAL" clId="{0A8FA263-FB56-4837-867A-0D5E58E94BB5}" dt="2022-03-30T05:08:34.397" v="160"/>
          <ac:picMkLst>
            <pc:docMk/>
            <pc:sldMk cId="4162255441" sldId="3225"/>
            <ac:picMk id="32" creationId="{869D70F6-F57F-4A1E-B54F-8EC37D93BEF7}"/>
          </ac:picMkLst>
        </pc:picChg>
        <pc:picChg chg="add del mod">
          <ac:chgData name="Nan Li" userId="9f13fba5-2de9-48f2-90ac-efd691da4940" providerId="ADAL" clId="{0A8FA263-FB56-4837-867A-0D5E58E94BB5}" dt="2022-03-30T05:08:34.397" v="160"/>
          <ac:picMkLst>
            <pc:docMk/>
            <pc:sldMk cId="4162255441" sldId="3225"/>
            <ac:picMk id="33" creationId="{F373B208-4EC0-4C00-B218-6AA4DF0D707C}"/>
          </ac:picMkLst>
        </pc:picChg>
        <pc:picChg chg="add del mod">
          <ac:chgData name="Nan Li" userId="9f13fba5-2de9-48f2-90ac-efd691da4940" providerId="ADAL" clId="{0A8FA263-FB56-4837-867A-0D5E58E94BB5}" dt="2022-03-30T05:08:34.397" v="160"/>
          <ac:picMkLst>
            <pc:docMk/>
            <pc:sldMk cId="4162255441" sldId="3225"/>
            <ac:picMk id="34" creationId="{61CDA119-F19D-4594-B539-C6C30DD93B79}"/>
          </ac:picMkLst>
        </pc:picChg>
        <pc:picChg chg="add mod">
          <ac:chgData name="Nan Li" userId="9f13fba5-2de9-48f2-90ac-efd691da4940" providerId="ADAL" clId="{0A8FA263-FB56-4837-867A-0D5E58E94BB5}" dt="2022-03-30T05:08:47.755" v="169"/>
          <ac:picMkLst>
            <pc:docMk/>
            <pc:sldMk cId="4162255441" sldId="3225"/>
            <ac:picMk id="43" creationId="{68CD5748-07FC-4B55-9F23-5205B0DA7EC4}"/>
          </ac:picMkLst>
        </pc:picChg>
        <pc:picChg chg="add mod">
          <ac:chgData name="Nan Li" userId="9f13fba5-2de9-48f2-90ac-efd691da4940" providerId="ADAL" clId="{0A8FA263-FB56-4837-867A-0D5E58E94BB5}" dt="2022-03-30T05:08:47.755" v="169"/>
          <ac:picMkLst>
            <pc:docMk/>
            <pc:sldMk cId="4162255441" sldId="3225"/>
            <ac:picMk id="44" creationId="{4F7E5A4C-D639-41F3-ADD2-E83B120FA837}"/>
          </ac:picMkLst>
        </pc:picChg>
        <pc:picChg chg="add mod">
          <ac:chgData name="Nan Li" userId="9f13fba5-2de9-48f2-90ac-efd691da4940" providerId="ADAL" clId="{0A8FA263-FB56-4837-867A-0D5E58E94BB5}" dt="2022-03-30T05:08:47.755" v="169"/>
          <ac:picMkLst>
            <pc:docMk/>
            <pc:sldMk cId="4162255441" sldId="3225"/>
            <ac:picMk id="45" creationId="{2AA3BC3C-8704-4344-B869-8DC321CCEE3B}"/>
          </ac:picMkLst>
        </pc:picChg>
        <pc:picChg chg="add mod">
          <ac:chgData name="Nan Li" userId="9f13fba5-2de9-48f2-90ac-efd691da4940" providerId="ADAL" clId="{0A8FA263-FB56-4837-867A-0D5E58E94BB5}" dt="2022-03-30T05:08:47.755" v="169"/>
          <ac:picMkLst>
            <pc:docMk/>
            <pc:sldMk cId="4162255441" sldId="3225"/>
            <ac:picMk id="46" creationId="{FA6EF10F-4D92-45DA-9B8B-246436B8CFEF}"/>
          </ac:picMkLst>
        </pc:picChg>
        <pc:picChg chg="add mod">
          <ac:chgData name="Nan Li" userId="9f13fba5-2de9-48f2-90ac-efd691da4940" providerId="ADAL" clId="{0A8FA263-FB56-4837-867A-0D5E58E94BB5}" dt="2022-03-30T05:08:47.755" v="169"/>
          <ac:picMkLst>
            <pc:docMk/>
            <pc:sldMk cId="4162255441" sldId="3225"/>
            <ac:picMk id="47" creationId="{EABAF951-9A89-480F-896A-D744A02D2542}"/>
          </ac:picMkLst>
        </pc:picChg>
        <pc:picChg chg="add mod">
          <ac:chgData name="Nan Li" userId="9f13fba5-2de9-48f2-90ac-efd691da4940" providerId="ADAL" clId="{0A8FA263-FB56-4837-867A-0D5E58E94BB5}" dt="2022-03-30T05:08:47.755" v="169"/>
          <ac:picMkLst>
            <pc:docMk/>
            <pc:sldMk cId="4162255441" sldId="3225"/>
            <ac:picMk id="48" creationId="{752B73E6-9F52-48DA-A8CC-33F2C88D6677}"/>
          </ac:picMkLst>
        </pc:picChg>
        <pc:picChg chg="add mod">
          <ac:chgData name="Nan Li" userId="9f13fba5-2de9-48f2-90ac-efd691da4940" providerId="ADAL" clId="{0A8FA263-FB56-4837-867A-0D5E58E94BB5}" dt="2022-03-30T05:08:47.755" v="169"/>
          <ac:picMkLst>
            <pc:docMk/>
            <pc:sldMk cId="4162255441" sldId="3225"/>
            <ac:picMk id="49" creationId="{5A438C9B-ACAC-4FE4-8FEB-9E447A2E1513}"/>
          </ac:picMkLst>
        </pc:picChg>
        <pc:picChg chg="add mod">
          <ac:chgData name="Nan Li" userId="9f13fba5-2de9-48f2-90ac-efd691da4940" providerId="ADAL" clId="{0A8FA263-FB56-4837-867A-0D5E58E94BB5}" dt="2022-03-30T05:08:47.755" v="169"/>
          <ac:picMkLst>
            <pc:docMk/>
            <pc:sldMk cId="4162255441" sldId="3225"/>
            <ac:picMk id="50" creationId="{6C0AB32D-C056-4ED8-ABC2-C22C79DFF654}"/>
          </ac:picMkLst>
        </pc:picChg>
      </pc:sldChg>
      <pc:sldChg chg="modSp add">
        <pc:chgData name="Nan Li" userId="9f13fba5-2de9-48f2-90ac-efd691da4940" providerId="ADAL" clId="{0A8FA263-FB56-4837-867A-0D5E58E94BB5}" dt="2022-04-02T08:41:20.355" v="200" actId="20577"/>
        <pc:sldMkLst>
          <pc:docMk/>
          <pc:sldMk cId="2093889408" sldId="3228"/>
        </pc:sldMkLst>
        <pc:spChg chg="mod">
          <ac:chgData name="Nan Li" userId="9f13fba5-2de9-48f2-90ac-efd691da4940" providerId="ADAL" clId="{0A8FA263-FB56-4837-867A-0D5E58E94BB5}" dt="2022-04-02T08:41:20.355" v="200" actId="20577"/>
          <ac:spMkLst>
            <pc:docMk/>
            <pc:sldMk cId="2093889408" sldId="3228"/>
            <ac:spMk id="4" creationId="{00000000-0000-0000-0000-000000000000}"/>
          </ac:spMkLst>
        </pc:spChg>
      </pc:sldChg>
      <pc:sldChg chg="add">
        <pc:chgData name="Nan Li" userId="9f13fba5-2de9-48f2-90ac-efd691da4940" providerId="ADAL" clId="{0A8FA263-FB56-4837-867A-0D5E58E94BB5}" dt="2022-04-02T08:41:09.613" v="198"/>
        <pc:sldMkLst>
          <pc:docMk/>
          <pc:sldMk cId="2243953934" sldId="3229"/>
        </pc:sldMkLst>
      </pc:sldChg>
      <pc:sldChg chg="add del">
        <pc:chgData name="Nan Li" userId="9f13fba5-2de9-48f2-90ac-efd691da4940" providerId="ADAL" clId="{0A8FA263-FB56-4837-867A-0D5E58E94BB5}" dt="2022-04-02T08:41:26.530" v="201" actId="47"/>
        <pc:sldMkLst>
          <pc:docMk/>
          <pc:sldMk cId="2987574798" sldId="3231"/>
        </pc:sldMkLst>
      </pc:sldChg>
    </pc:docChg>
  </pc:docChgLst>
</pc:chgInfo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1FC8BB-AAD7-C045-BF63-1D6F41219AF4}" type="datetimeFigureOut">
              <a:rPr kumimoji="1" lang="zh-CN" altLang="en-US" smtClean="0"/>
              <a:t>2022/4/29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1063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0562" y="4783307"/>
            <a:ext cx="544449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099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4939" y="9440647"/>
            <a:ext cx="2949099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240876-20DB-C549-AC97-1673B06F78D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88045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4" Type="http://schemas.openxmlformats.org/officeDocument/2006/relationships/slide" Target="../slides/slide3.xml" /></Relationships>
</file>

<file path=ppt/notesSlides/_rels/notesSlide10.xml.rels><?xml version="1.0" encoding="UTF-8" standalone="yes"?><Relationships xmlns="http://schemas.openxmlformats.org/package/2006/relationships"><Relationship Id="rId20" Type="http://schemas.openxmlformats.org/officeDocument/2006/relationships/slide" Target="../slides/slide19.xml" /></Relationships>
</file>

<file path=ppt/notesSlides/_rels/notesSlide11.xml.rels><?xml version="1.0" encoding="UTF-8" standalone="yes"?><Relationships xmlns="http://schemas.openxmlformats.org/package/2006/relationships"><Relationship Id="rId21" Type="http://schemas.openxmlformats.org/officeDocument/2006/relationships/slide" Target="../slides/slide20.xml" /></Relationships>
</file>

<file path=ppt/notesSlides/_rels/notesSlide2.xml.rels><?xml version="1.0" encoding="UTF-8" standalone="yes"?><Relationships xmlns="http://schemas.openxmlformats.org/package/2006/relationships"><Relationship Id="rId5" Type="http://schemas.openxmlformats.org/officeDocument/2006/relationships/slide" Target="../slides/slide4.xml" /></Relationships>
</file>

<file path=ppt/notesSlides/_rels/notesSlide3.xml.rels><?xml version="1.0" encoding="UTF-8" standalone="yes"?><Relationships xmlns="http://schemas.openxmlformats.org/package/2006/relationships"><Relationship Id="rId7" Type="http://schemas.openxmlformats.org/officeDocument/2006/relationships/slide" Target="../slides/slide6.xml" /></Relationships>
</file>

<file path=ppt/notesSlides/_rels/notesSlide4.xml.rels><?xml version="1.0" encoding="UTF-8" standalone="yes"?><Relationships xmlns="http://schemas.openxmlformats.org/package/2006/relationships"><Relationship Id="rId9" Type="http://schemas.openxmlformats.org/officeDocument/2006/relationships/slide" Target="../slides/slide8.xml" /></Relationships>
</file>

<file path=ppt/notesSlides/_rels/notesSlide5.xml.rels><?xml version="1.0" encoding="UTF-8" standalone="yes"?><Relationships xmlns="http://schemas.openxmlformats.org/package/2006/relationships"><Relationship Id="rId11" Type="http://schemas.openxmlformats.org/officeDocument/2006/relationships/slide" Target="../slides/slide10.xml" /></Relationships>
</file>

<file path=ppt/notesSlides/_rels/notesSlide6.xml.rels><?xml version="1.0" encoding="UTF-8" standalone="yes"?><Relationships xmlns="http://schemas.openxmlformats.org/package/2006/relationships"><Relationship Id="rId13" Type="http://schemas.openxmlformats.org/officeDocument/2006/relationships/slide" Target="../slides/slide12.xml" /></Relationships>
</file>

<file path=ppt/notesSlides/_rels/notesSlide7.xml.rels><?xml version="1.0" encoding="UTF-8" standalone="yes"?><Relationships xmlns="http://schemas.openxmlformats.org/package/2006/relationships"><Relationship Id="rId14" Type="http://schemas.openxmlformats.org/officeDocument/2006/relationships/slide" Target="../slides/slide13.xml" /></Relationships>
</file>

<file path=ppt/notesSlides/_rels/notesSlide8.xml.rels><?xml version="1.0" encoding="UTF-8" standalone="yes"?><Relationships xmlns="http://schemas.openxmlformats.org/package/2006/relationships"><Relationship Id="rId15" Type="http://schemas.openxmlformats.org/officeDocument/2006/relationships/slide" Target="../slides/slide14.xml" /></Relationships>
</file>

<file path=ppt/notesSlides/_rels/notesSlide9.xml.rels><?xml version="1.0" encoding="UTF-8" standalone="yes"?><Relationships xmlns="http://schemas.openxmlformats.org/package/2006/relationships"><Relationship Id="rId16" Type="http://schemas.openxmlformats.org/officeDocument/2006/relationships/slide" Target="../slides/slide15.xml" /></Relationships>
</file>

<file path=ppt/notesSlides/notesSlide1.xml><?xml version="1.0" encoding="utf-8"?>
<p:notes xmlns:p="http://schemas.openxmlformats.org/presentationml/2006/main" xmlns:r="http://schemas.openxmlformats.org/officeDocument/2006/relationships" xmlns:a="http://schemas.openxmlformats.org/drawingml/2006/main" target="/ppt/notesSlides/notesSlide1.x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/>
          <p:nvPr>
            <p:ph type="sldImg"/>
          </p:nvPr>
        </p:nvSpPr>
        <p:spPr/>
      </p:sp>
      <p:sp>
        <p:nvSpPr>
          <p:cNvPr id="3" name="Notes Placeholder 2"/>
          <p:cNvSpPr/>
          <p:nvPr>
            <p:ph type="body" idx="1"/>
          </p:nvPr>
        </p:nvSpPr>
        <p:spPr/>
        <p:txBody>
          <a:bodyPr/>
          <a:lstStyle/>
          <a:p>
            <a:pPr/>
            <a:r>
              <a:rPr altLang="en-US" dirty="0" lang="zh-CN"/>
              <a:t>今天 我们介绍</a:t>
            </a:r>
            <a:r>
              <a:rPr altLang="zh-CN" dirty="0" lang="en-US"/>
              <a:t>1</a:t>
            </a:r>
            <a:r>
              <a:rPr altLang="en-US" dirty="0" lang="zh-CN"/>
              <a:t>）少吃高脂高盐高糖的加工食品，</a:t>
            </a:r>
            <a:r>
              <a:rPr altLang="zh-CN" dirty="0" lang="en-US"/>
              <a:t>2</a:t>
            </a:r>
            <a:r>
              <a:rPr altLang="en-US" dirty="0" lang="zh-CN"/>
              <a:t>）足量饮水不喝</a:t>
            </a:r>
            <a:r>
              <a:rPr altLang="zh-CN" dirty="0" lang="en-US"/>
              <a:t>/</a:t>
            </a:r>
            <a:r>
              <a:rPr altLang="en-US" dirty="0" lang="zh-CN"/>
              <a:t>少喝含糖饮料，</a:t>
            </a:r>
            <a:r>
              <a:rPr altLang="zh-CN" dirty="0" lang="en-US"/>
              <a:t>3</a:t>
            </a:r>
            <a:r>
              <a:rPr altLang="en-US" dirty="0" lang="zh-CN"/>
              <a:t>）一起动起来</a:t>
            </a:r>
            <a:endParaRPr dirty="0" lang="en-US"/>
          </a:p>
        </p:txBody>
      </p:sp>
      <p:sp>
        <p:nvSpPr>
          <p:cNvPr id="4" name="Slide Number Placeholder 3"/>
          <p:cNvSpPr/>
          <p:nvPr>
            <p:ph type="sldNum" idx="5"/>
          </p:nvPr>
        </p:nvSpPr>
        <p:spPr/>
        <p:txBody>
          <a:bodyPr/>
          <a:lstStyle/>
          <a:p>
            <a:pPr/>
            <a:r>
              <a:rPr altLang="en-US" kumimoji="1" lang="zh-CN" smtClean="0"/>
              <a:t>3</a:t>
            </a:r>
            <a:endParaRPr altLang="en-US" kumimoji="1" lang="zh-CN"/>
          </a:p>
        </p:txBody>
      </p:sp>
    </p:spTree>
    <p:extLst>
      <p:ext uri="{BB962C8B-B14F-4D97-AF65-F5344CB8AC3E}">
        <p14:creationId xmlns:p14="http://schemas.microsoft.com/office/powerpoint/2010/main" val="839421904"/>
      </p:ext>
    </p:extLst>
  </p:cSld>
</p:notes>
</file>

<file path=ppt/notesSlides/notesSlide10.xml><?xml version="1.0" encoding="utf-8"?>
<p:notes xmlns:p="http://schemas.openxmlformats.org/presentationml/2006/main" xmlns:r="http://schemas.openxmlformats.org/officeDocument/2006/relationships" xmlns:a="http://schemas.openxmlformats.org/drawingml/2006/main" target="/ppt/notesSlides/notesSlide10.x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备注占位符 2"/>
          <p:cNvSpPr/>
          <p:nvPr>
            <p:ph type="body" idx="1"/>
          </p:nvPr>
        </p:nvSpPr>
        <p:spPr/>
        <p:txBody>
          <a:bodyPr>
            <a:normAutofit/>
          </a:bodyPr>
          <a:lstStyle/>
          <a:p>
            <a:pPr/>
            <a:endParaRPr altLang="en-US" dirty="0" lang="zh-CN"/>
          </a:p>
        </p:txBody>
      </p:sp>
      <p:sp>
        <p:nvSpPr>
          <p:cNvPr id="4" name="灯片编号占位符 3"/>
          <p:cNvSpPr/>
          <p:nvPr>
            <p:ph type="sldNum" idx="10"/>
          </p:nvPr>
        </p:nvSpPr>
        <p:spPr/>
        <p:txBody>
          <a:bodyPr/>
          <a:lstStyle/>
          <a:p>
            <a:pPr/>
            <a:r>
              <a:rPr altLang="en-US" lang="zh-CN" smtClean="0"/>
              <a:t>19</a:t>
            </a:r>
            <a:endParaRPr altLang="en-US" lang="zh-CN"/>
          </a:p>
        </p:txBody>
      </p:sp>
    </p:spTree>
    <p:extLst>
      <p:ext uri="{BB962C8B-B14F-4D97-AF65-F5344CB8AC3E}">
        <p14:creationId xmlns:p14="http://schemas.microsoft.com/office/powerpoint/2010/main" val="3889376390"/>
      </p:ext>
    </p:extLst>
  </p:cSld>
</p:notes>
</file>

<file path=ppt/notesSlides/notesSlide11.xml><?xml version="1.0" encoding="utf-8"?>
<p:notes xmlns:p="http://schemas.openxmlformats.org/presentationml/2006/main" xmlns:r="http://schemas.openxmlformats.org/officeDocument/2006/relationships" xmlns:a="http://schemas.openxmlformats.org/drawingml/2006/main" target="/ppt/notesSlides/notesSlide11.x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/>
          <p:nvPr>
            <p:ph type="sldImg" idx="4294967295"/>
          </p:nvPr>
        </p:nvSpPr>
        <p:spPr>
          <a:xfrm>
            <a:off x="92075" y="746125"/>
            <a:ext cx="6621463" cy="3725863"/>
          </a:xfrm>
          <a:ln w="12700">
            <a:miter lim="800000"/>
          </a:ln>
        </p:spPr>
      </p:sp>
      <p:sp>
        <p:nvSpPr>
          <p:cNvPr id="37891" name="备注占位符 2"/>
          <p:cNvSpPr/>
          <p:nvPr>
            <p:ph type="body" idx="4294967295"/>
          </p:nvPr>
        </p:nvSpPr>
        <p:spPr/>
        <p:txBody>
          <a:bodyPr/>
          <a:lstStyle/>
          <a:p>
            <a:pPr/>
            <a:endParaRPr altLang="en-US" lang="zh-CN"/>
          </a:p>
        </p:txBody>
      </p:sp>
      <p:sp>
        <p:nvSpPr>
          <p:cNvPr id="37892" name="灯片编号占位符 3"/>
          <p:cNvSpPr/>
          <p:nvPr>
            <p:ph type="sldNum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/>
            <a:r>
              <a:rPr altLang="en-US"/>
              <a:t>20</a:t>
            </a:r>
            <a:endParaRPr altLang="en-US" lang="zh-CN"/>
          </a:p>
        </p:txBody>
      </p:sp>
    </p:spTree>
  </p:cSld>
</p:notes>
</file>

<file path=ppt/notesSlides/notesSlide2.xml><?xml version="1.0" encoding="utf-8"?>
<p:notes xmlns:p="http://schemas.openxmlformats.org/presentationml/2006/main" xmlns:r="http://schemas.openxmlformats.org/officeDocument/2006/relationships" xmlns:a="http://schemas.openxmlformats.org/drawingml/2006/main" target="/ppt/notesSlides/notesSlide2.x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备注占位符 2"/>
          <p:cNvSpPr/>
          <p:nvPr>
            <p:ph type="body" idx="1"/>
          </p:nvPr>
        </p:nvSpPr>
        <p:spPr/>
        <p:txBody>
          <a:bodyPr>
            <a:normAutofit/>
          </a:bodyPr>
          <a:lstStyle/>
          <a:p>
            <a:pPr/>
            <a:endParaRPr altLang="en-US" dirty="0" lang="zh-CN"/>
          </a:p>
        </p:txBody>
      </p:sp>
      <p:sp>
        <p:nvSpPr>
          <p:cNvPr id="4" name="灯片编号占位符 3"/>
          <p:cNvSpPr/>
          <p:nvPr>
            <p:ph type="sldNum" idx="10"/>
          </p:nvPr>
        </p:nvSpPr>
        <p:spPr/>
        <p:txBody>
          <a:bodyPr/>
          <a:lstStyle/>
          <a:p>
            <a:pPr/>
            <a:r>
              <a:rPr altLang="en-US" lang="zh-CN" smtClean="0"/>
              <a:t>4</a:t>
            </a:r>
            <a:endParaRPr altLang="en-US" lang="zh-CN"/>
          </a:p>
        </p:txBody>
      </p:sp>
    </p:spTree>
  </p:cSld>
</p:notes>
</file>

<file path=ppt/notesSlides/notesSlide3.xml><?xml version="1.0" encoding="utf-8"?>
<p:notes xmlns:p="http://schemas.openxmlformats.org/presentationml/2006/main" xmlns:r="http://schemas.openxmlformats.org/officeDocument/2006/relationships" xmlns:a="http://schemas.openxmlformats.org/drawingml/2006/main" target="/ppt/notesSlides/notesSlide3.x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/>
          <p:nvPr>
            <p:ph type="sldImg"/>
          </p:nvPr>
        </p:nvSpPr>
        <p:spPr/>
      </p:sp>
      <p:sp>
        <p:nvSpPr>
          <p:cNvPr id="3" name="Notes Placeholder 2"/>
          <p:cNvSpPr/>
          <p:nvPr>
            <p:ph type="body" idx="1"/>
          </p:nvPr>
        </p:nvSpPr>
        <p:spPr/>
        <p:txBody>
          <a:bodyPr/>
          <a:lstStyle/>
          <a:p>
            <a:pPr marL="0" marR="0" indent="0" lvl="0" algn="l" defTabSz="914400" rtl="0" eaLnBrk="1" latinLnBrk="0" hangingPunct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altLang="en-US" dirty="0" kumimoji="1" lang="zh-CN" b="1" sz="1200">
                <a:solidFill>
                  <a:srgbClr val="00B050"/>
                </a:solidFill>
                <a:ea typeface="PingFang SC Semibold" panose="020B0400000000000000" pitchFamily="34" charset="-122"/>
                <a:latin typeface="PingFang SC Semibold" panose="020B0400000000000000" pitchFamily="34" charset="-122"/>
              </a:rPr>
              <a:t>高脂、高盐、高糖的加工食品</a:t>
            </a:r>
            <a:r>
              <a:rPr altLang="en-US" dirty="0" lang="zh-CN" sz="1200">
                <a:solidFill>
                  <a:schemeClr val="tx1">
                    <a:lumMod val="85000"/>
                    <a:lumOff val="15000"/>
                  </a:schemeClr>
                </a:solidFill>
                <a:ea typeface="PingFang SC" panose="020B0400000000000000" pitchFamily="34" charset="-122"/>
                <a:latin typeface="PingFang SC" panose="020B0400000000000000" pitchFamily="34" charset="-122"/>
              </a:rPr>
              <a:t>会让你想吃更多的食物，容易使人多度饮食：而我们大多数人可能都会一不小心吃得太多，除非我们有意识地控制</a:t>
            </a:r>
            <a:endParaRPr dirty="0" lang="en-US"/>
          </a:p>
        </p:txBody>
      </p:sp>
      <p:sp>
        <p:nvSpPr>
          <p:cNvPr id="4" name="Slide Number Placeholder 3"/>
          <p:cNvSpPr/>
          <p:nvPr>
            <p:ph type="sldNum" idx="5"/>
          </p:nvPr>
        </p:nvSpPr>
        <p:spPr/>
        <p:txBody>
          <a:bodyPr/>
          <a:lstStyle/>
          <a:p>
            <a:pPr/>
            <a:r>
              <a:rPr altLang="en-US" kumimoji="1" lang="zh-CN" smtClean="0"/>
              <a:t>6</a:t>
            </a:r>
            <a:endParaRPr altLang="en-US" kumimoji="1" lang="zh-CN"/>
          </a:p>
        </p:txBody>
      </p:sp>
    </p:spTree>
    <p:extLst>
      <p:ext uri="{BB962C8B-B14F-4D97-AF65-F5344CB8AC3E}">
        <p14:creationId xmlns:p14="http://schemas.microsoft.com/office/powerpoint/2010/main" val="3672084045"/>
      </p:ext>
    </p:extLst>
  </p:cSld>
</p:notes>
</file>

<file path=ppt/notesSlides/notesSlide4.xml><?xml version="1.0" encoding="utf-8"?>
<p:notes xmlns:p="http://schemas.openxmlformats.org/presentationml/2006/main" xmlns:r="http://schemas.openxmlformats.org/officeDocument/2006/relationships" xmlns:a="http://schemas.openxmlformats.org/drawingml/2006/main" target="/ppt/notesSlides/notesSlide4.x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/>
          <p:nvPr>
            <p:ph type="sldImg"/>
          </p:nvPr>
        </p:nvSpPr>
        <p:spPr/>
      </p:sp>
      <p:sp>
        <p:nvSpPr>
          <p:cNvPr id="3" name="Notes Placeholder 2"/>
          <p:cNvSpPr/>
          <p:nvPr>
            <p:ph type="body" idx="1"/>
          </p:nvPr>
        </p:nvSpPr>
        <p:spPr/>
        <p:txBody>
          <a:bodyPr/>
          <a:lstStyle/>
          <a:p>
            <a:pPr/>
            <a:endParaRPr dirty="0" lang="en-US"/>
          </a:p>
        </p:txBody>
      </p:sp>
      <p:sp>
        <p:nvSpPr>
          <p:cNvPr id="4" name="Slide Number Placeholder 3"/>
          <p:cNvSpPr/>
          <p:nvPr>
            <p:ph type="sldNum" idx="5"/>
          </p:nvPr>
        </p:nvSpPr>
        <p:spPr/>
        <p:txBody>
          <a:bodyPr/>
          <a:lstStyle/>
          <a:p>
            <a:pPr/>
            <a:r>
              <a:rPr altLang="en-US" kumimoji="1" lang="zh-CN" smtClean="0"/>
              <a:t>8</a:t>
            </a:r>
            <a:endParaRPr altLang="en-US" kumimoji="1" lang="zh-CN"/>
          </a:p>
        </p:txBody>
      </p:sp>
    </p:spTree>
    <p:extLst>
      <p:ext uri="{BB962C8B-B14F-4D97-AF65-F5344CB8AC3E}">
        <p14:creationId xmlns:p14="http://schemas.microsoft.com/office/powerpoint/2010/main" val="1883912642"/>
      </p:ext>
    </p:extLst>
  </p:cSld>
</p:notes>
</file>

<file path=ppt/notesSlides/notesSlide5.xml><?xml version="1.0" encoding="utf-8"?>
<p:notes xmlns:p="http://schemas.openxmlformats.org/presentationml/2006/main" xmlns:r="http://schemas.openxmlformats.org/officeDocument/2006/relationships" xmlns:a="http://schemas.openxmlformats.org/drawingml/2006/main" target="/ppt/notesSlides/notesSlide5.x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/>
          <p:nvPr>
            <p:ph type="sldImg"/>
          </p:nvPr>
        </p:nvSpPr>
        <p:spPr/>
      </p:sp>
      <p:sp>
        <p:nvSpPr>
          <p:cNvPr id="3" name="Notes Placeholder 2"/>
          <p:cNvSpPr/>
          <p:nvPr>
            <p:ph type="body" idx="1"/>
          </p:nvPr>
        </p:nvSpPr>
        <p:spPr/>
        <p:txBody>
          <a:bodyPr/>
          <a:lstStyle/>
          <a:p>
            <a:pPr/>
            <a:endParaRPr dirty="0" lang="en-US"/>
          </a:p>
        </p:txBody>
      </p:sp>
      <p:sp>
        <p:nvSpPr>
          <p:cNvPr id="4" name="Slide Number Placeholder 3"/>
          <p:cNvSpPr/>
          <p:nvPr>
            <p:ph type="sldNum" idx="5"/>
          </p:nvPr>
        </p:nvSpPr>
        <p:spPr/>
        <p:txBody>
          <a:bodyPr/>
          <a:lstStyle/>
          <a:p>
            <a:pPr/>
            <a:r>
              <a:rPr altLang="en-US" kumimoji="1" lang="zh-CN" smtClean="0"/>
              <a:t>10</a:t>
            </a:r>
            <a:endParaRPr altLang="en-US" kumimoji="1" lang="zh-CN"/>
          </a:p>
        </p:txBody>
      </p:sp>
    </p:spTree>
    <p:extLst>
      <p:ext uri="{BB962C8B-B14F-4D97-AF65-F5344CB8AC3E}">
        <p14:creationId xmlns:p14="http://schemas.microsoft.com/office/powerpoint/2010/main" val="286655126"/>
      </p:ext>
    </p:extLst>
  </p:cSld>
</p:notes>
</file>

<file path=ppt/notesSlides/notesSlide6.xml><?xml version="1.0" encoding="utf-8"?>
<p:notes xmlns:p="http://schemas.openxmlformats.org/presentationml/2006/main" xmlns:r="http://schemas.openxmlformats.org/officeDocument/2006/relationships" xmlns:a="http://schemas.openxmlformats.org/drawingml/2006/main" target="/ppt/notesSlides/notesSlide6.x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备注占位符 2"/>
          <p:cNvSpPr/>
          <p:nvPr>
            <p:ph type="body" idx="1"/>
          </p:nvPr>
        </p:nvSpPr>
        <p:spPr/>
        <p:txBody>
          <a:bodyPr>
            <a:normAutofit/>
          </a:bodyPr>
          <a:lstStyle/>
          <a:p>
            <a:pPr/>
            <a:endParaRPr altLang="en-US" dirty="0" lang="zh-CN"/>
          </a:p>
        </p:txBody>
      </p:sp>
      <p:sp>
        <p:nvSpPr>
          <p:cNvPr id="4" name="灯片编号占位符 3"/>
          <p:cNvSpPr/>
          <p:nvPr>
            <p:ph type="sldNum" idx="10"/>
          </p:nvPr>
        </p:nvSpPr>
        <p:spPr/>
        <p:txBody>
          <a:bodyPr/>
          <a:lstStyle/>
          <a:p>
            <a:pPr/>
            <a:r>
              <a:rPr altLang="en-US" lang="zh-CN" smtClean="0"/>
              <a:t>12</a:t>
            </a:r>
            <a:endParaRPr altLang="en-US" lang="zh-CN"/>
          </a:p>
        </p:txBody>
      </p:sp>
    </p:spTree>
    <p:extLst>
      <p:ext uri="{BB962C8B-B14F-4D97-AF65-F5344CB8AC3E}">
        <p14:creationId xmlns:p14="http://schemas.microsoft.com/office/powerpoint/2010/main" val="2140553253"/>
      </p:ext>
    </p:extLst>
  </p:cSld>
</p:notes>
</file>

<file path=ppt/notesSlides/notesSlide7.xml><?xml version="1.0" encoding="utf-8"?>
<p:notes xmlns:p="http://schemas.openxmlformats.org/presentationml/2006/main" xmlns:r="http://schemas.openxmlformats.org/officeDocument/2006/relationships" xmlns:a="http://schemas.openxmlformats.org/drawingml/2006/main" target="/ppt/notesSlides/notesSlide7.x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pPr marL="0" marR="0" indent="0" lvl="0" algn="l" defTabSz="914400" rtl="0" eaLnBrk="0" latinLnBrk="0" hangingPunct="0" fontAlgn="base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None/>
              <a:defRPr/>
            </a:pPr>
            <a:endParaRPr altLang="en-US" dirty="0" lang="zh-CN"/>
          </a:p>
        </p:txBody>
      </p:sp>
      <p:sp>
        <p:nvSpPr>
          <p:cNvPr id="4" name="灯片编号占位符 3"/>
          <p:cNvSpPr/>
          <p:nvPr>
            <p:ph type="sldNum" idx="10"/>
          </p:nvPr>
        </p:nvSpPr>
        <p:spPr/>
        <p:txBody>
          <a:bodyPr/>
          <a:lstStyle/>
          <a:p>
            <a:pPr/>
            <a:r>
              <a:rPr altLang="en-US" lang="zh-CN" smtClean="0">
                <a:solidFill>
                  <a:prstClr val="black"/>
                </a:solidFill>
              </a:rPr>
              <a:t>13</a:t>
            </a:r>
            <a:endParaRPr altLang="en-US" 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172077"/>
      </p:ext>
    </p:extLst>
  </p:cSld>
</p:notes>
</file>

<file path=ppt/notesSlides/notesSlide8.xml><?xml version="1.0" encoding="utf-8"?>
<p:notes xmlns:p="http://schemas.openxmlformats.org/presentationml/2006/main" xmlns:r="http://schemas.openxmlformats.org/officeDocument/2006/relationships" xmlns:a="http://schemas.openxmlformats.org/drawingml/2006/main" target="/ppt/notesSlides/notesSlide8.x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pPr/>
            <a:r>
              <a:rPr altLang="en-US" dirty="0" lang="zh-CN"/>
              <a:t>什么是营养标签呢，其实很容易识别，举个例子，可乐大家都喝过吧，我们来看看可乐的营养标签</a:t>
            </a:r>
            <a:endParaRPr altLang="zh-CN" dirty="0" lang="en-US"/>
          </a:p>
          <a:p>
            <a:pPr marL="0" marR="0" indent="0" lvl="0" algn="l" defTabSz="914400" rtl="0" eaLnBrk="1" latinLnBrk="0" hangingPunct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altLang="en-US" dirty="0" lang="zh-CN"/>
              <a:t>这款经典的</a:t>
            </a:r>
            <a:r>
              <a:rPr altLang="en-US" lang="zh-CN"/>
              <a:t>可乐，</a:t>
            </a:r>
            <a:r>
              <a:rPr altLang="en-US" dirty="0" lang="zh-CN"/>
              <a:t>配料表中也可以看到添加了果葡糖浆、白砂糖，所以平时在超市看到含糖饮料时，可以用营养标签和配料表进行识别。</a:t>
            </a:r>
          </a:p>
          <a:p>
            <a:pPr/>
            <a:endParaRPr altLang="en-US" dirty="0" lang="zh-CN"/>
          </a:p>
        </p:txBody>
      </p:sp>
      <p:sp>
        <p:nvSpPr>
          <p:cNvPr id="4" name="灯片编号占位符 3"/>
          <p:cNvSpPr/>
          <p:nvPr>
            <p:ph type="sldNum" idx="10"/>
          </p:nvPr>
        </p:nvSpPr>
        <p:spPr/>
        <p:txBody>
          <a:bodyPr/>
          <a:lstStyle/>
          <a:p>
            <a:pPr/>
            <a:r>
              <a:rPr altLang="en-US" lang="zh-CN" smtClean="0"/>
              <a:t>14</a:t>
            </a:r>
            <a:endParaRPr altLang="en-US" lang="zh-CN"/>
          </a:p>
        </p:txBody>
      </p:sp>
    </p:spTree>
  </p:cSld>
</p:notes>
</file>

<file path=ppt/notesSlides/notesSlide9.xml><?xml version="1.0" encoding="utf-8"?>
<p:notes xmlns:p="http://schemas.openxmlformats.org/presentationml/2006/main" xmlns:r="http://schemas.openxmlformats.org/officeDocument/2006/relationships" xmlns:a="http://schemas.openxmlformats.org/drawingml/2006/main" target="/ppt/notesSlides/notesSlide9.x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/>
          <p:nvPr>
            <p:ph type="sldImg"/>
          </p:nvPr>
        </p:nvSpPr>
        <p:spPr/>
      </p:sp>
      <p:sp>
        <p:nvSpPr>
          <p:cNvPr id="3" name="Notes Placeholder 2"/>
          <p:cNvSpPr/>
          <p:nvPr>
            <p:ph type="body" idx="1"/>
          </p:nvPr>
        </p:nvSpPr>
        <p:spPr/>
        <p:txBody>
          <a:bodyPr/>
          <a:lstStyle/>
          <a:p>
            <a:pPr marL="0" marR="0" indent="0" lvl="0" algn="l" defTabSz="914400" rtl="0" eaLnBrk="1" latinLnBrk="0" hangingPunct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dirty="0" lang="zh-CN" sz="1200">
                <a:effectLst/>
                <a:cs typeface="Times New Roman" panose="02020603050405020304" pitchFamily="18" charset="0"/>
                <a:ea typeface="DengXian" panose="02010600030101010101" pitchFamily="2" charset="-122"/>
                <a:latin typeface="Calibri" panose="020F0502020204030204" pitchFamily="34" charset="0"/>
              </a:rPr>
              <a:t>一块方糖大约</a:t>
            </a:r>
            <a:r>
              <a:rPr dirty="0" lang="en-US" sz="1200">
                <a:effectLst/>
                <a:cs typeface="Times New Roman" panose="02020603050405020304" pitchFamily="18" charset="0"/>
                <a:ea typeface="DengXian" panose="02010600030101010101" pitchFamily="2" charset="-122"/>
                <a:latin typeface="Calibri" panose="020F0502020204030204" pitchFamily="34" charset="0"/>
              </a:rPr>
              <a:t>4g</a:t>
            </a:r>
            <a:r>
              <a:rPr altLang="en-US" dirty="0" lang="zh-CN" sz="1200">
                <a:effectLst/>
                <a:cs typeface="Times New Roman" panose="02020603050405020304" pitchFamily="18" charset="0"/>
                <a:ea typeface="DengXian" panose="02010600030101010101" pitchFamily="2" charset="-122"/>
                <a:latin typeface="Calibri" panose="020F0502020204030204" pitchFamily="34" charset="0"/>
              </a:rPr>
              <a:t>，根据</a:t>
            </a:r>
            <a:r>
              <a:rPr altLang="zh-CN" dirty="0" lang="en-US" sz="1200">
                <a:effectLst/>
                <a:cs typeface="Times New Roman" panose="02020603050405020304" pitchFamily="18" charset="0"/>
                <a:ea typeface="DengXian" panose="02010600030101010101" pitchFamily="2" charset="-122"/>
                <a:latin typeface="Calibri" panose="020F0502020204030204" pitchFamily="34" charset="0"/>
              </a:rPr>
              <a:t>《</a:t>
            </a:r>
            <a:r>
              <a:rPr altLang="en-US" dirty="0" lang="zh-CN" sz="1200">
                <a:effectLst/>
                <a:cs typeface="Times New Roman" panose="02020603050405020304" pitchFamily="18" charset="0"/>
                <a:ea typeface="DengXian" panose="02010600030101010101" pitchFamily="2" charset="-122"/>
                <a:latin typeface="Calibri" panose="020F0502020204030204" pitchFamily="34" charset="0"/>
              </a:rPr>
              <a:t>中国居民膳食指南（</a:t>
            </a:r>
            <a:r>
              <a:rPr altLang="zh-CN" dirty="0" lang="en-US" sz="1200">
                <a:effectLst/>
                <a:cs typeface="Times New Roman" panose="02020603050405020304" pitchFamily="18" charset="0"/>
                <a:ea typeface="DengXian" panose="02010600030101010101" pitchFamily="2" charset="-122"/>
                <a:latin typeface="Calibri" panose="020F0502020204030204" pitchFamily="34" charset="0"/>
              </a:rPr>
              <a:t>2022</a:t>
            </a:r>
            <a:r>
              <a:rPr altLang="en-US" dirty="0" lang="zh-CN" sz="1200">
                <a:effectLst/>
                <a:cs typeface="Times New Roman" panose="02020603050405020304" pitchFamily="18" charset="0"/>
                <a:ea typeface="DengXian" panose="02010600030101010101" pitchFamily="2" charset="-122"/>
                <a:latin typeface="Calibri" panose="020F0502020204030204" pitchFamily="34" charset="0"/>
              </a:rPr>
              <a:t>）</a:t>
            </a:r>
            <a:r>
              <a:rPr altLang="zh-CN" dirty="0" lang="en-US" sz="1200">
                <a:effectLst/>
                <a:cs typeface="Times New Roman" panose="02020603050405020304" pitchFamily="18" charset="0"/>
                <a:ea typeface="DengXian" panose="02010600030101010101" pitchFamily="2" charset="-122"/>
                <a:latin typeface="Calibri" panose="020F0502020204030204" pitchFamily="34" charset="0"/>
              </a:rPr>
              <a:t>》</a:t>
            </a:r>
            <a:r>
              <a:rPr altLang="en-US" dirty="0" lang="zh-CN" sz="1200">
                <a:effectLst/>
                <a:cs typeface="Times New Roman" panose="02020603050405020304" pitchFamily="18" charset="0"/>
                <a:ea typeface="DengXian" panose="02010600030101010101" pitchFamily="2" charset="-122"/>
                <a:latin typeface="Calibri" panose="020F0502020204030204" pitchFamily="34" charset="0"/>
              </a:rPr>
              <a:t>，每天的添加糖最好控制在</a:t>
            </a:r>
            <a:r>
              <a:rPr altLang="zh-CN" dirty="0" lang="en-US" sz="1200">
                <a:effectLst/>
                <a:cs typeface="Times New Roman" panose="02020603050405020304" pitchFamily="18" charset="0"/>
                <a:ea typeface="DengXian" panose="02010600030101010101" pitchFamily="2" charset="-122"/>
                <a:latin typeface="Calibri" panose="020F0502020204030204" pitchFamily="34" charset="0"/>
              </a:rPr>
              <a:t>25g</a:t>
            </a:r>
            <a:r>
              <a:rPr altLang="en-US" lang="zh-CN" sz="1200">
                <a:effectLst/>
                <a:cs typeface="Times New Roman" panose="02020603050405020304" pitchFamily="18" charset="0"/>
                <a:ea typeface="DengXian" panose="02010600030101010101" pitchFamily="2" charset="-122"/>
                <a:latin typeface="Calibri" panose="020F0502020204030204" pitchFamily="34" charset="0"/>
              </a:rPr>
              <a:t>一下</a:t>
            </a:r>
            <a:endParaRPr lang="en-US"/>
          </a:p>
        </p:txBody>
      </p:sp>
      <p:sp>
        <p:nvSpPr>
          <p:cNvPr id="4" name="Slide Number Placeholder 3"/>
          <p:cNvSpPr/>
          <p:nvPr>
            <p:ph type="sldNum" idx="5"/>
          </p:nvPr>
        </p:nvSpPr>
        <p:spPr/>
        <p:txBody>
          <a:bodyPr/>
          <a:lstStyle/>
          <a:p>
            <a:pPr/>
            <a:r>
              <a:rPr altLang="en-US" kumimoji="1" lang="zh-CN" smtClean="0"/>
              <a:t>15</a:t>
            </a:r>
            <a:endParaRPr altLang="en-US" kumimoji="1" lang="zh-CN"/>
          </a:p>
        </p:txBody>
      </p:sp>
    </p:spTree>
    <p:extLst>
      <p:ext uri="{BB962C8B-B14F-4D97-AF65-F5344CB8AC3E}">
        <p14:creationId xmlns:p14="http://schemas.microsoft.com/office/powerpoint/2010/main" val="1433708855"/>
      </p:ext>
    </p:extLst>
  </p:cSld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7EC09A-6532-2F4A-B108-E517F4C222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7E56C4F-A7E7-A140-9258-04FBB8D577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F05522D-E8DD-BD4F-9110-4A3F1A512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CE998-70D2-094B-B86C-EEF9B34DCA20}" type="datetimeFigureOut">
              <a:rPr kumimoji="1" lang="zh-CN" altLang="en-US" smtClean="0"/>
              <a:t>2022/4/29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76DDAB-54E1-3A46-9D11-527AF5814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682A6F-5EB7-1F44-9AA7-04330D4D6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1CADB-B372-4C49-B6D9-B69A903E950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70962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42D1A8-1EAF-3743-B472-F49E3C8AC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43B33D-1394-E347-AA86-8CAD9F6BFF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3EDC426-5296-B74F-BC1D-8B6079936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CE998-70D2-094B-B86C-EEF9B34DCA20}" type="datetimeFigureOut">
              <a:rPr kumimoji="1" lang="zh-CN" altLang="en-US" smtClean="0"/>
              <a:t>2022/4/29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A6F39F4-506B-C74A-8512-9A537134E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5F5FFD-EB14-E54D-B810-3FB3FE651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1CADB-B372-4C49-B6D9-B69A903E950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75167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9C4515B-8A8B-9B48-858B-03F89B7E21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BE8CCF9-825B-1348-8CB7-6FF34AB4E0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13391C-3BAF-3847-8025-71AA756E7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CE998-70D2-094B-B86C-EEF9B34DCA20}" type="datetimeFigureOut">
              <a:rPr kumimoji="1" lang="zh-CN" altLang="en-US" smtClean="0"/>
              <a:t>2022/4/29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8C3B69-0739-E14E-A833-F3EEE1790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96E9F1D-38F7-B94A-B4B9-ABDC18281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1CADB-B372-4C49-B6D9-B69A903E950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75825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bg>
      <p:bgPr>
        <a:gradFill>
          <a:gsLst>
            <a:gs pos="0">
              <a:srgbClr val="FFFFFF"/>
            </a:gs>
            <a:gs pos="100000">
              <a:srgbClr val="FFFFFF"/>
            </a:gs>
            <a:gs pos="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2579919"/>
      </p:ext>
    </p:extLst>
  </p:cSld>
  <p:clrMapOvr>
    <a:masterClrMapping/>
  </p:clrMapOvr>
  <p:transition spd="slow" advTm="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D47B1A-E74A-9347-B64A-A741C8F11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EC3A3F-6B94-1F4D-8F4F-7F8CC91745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27B663-BB50-984B-B1B7-EF7710B85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CE998-70D2-094B-B86C-EEF9B34DCA20}" type="datetimeFigureOut">
              <a:rPr kumimoji="1" lang="zh-CN" altLang="en-US" smtClean="0"/>
              <a:t>2022/4/29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071386-5814-F447-BC51-26F348E41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98D68E-8126-F343-8783-26B6D6720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1CADB-B372-4C49-B6D9-B69A903E950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02669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4DAE06-8D76-6345-8865-C9AF8A0B3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85EBC4-BA2A-0B45-A6CE-8B5439E3E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E84DB41-8084-7846-A9DC-2ACA88543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CE998-70D2-094B-B86C-EEF9B34DCA20}" type="datetimeFigureOut">
              <a:rPr kumimoji="1" lang="zh-CN" altLang="en-US" smtClean="0"/>
              <a:t>2022/4/29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B5F4365-EBD0-0747-8109-37BA63D38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272AB2-E749-9A4C-A5D6-857B6A495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1CADB-B372-4C49-B6D9-B69A903E950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81689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CD2CD4-825B-8944-8666-66414D512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19C2F11-4BA4-DE46-A1E6-E48D508D67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835F550-63AB-2B41-AC80-DFD98ECDF9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F21FB54-26EA-DB4D-BFCC-97E90820D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CE998-70D2-094B-B86C-EEF9B34DCA20}" type="datetimeFigureOut">
              <a:rPr kumimoji="1" lang="zh-CN" altLang="en-US" smtClean="0"/>
              <a:t>2022/4/29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BE8DBD-BDD9-1E4B-B65F-32E4312E7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6934B23-BA42-A440-9EED-336C0D643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1CADB-B372-4C49-B6D9-B69A903E950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93476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FE1AF1-8116-3742-8DFF-4B35EBF2E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15CFBCC-317A-BA41-9589-2812B6969F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1FB46A5-D2FC-1D44-85DD-62336805C8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A66F989-D0C4-0841-B770-7DA16CBCEE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39068DD-AD10-DE4D-AA31-FD1732074C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2055130-DE25-FD49-8548-1BFBD95BC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CE998-70D2-094B-B86C-EEF9B34DCA20}" type="datetimeFigureOut">
              <a:rPr kumimoji="1" lang="zh-CN" altLang="en-US" smtClean="0"/>
              <a:t>2022/4/29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EBBA140-A3E5-7C46-BB85-79C346BF1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DA695CD-EC50-2D4B-A9A2-9CFE9C144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1CADB-B372-4C49-B6D9-B69A903E950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52667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8469E5-F2B2-B841-81AA-C35AC8277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8754349-632A-0242-A484-90284EADC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CE998-70D2-094B-B86C-EEF9B34DCA20}" type="datetimeFigureOut">
              <a:rPr kumimoji="1" lang="zh-CN" altLang="en-US" smtClean="0"/>
              <a:t>2022/4/29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650200F-31B5-9C40-A25D-1B4A14338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BD1461-A56E-B44A-ABA7-22F876547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1CADB-B372-4C49-B6D9-B69A903E950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30160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1B8CCE-733D-0D49-A7D9-2B82DF194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CE998-70D2-094B-B86C-EEF9B34DCA20}" type="datetimeFigureOut">
              <a:rPr kumimoji="1" lang="zh-CN" altLang="en-US" smtClean="0"/>
              <a:t>2022/4/29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4439A70-30B5-7D42-B5DC-3F64288B4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1521EE4-CF02-A445-B771-CDF8A0512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1CADB-B372-4C49-B6D9-B69A903E950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96544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D2E94-DC8D-214C-8F5B-3F754258F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6C18408-F81D-274C-B7AA-5446B7AD5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23F7B75-AE0A-FD40-A3D5-0945B9E6C4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1A6DD89-1E4F-1841-AC89-B027E96B1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CE998-70D2-094B-B86C-EEF9B34DCA20}" type="datetimeFigureOut">
              <a:rPr kumimoji="1" lang="zh-CN" altLang="en-US" smtClean="0"/>
              <a:t>2022/4/29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A4C07F1-1528-9E41-B07F-317DFED8B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72D9C6-C83D-CB4A-8151-0591C9906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1CADB-B372-4C49-B6D9-B69A903E950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70136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423E84-6134-6947-9F97-B4DA57CA4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3EF7D9-364F-134C-A440-5BC01835AD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DC31F06-60A7-3C42-A217-E26F697040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C4AFD5F-0093-1441-ABE8-BE410C6DE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CE998-70D2-094B-B86C-EEF9B34DCA20}" type="datetimeFigureOut">
              <a:rPr kumimoji="1" lang="zh-CN" altLang="en-US" smtClean="0"/>
              <a:t>2022/4/29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B0477A6-CE96-7946-961D-849DE3C36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695E805-B548-6D46-81AD-452A5EC54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1CADB-B372-4C49-B6D9-B69A903E950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11404871"/>
      </p:ext>
    </p:extLst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3" Type="http://schemas.openxmlformats.org/officeDocument/2006/relationships/theme" Target="../theme/theme1.xml" /><Relationship Id="rId12" Type="http://schemas.openxmlformats.org/officeDocument/2006/relationships/slideLayout" Target="../slideLayouts/slideLayout12.xml" /><Relationship Id="rId1" Type="http://schemas.openxmlformats.org/officeDocument/2006/relationships/slideLayout" Target="../slideLayouts/slideLayout1.xml" /><Relationship Id="rId7" Type="http://schemas.openxmlformats.org/officeDocument/2006/relationships/slideLayout" Target="../slideLayouts/slideLayout7.xml" /><Relationship Id="rId11" Type="http://schemas.openxmlformats.org/officeDocument/2006/relationships/slideLayout" Target="../slideLayouts/slideLayout11.xml" /><Relationship Id="rId2" Type="http://schemas.openxmlformats.org/officeDocument/2006/relationships/slideLayout" Target="../slideLayouts/slideLayout2.xml" /><Relationship Id="rId9" Type="http://schemas.openxmlformats.org/officeDocument/2006/relationships/slideLayout" Target="../slideLayouts/slideLayout9.xml" /><Relationship Id="rId10" Type="http://schemas.openxmlformats.org/officeDocument/2006/relationships/slideLayout" Target="../slideLayouts/slideLayout10.xml" /><Relationship Id="rId8" Type="http://schemas.openxmlformats.org/officeDocument/2006/relationships/slideLayout" Target="../slideLayouts/slideLayout8.xml" /><Relationship Id="rId5" Type="http://schemas.openxmlformats.org/officeDocument/2006/relationships/slideLayout" Target="../slideLayouts/slideLayout5.xml" /><Relationship Id="rId14" Type="http://schemas.openxmlformats.org/officeDocument/2006/relationships/image" Target="../media/image1.png" /><Relationship Id="rId3" Type="http://schemas.openxmlformats.org/officeDocument/2006/relationships/slideLayout" Target="../slideLayouts/slideLayout3.xml" /><Relationship Id="rId6" Type="http://schemas.openxmlformats.org/officeDocument/2006/relationships/slideLayout" Target="../slideLayouts/slideLayout6.xml" /><Relationship Id="rId4" Type="http://schemas.openxmlformats.org/officeDocument/2006/relationships/slideLayout" Target="../slideLayouts/slideLayout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1F70324-03C3-0442-9550-BF27AB118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006458-71D6-CF41-BE8E-8B75BE5752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F4C63A-B216-B146-BADD-457E9D1D34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CE998-70D2-094B-B86C-EEF9B34DCA20}" type="datetimeFigureOut">
              <a:rPr kumimoji="1" lang="zh-CN" altLang="en-US" smtClean="0"/>
              <a:t>2022/4/29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078A162-3B2A-444E-9DF2-27FEA0896B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3492E6-2D7B-B346-B955-C2C509BB91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1CADB-B372-4C49-B6D9-B69A903E950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36A9DFD-D4CA-3049-B824-FE74C60FBA6E}"/>
              </a:ext>
            </a:extLst>
          </p:cNvPr>
          <p:cNvSpPr txBox="1"/>
          <p:nvPr/>
        </p:nvSpPr>
        <p:spPr>
          <a:xfrm>
            <a:off x="9865784" y="197242"/>
            <a:ext cx="24151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000" b="1" spc="300" dirty="0">
                <a:solidFill>
                  <a:srgbClr val="00B0F0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知食就是力量</a:t>
            </a:r>
          </a:p>
        </p:txBody>
      </p:sp>
      <p:pic>
        <p:nvPicPr>
          <p:cNvPr id="9" name="图片 8" descr="图标&#10;&#10;描述已自动生成">
            <a:extLst>
              <a:ext uri="{FF2B5EF4-FFF2-40B4-BE49-F238E27FC236}">
                <a16:creationId xmlns:a16="http://schemas.microsoft.com/office/drawing/2014/main" id="{8E459DDE-3705-4A46-9AAA-DCF56BCBA51A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 rot="19636013" flipH="1">
            <a:off x="10108582" y="-21290"/>
            <a:ext cx="508144" cy="93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30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3" Type="http://schemas.openxmlformats.org/officeDocument/2006/relationships/slideLayout" Target="../slideLayouts/slideLayout1.xml" /><Relationship Id="rId2" Type="http://schemas.openxmlformats.org/officeDocument/2006/relationships/image" Target="../media/image1.png" /></Relationships>
</file>

<file path=ppt/slides/_rels/slide10.xml.rels><?xml version="1.0" encoding="UTF-8" standalone="yes"?><Relationships xmlns="http://schemas.openxmlformats.org/package/2006/relationships"><Relationship Id="rId5" Type="http://schemas.openxmlformats.org/officeDocument/2006/relationships/notesSlide" Target="../notesSlides/notesSlide5.xml" /><Relationship Id="rId3" Type="http://schemas.openxmlformats.org/officeDocument/2006/relationships/image" Target="../media/image16.png" /><Relationship Id="rId2" Type="http://schemas.openxmlformats.org/officeDocument/2006/relationships/slideLayout" Target="../slideLayouts/slideLayout1.xml" /></Relationships>
</file>

<file path=ppt/slides/_rels/slide11.xml.rels><?xml version="1.0" encoding="UTF-8" standalone="yes"?><Relationships xmlns="http://schemas.openxmlformats.org/package/2006/relationships"><Relationship Id="rId4" Type="http://schemas.openxmlformats.org/officeDocument/2006/relationships/slideLayout" Target="../slideLayouts/slideLayout1.xml" /><Relationship Id="rId3" Type="http://schemas.openxmlformats.org/officeDocument/2006/relationships/image" Target="../media/image17.png" /><Relationship Id="rId1" Type="http://schemas.openxmlformats.org/officeDocument/2006/relationships/tags" Target="../tags/tag1.xml" /></Relationships>
</file>

<file path=ppt/slides/_rels/slide12.xml.rels><?xml version="1.0" encoding="UTF-8" standalone="yes"?><Relationships xmlns="http://schemas.openxmlformats.org/package/2006/relationships"><Relationship Id="rId5" Type="http://schemas.openxmlformats.org/officeDocument/2006/relationships/notesSlide" Target="../notesSlides/notesSlide6.xml" /><Relationship Id="rId4" Type="http://schemas.openxmlformats.org/officeDocument/2006/relationships/image" Target="../media/image19.png" /><Relationship Id="rId3" Type="http://schemas.openxmlformats.org/officeDocument/2006/relationships/image" Target="../media/image18.jpg" /><Relationship Id="rId2" Type="http://schemas.openxmlformats.org/officeDocument/2006/relationships/slideLayout" Target="../slideLayouts/slideLayout7.xml" /></Relationships>
</file>

<file path=ppt/slides/_rels/slide13.xml.rels><?xml version="1.0" encoding="UTF-8" standalone="yes"?><Relationships xmlns="http://schemas.openxmlformats.org/package/2006/relationships"><Relationship Id="rId4" Type="http://schemas.openxmlformats.org/officeDocument/2006/relationships/image" Target="../media/image20.png" /><Relationship Id="rId3" Type="http://schemas.openxmlformats.org/officeDocument/2006/relationships/image" Target="../media/image14.png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12.xml" /></Relationships>
</file>

<file path=ppt/slides/_rels/slide14.xml.rels><?xml version="1.0" encoding="UTF-8" standalone="yes"?><Relationships xmlns="http://schemas.openxmlformats.org/package/2006/relationships"><Relationship Id="rId6" Type="http://schemas.openxmlformats.org/officeDocument/2006/relationships/image" Target="../media/image22.png" /><Relationship Id="rId4" Type="http://schemas.openxmlformats.org/officeDocument/2006/relationships/notesSlide" Target="../notesSlides/notesSlide8.xml" /><Relationship Id="rId3" Type="http://schemas.openxmlformats.org/officeDocument/2006/relationships/slideLayout" Target="../slideLayouts/slideLayout7.xml" /><Relationship Id="rId1" Type="http://schemas.openxmlformats.org/officeDocument/2006/relationships/tags" Target="../tags/tag2.xml" /><Relationship Id="rId2" Type="http://schemas.openxmlformats.org/officeDocument/2006/relationships/tags" Target="../tags/tag3.xml" /><Relationship Id="rId5" Type="http://schemas.openxmlformats.org/officeDocument/2006/relationships/image" Target="../media/image21.png" /></Relationships>
</file>

<file path=ppt/slides/_rels/slide15.xml.rels><?xml version="1.0" encoding="UTF-8" standalone="yes"?><Relationships xmlns="http://schemas.openxmlformats.org/package/2006/relationships"><Relationship Id="rId3" Type="http://schemas.openxmlformats.org/officeDocument/2006/relationships/image" Target="../media/image23.png" /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1.xml" /></Relationships>
</file>

<file path=ppt/slides/_rels/slide16.xml.rels><?xml version="1.0" encoding="UTF-8" standalone="yes"?><Relationships xmlns="http://schemas.openxmlformats.org/package/2006/relationships"><Relationship Id="rId3" Type="http://schemas.openxmlformats.org/officeDocument/2006/relationships/slideLayout" Target="../slideLayouts/slideLayout1.xml" /><Relationship Id="rId2" Type="http://schemas.openxmlformats.org/officeDocument/2006/relationships/image" Target="../media/image24.png" /></Relationships>
</file>

<file path=ppt/slides/_rels/slide17.xml.rels><?xml version="1.0" encoding="UTF-8" standalone="yes"?><Relationships xmlns="http://schemas.openxmlformats.org/package/2006/relationships"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1.xml" /></Relationships>
</file>

<file path=ppt/slides/_rels/slide18.xml.rels><?xml version="1.0" encoding="UTF-8" standalone="yes"?><Relationships xmlns="http://schemas.openxmlformats.org/package/2006/relationships"><Relationship Id="rId3" Type="http://schemas.openxmlformats.org/officeDocument/2006/relationships/slideLayout" Target="../slideLayouts/slideLayout1.xml" /><Relationship Id="rId2" Type="http://schemas.openxmlformats.org/officeDocument/2006/relationships/image" Target="../media/image26.png" /></Relationships>
</file>

<file path=ppt/slides/_rels/slide19.xml.rels><?xml version="1.0" encoding="UTF-8" standalone="yes"?><Relationships xmlns="http://schemas.openxmlformats.org/package/2006/relationships"><Relationship Id="rId3" Type="http://schemas.openxmlformats.org/officeDocument/2006/relationships/image" Target="../media/image27.jpg" /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<Relationships xmlns="http://schemas.openxmlformats.org/package/2006/relationships"><Relationship Id="rId2" Type="http://schemas.openxmlformats.org/officeDocument/2006/relationships/image" Target="../media/image3.emf" /><Relationship Id="rId1" Type="http://schemas.openxmlformats.org/officeDocument/2006/relationships/slideLayout" Target="../slideLayouts/slideLayout1.xml" /></Relationships>
</file>

<file path=ppt/slides/_rels/slide20.xml.rels><?xml version="1.0" encoding="UTF-8" standalone="yes"?><Relationships xmlns="http://schemas.openxmlformats.org/package/2006/relationships"><Relationship Id="rId3" Type="http://schemas.openxmlformats.org/officeDocument/2006/relationships/notesSlide" Target="../notesSlides/notesSlide11.xml" /><Relationship Id="rId2" Type="http://schemas.openxmlformats.org/officeDocument/2006/relationships/slideLayout" Target="../slideLayouts/slideLayout7.xml" /></Relationships>
</file>

<file path=ppt/slides/_rels/slide21.xml.rels><?xml version="1.0" encoding="UTF-8" standalone="yes"?><Relationships xmlns="http://schemas.openxmlformats.org/package/2006/relationships"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1.xml" /></Relationships>
</file>

<file path=ppt/slides/_rels/slide22.xml.rels><?xml version="1.0" encoding="UTF-8" standalone="yes"?><Relationships xmlns="http://schemas.openxmlformats.org/package/2006/relationships"><Relationship Id="rId3" Type="http://schemas.openxmlformats.org/officeDocument/2006/relationships/image" Target="../media/image29.png" /><Relationship Id="rId4" Type="http://schemas.openxmlformats.org/officeDocument/2006/relationships/image" Target="../media/image30.png" /><Relationship Id="rId2" Type="http://schemas.openxmlformats.org/officeDocument/2006/relationships/slideLayout" Target="../slideLayouts/slideLayout1.xml" /><Relationship Id="rId1" Type="http://schemas.openxmlformats.org/officeDocument/2006/relationships/tags" Target="../tags/tag4.xml" /></Relationships>
</file>

<file path=ppt/slides/_rels/slide23.xml.rels><?xml version="1.0" encoding="UTF-8" standalone="yes"?><Relationships xmlns="http://schemas.openxmlformats.org/package/2006/relationships"><Relationship Id="rId4" Type="http://schemas.openxmlformats.org/officeDocument/2006/relationships/image" Target="../media/image33.png" /><Relationship Id="rId3" Type="http://schemas.openxmlformats.org/officeDocument/2006/relationships/image" Target="../media/image32.png" /><Relationship Id="rId2" Type="http://schemas.openxmlformats.org/officeDocument/2006/relationships/image" Target="../media/image31.png" /><Relationship Id="rId1" Type="http://schemas.openxmlformats.org/officeDocument/2006/relationships/slideLayout" Target="../slideLayouts/slideLayout1.xml" /></Relationships>
</file>

<file path=ppt/slides/_rels/slide24.xml.rels><?xml version="1.0" encoding="UTF-8" standalone="yes"?><Relationships xmlns="http://schemas.openxmlformats.org/package/2006/relationships"><Relationship Id="rId2" Type="http://schemas.openxmlformats.org/officeDocument/2006/relationships/slideLayout" Target="../slideLayouts/slideLayout1.xml" 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26.xml.rels><?xml version="1.0" encoding="UTF-8" standalone="yes"?><Relationships xmlns="http://schemas.openxmlformats.org/package/2006/relationships"><Relationship Id="rId3" Type="http://schemas.openxmlformats.org/officeDocument/2006/relationships/slideLayout" Target="../slideLayouts/slideLayout1.xml" /><Relationship Id="rId2" Type="http://schemas.openxmlformats.org/officeDocument/2006/relationships/image" Target="../media/image34.png" /></Relationships>
</file>

<file path=ppt/slides/_rels/slide3.xml.rels><?xml version="1.0" encoding="UTF-8" standalone="yes"?><Relationships xmlns="http://schemas.openxmlformats.org/package/2006/relationships"><Relationship Id="rId5" Type="http://schemas.openxmlformats.org/officeDocument/2006/relationships/notesSlide" Target="../notesSlides/notesSlide1.xml" /><Relationship Id="rId3" Type="http://schemas.openxmlformats.org/officeDocument/2006/relationships/image" Target="../media/image4.jpeg" /><Relationship Id="rId2" Type="http://schemas.openxmlformats.org/officeDocument/2006/relationships/slideLayout" Target="../slideLayouts/slideLayout1.xml" /></Relationships>
</file>

<file path=ppt/slides/_rels/slide4.xml.rels><?xml version="1.0" encoding="UTF-8" standalone="yes"?><Relationships xmlns="http://schemas.openxmlformats.org/package/2006/relationships"><Relationship Id="rId3" Type="http://schemas.openxmlformats.org/officeDocument/2006/relationships/image" Target="../media/image5.jp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<Relationships xmlns="http://schemas.openxmlformats.org/package/2006/relationships"><Relationship Id="rId5" Type="http://schemas.openxmlformats.org/officeDocument/2006/relationships/image" Target="../media/image9.png" /><Relationship Id="rId4" Type="http://schemas.openxmlformats.org/officeDocument/2006/relationships/image" Target="../media/image8.png" /><Relationship Id="rId3" Type="http://schemas.openxmlformats.org/officeDocument/2006/relationships/image" Target="../media/image7.png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1.xml" /></Relationships>
</file>

<file path=ppt/slides/_rels/slide6.xml.rels><?xml version="1.0" encoding="UTF-8" standalone="yes"?><Relationships xmlns="http://schemas.openxmlformats.org/package/2006/relationships"><Relationship Id="rId6" Type="http://schemas.openxmlformats.org/officeDocument/2006/relationships/notesSlide" Target="../notesSlides/notesSlide3.xml" /><Relationship Id="rId5" Type="http://schemas.openxmlformats.org/officeDocument/2006/relationships/image" Target="../media/image11.png" /><Relationship Id="rId4" Type="http://schemas.openxmlformats.org/officeDocument/2006/relationships/image" Target="../media/image10.png" /><Relationship Id="rId3" Type="http://schemas.openxmlformats.org/officeDocument/2006/relationships/image" Target="../media/image8.png" /><Relationship Id="rId2" Type="http://schemas.openxmlformats.org/officeDocument/2006/relationships/slideLayout" Target="../slideLayouts/slideLayout1.xml" /></Relationships>
</file>

<file path=ppt/slides/_rels/slide7.xml.rels><?xml version="1.0" encoding="UTF-8" standalone="yes"?><Relationships xmlns="http://schemas.openxmlformats.org/package/2006/relationships"><Relationship Id="rId5" Type="http://schemas.openxmlformats.org/officeDocument/2006/relationships/image" Target="../media/image13.png" /><Relationship Id="rId6" Type="http://schemas.openxmlformats.org/officeDocument/2006/relationships/image" Target="../media/image10.png" /><Relationship Id="rId2" Type="http://schemas.openxmlformats.org/officeDocument/2006/relationships/image" Target="../media/image8.png" /><Relationship Id="rId4" Type="http://schemas.openxmlformats.org/officeDocument/2006/relationships/image" Target="../media/image9.png" /><Relationship Id="rId3" Type="http://schemas.openxmlformats.org/officeDocument/2006/relationships/image" Target="../media/image12.png" /><Relationship Id="rId1" Type="http://schemas.openxmlformats.org/officeDocument/2006/relationships/slideLayout" Target="../slideLayouts/slideLayout1.xml" /></Relationships>
</file>

<file path=ppt/slides/_rels/slide8.xml.rels><?xml version="1.0" encoding="UTF-8" standalone="yes"?><Relationships xmlns="http://schemas.openxmlformats.org/package/2006/relationships"><Relationship Id="rId5" Type="http://schemas.openxmlformats.org/officeDocument/2006/relationships/notesSlide" Target="../notesSlides/notesSlide4.xml" /><Relationship Id="rId3" Type="http://schemas.openxmlformats.org/officeDocument/2006/relationships/image" Target="../media/image14.png" /><Relationship Id="rId2" Type="http://schemas.openxmlformats.org/officeDocument/2006/relationships/slideLayout" Target="../slideLayouts/slideLayout1.xml" /></Relationships>
</file>

<file path=ppt/slides/_rels/slide9.xml.rels><?xml version="1.0" encoding="UTF-8" standalone="yes"?><Relationships xmlns="http://schemas.openxmlformats.org/package/2006/relationships"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1.xml" /></Relationships>
</file>

<file path=ppt/slides/slide1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剪去单角的矩形 19">
            <a:extLst>
              <a:ext uri="{FF2B5EF4-FFF2-40B4-BE49-F238E27FC236}">
                <a16:creationId xmlns:a16="http://schemas.microsoft.com/office/drawing/2014/main" id="{3086E247-7CC1-E047-A88F-363B6E2B2251}"/>
              </a:ext>
            </a:extLst>
          </p:cNvPr>
          <p:cNvSpPr/>
          <p:nvPr/>
        </p:nvSpPr>
        <p:spPr>
          <a:xfrm>
            <a:off x="0" y="553330"/>
            <a:ext cx="3941417" cy="461665"/>
          </a:xfrm>
          <a:prstGeom prst="snip1Rect">
            <a:avLst/>
          </a:prstGeom>
          <a:solidFill>
            <a:srgbClr val="2E309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altLang="en-US" kumimoji="1" lang="zh-CN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3807916-5ED7-0540-8F52-DB1FD53BB44D}"/>
              </a:ext>
            </a:extLst>
          </p:cNvPr>
          <p:cNvSpPr/>
          <p:nvPr/>
        </p:nvSpPr>
        <p:spPr>
          <a:xfrm>
            <a:off x="2798287" y="2436036"/>
            <a:ext cx="78937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altLang="en-US" dirty="0" lang="zh-CN" b="1" spc="300" sz="4400">
                <a:solidFill>
                  <a:srgbClr val="00B0F0"/>
                </a:solidFill>
                <a:ea typeface="PingFang SC Semibold" panose="020B0400000000000000" pitchFamily="34" charset="-122"/>
                <a:latin typeface="PingFang SC Semibold" panose="020B0400000000000000" pitchFamily="34" charset="-122"/>
              </a:rPr>
              <a:t>“</a:t>
            </a:r>
            <a:r>
              <a:rPr altLang="en-US" dirty="0" lang="zh-CN" b="1" spc="300" sz="8000">
                <a:solidFill>
                  <a:srgbClr val="00B0F0"/>
                </a:solidFill>
                <a:ea typeface="PingFang SC Semibold" panose="020B0400000000000000" pitchFamily="34" charset="-122"/>
                <a:latin typeface="PingFang SC Semibold" panose="020B0400000000000000" pitchFamily="34" charset="-122"/>
              </a:rPr>
              <a:t>知食</a:t>
            </a:r>
            <a:r>
              <a:rPr altLang="zh-CN" dirty="0" lang="en-US" b="1" spc="300" sz="8000">
                <a:solidFill>
                  <a:srgbClr val="00B0F0"/>
                </a:solidFill>
                <a:ea typeface="PingFang SC Semibold" panose="020B0400000000000000" pitchFamily="34" charset="-122"/>
                <a:latin typeface="PingFang SC Semibold" panose="020B0400000000000000" pitchFamily="34" charset="-122"/>
              </a:rPr>
              <a:t> </a:t>
            </a:r>
            <a:r>
              <a:rPr altLang="en-US" dirty="0" lang="zh-CN" b="1" spc="300" sz="4400">
                <a:solidFill>
                  <a:srgbClr val="00B0F0"/>
                </a:solidFill>
                <a:ea typeface="PingFang SC Semibold" panose="020B0400000000000000" pitchFamily="34" charset="-122"/>
                <a:latin typeface="PingFang SC Semibold" panose="020B0400000000000000" pitchFamily="34" charset="-122"/>
              </a:rPr>
              <a:t>”就是力量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91C3B9B-1803-7C4A-9972-AF8C9BC615C4}"/>
              </a:ext>
            </a:extLst>
          </p:cNvPr>
          <p:cNvSpPr/>
          <p:nvPr/>
        </p:nvSpPr>
        <p:spPr>
          <a:xfrm>
            <a:off x="3760868" y="3868650"/>
            <a:ext cx="6358373" cy="45719"/>
          </a:xfrm>
          <a:prstGeom prst="rect">
            <a:avLst/>
          </a:prstGeom>
          <a:solidFill>
            <a:srgbClr val="00B0F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altLang="en-US" kumimoji="1" lang="zh-CN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3E16721-8172-6F4F-B08E-6F5C67ADB3DF}"/>
              </a:ext>
            </a:extLst>
          </p:cNvPr>
          <p:cNvSpPr/>
          <p:nvPr/>
        </p:nvSpPr>
        <p:spPr>
          <a:xfrm>
            <a:off x="3760868" y="4405363"/>
            <a:ext cx="6358373" cy="45719"/>
          </a:xfrm>
          <a:prstGeom prst="rect">
            <a:avLst/>
          </a:prstGeom>
          <a:solidFill>
            <a:srgbClr val="00B0F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altLang="en-US" kumimoji="1" lang="zh-CN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B08EF6E-617F-D045-8CB6-0934F2760519}"/>
              </a:ext>
            </a:extLst>
          </p:cNvPr>
          <p:cNvSpPr/>
          <p:nvPr/>
        </p:nvSpPr>
        <p:spPr>
          <a:xfrm>
            <a:off x="329692" y="570263"/>
            <a:ext cx="22586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/>
            <a:r>
              <a:rPr altLang="en-US" dirty="0" lang="zh-CN" b="1" spc="300" sz="2400">
                <a:solidFill>
                  <a:schemeClr val="bg1"/>
                </a:solidFill>
                <a:ea typeface="PingFang SC Semibold" panose="020B0400000000000000" pitchFamily="34" charset="-122"/>
                <a:latin typeface="PingFang SC Semibold" panose="020B0400000000000000" pitchFamily="34" charset="-122"/>
              </a:rPr>
              <a:t>营养健康课堂</a:t>
            </a:r>
          </a:p>
        </p:txBody>
      </p:sp>
      <p:pic>
        <p:nvPicPr>
          <p:cNvPr id="3" name="图片 2" descr="图标  描述已自动生成">
            <a:extLst>
              <a:ext uri="{FF2B5EF4-FFF2-40B4-BE49-F238E27FC236}">
                <a16:creationId xmlns:a16="http://schemas.microsoft.com/office/drawing/2014/main" id="{92FFE8CA-904E-AA46-89B9-DBA6CCFFB72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 rot="2367619">
            <a:off x="1901272" y="156426"/>
            <a:ext cx="37191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651317"/>
      </p:ext>
    </p:extLst>
  </p:cSld>
  <p:clrMapOvr>
    <a:masterClrMapping/>
  </p:clrMapOvr>
</p:sld>
</file>

<file path=ppt/slides/slide10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3DA25C6C-3389-C30A-6231-2647D5EB0656}"/>
              </a:ext>
            </a:extLst>
          </p:cNvPr>
          <p:cNvSpPr/>
          <p:nvPr/>
        </p:nvSpPr>
        <p:spPr>
          <a:xfrm>
            <a:off x="441933" y="299607"/>
            <a:ext cx="7263011" cy="76944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/>
            <a:r>
              <a:rPr altLang="en-US" dirty="0" kumimoji="1" lang="zh-CN" b="1" sz="4400">
                <a:ea typeface="PingFang SC Semibold" panose="020B0400000000000000" pitchFamily="34" charset="-122"/>
                <a:latin typeface="PingFang SC Semibold" panose="020B0400000000000000" pitchFamily="34" charset="-122"/>
              </a:rPr>
              <a:t>思考：</a:t>
            </a:r>
            <a:r>
              <a:rPr altLang="en-US" dirty="0" kumimoji="1" lang="zh-CN" b="1" sz="4400">
                <a:solidFill>
                  <a:srgbClr val="2E3090"/>
                </a:solidFill>
                <a:ea typeface="PingFang SC Semibold" panose="020B0400000000000000" pitchFamily="34" charset="-122"/>
                <a:latin typeface="PingFang SC Semibold" panose="020B0400000000000000" pitchFamily="34" charset="-122"/>
              </a:rPr>
              <a:t>我能做些什么呢？</a:t>
            </a:r>
          </a:p>
        </p:txBody>
      </p:sp>
      <p:pic>
        <p:nvPicPr>
          <p:cNvPr id="5" name="图片 4" descr="卡通人物  描述已自动生成">
            <a:extLst>
              <a:ext uri="{FF2B5EF4-FFF2-40B4-BE49-F238E27FC236}">
                <a16:creationId xmlns:a16="http://schemas.microsoft.com/office/drawing/2014/main" id="{CAE15B3E-C2DC-4FCC-7DAD-B0937A9E6645}"/>
              </a:ext>
            </a:extLst>
          </p:cNvPr>
          <p:cNvPicPr/>
          <p:nvPr/>
        </p:nvPicPr>
        <p:blipFill rotWithShape="1">
          <a:blip r:embed="rId3"/>
          <a:srcRect r="1522"/>
          <a:stretch/>
        </p:blipFill>
        <p:spPr>
          <a:xfrm>
            <a:off x="1432403" y="1295400"/>
            <a:ext cx="9580154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053928"/>
      </p:ext>
    </p:extLst>
  </p:cSld>
  <p:clrMapOvr>
    <a:masterClrMapping/>
  </p:clrMapOvr>
</p:sld>
</file>

<file path=ppt/slides/slide11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00856E42-8F0C-CC4B-8303-AB0FDA2BA9B4}"/>
              </a:ext>
            </a:extLst>
          </p:cNvPr>
          <p:cNvSpPr/>
          <p:nvPr/>
        </p:nvSpPr>
        <p:spPr>
          <a:xfrm>
            <a:off x="5874619" y="1284270"/>
            <a:ext cx="4569005" cy="76944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/>
            <a:r>
              <a:rPr altLang="en-US" dirty="0" kumimoji="1" lang="zh-CN" b="1" sz="4400">
                <a:solidFill>
                  <a:srgbClr val="2E3090"/>
                </a:solidFill>
                <a:ea typeface="PingFang SC Semibold" panose="020B0400000000000000" pitchFamily="34" charset="-122"/>
                <a:latin typeface="PingFang SC Semibold" panose="020B0400000000000000" pitchFamily="34" charset="-122"/>
              </a:rPr>
              <a:t>读一读营养标签</a:t>
            </a:r>
          </a:p>
        </p:txBody>
      </p:sp>
      <p:pic>
        <p:nvPicPr>
          <p:cNvPr id="8" name="图片 7" descr="文本  中度可信度描述已自动生成">
            <a:extLst>
              <a:ext uri="{FF2B5EF4-FFF2-40B4-BE49-F238E27FC236}">
                <a16:creationId xmlns:a16="http://schemas.microsoft.com/office/drawing/2014/main" id="{254E00D1-6D89-8640-9D51-C78641F9C2EB}"/>
              </a:ext>
            </a:extLst>
          </p:cNvPr>
          <p:cNvPicPr/>
          <p:nvPr/>
        </p:nvPicPr>
        <p:blipFill rotWithShape="1">
          <a:blip r:embed="rId3"/>
          <a:srcRect t="13522"/>
          <a:stretch/>
        </p:blipFill>
        <p:spPr>
          <a:xfrm>
            <a:off x="0" y="1284270"/>
            <a:ext cx="6020219" cy="50844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18874E-DA77-4490-BC29-0EB15D9FF5C3}"/>
              </a:ext>
            </a:extLst>
          </p:cNvPr>
          <p:cNvSpPr/>
          <p:nvPr/>
        </p:nvSpPr>
        <p:spPr>
          <a:xfrm>
            <a:off x="4373785" y="2641938"/>
            <a:ext cx="1797998" cy="102592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55600" lvl="1" fontAlgn="ctr">
              <a:lnSpc>
                <a:spcPct val="150000"/>
              </a:lnSpc>
              <a:spcAft>
                <a:spcPts val="800"/>
              </a:spcAft>
            </a:pPr>
            <a:r>
              <a:rPr altLang="en-US" dirty="0" lang="zh-CN" spc="20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cs typeface="微软雅黑" panose="020B0503020204020204" charset="-122"/>
                <a:ea typeface="PingFang SC" panose="020B0400000000000000" pitchFamily="34" charset="-122"/>
                <a:latin typeface="PingFang SC" panose="020B0400000000000000" pitchFamily="34" charset="-122"/>
              </a:rPr>
              <a:t>营养</a:t>
            </a:r>
            <a:endParaRPr altLang="zh-CN" dirty="0" lang="en-US" spc="20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cs typeface="微软雅黑" panose="020B0503020204020204" charset="-122"/>
              <a:ea typeface="PingFang SC" panose="020B0400000000000000" pitchFamily="34" charset="-122"/>
              <a:latin typeface="PingFang SC" panose="020B0400000000000000" pitchFamily="34" charset="-122"/>
            </a:endParaRPr>
          </a:p>
          <a:p>
            <a:pPr marL="355600" lvl="1" fontAlgn="ctr">
              <a:lnSpc>
                <a:spcPct val="150000"/>
              </a:lnSpc>
              <a:spcAft>
                <a:spcPts val="800"/>
              </a:spcAft>
            </a:pPr>
            <a:r>
              <a:rPr altLang="en-US" dirty="0" lang="zh-CN" spc="20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cs typeface="微软雅黑" panose="020B0503020204020204" charset="-122"/>
                <a:ea typeface="PingFang SC" panose="020B0400000000000000" pitchFamily="34" charset="-122"/>
                <a:latin typeface="PingFang SC" panose="020B0400000000000000" pitchFamily="34" charset="-122"/>
              </a:rPr>
              <a:t>成分表</a:t>
            </a:r>
          </a:p>
        </p:txBody>
      </p:sp>
      <p:sp>
        <p:nvSpPr>
          <p:cNvPr id="7" name="矩形 13">
            <a:extLst>
              <a:ext uri="{FF2B5EF4-FFF2-40B4-BE49-F238E27FC236}">
                <a16:creationId xmlns:a16="http://schemas.microsoft.com/office/drawing/2014/main" id="{2A3DF84D-62D4-464A-834B-F697EB2A7E57}"/>
              </a:ext>
            </a:extLst>
          </p:cNvPr>
          <p:cNvSpPr/>
          <p:nvPr/>
        </p:nvSpPr>
        <p:spPr>
          <a:xfrm>
            <a:off x="297162" y="2789395"/>
            <a:ext cx="3578802" cy="396875"/>
          </a:xfrm>
          <a:prstGeom prst="rect">
            <a:avLst/>
          </a:prstGeom>
          <a:solidFill>
            <a:schemeClr val="phClr"/>
          </a:solidFill>
          <a:ln w="38100">
            <a:solidFill>
              <a:srgbClr val="F30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altLang="en-US" kumimoji="1" lang="zh-CN"/>
          </a:p>
        </p:txBody>
      </p:sp>
      <p:sp>
        <p:nvSpPr>
          <p:cNvPr id="9" name="矩形 13">
            <a:extLst>
              <a:ext uri="{FF2B5EF4-FFF2-40B4-BE49-F238E27FC236}">
                <a16:creationId xmlns:a16="http://schemas.microsoft.com/office/drawing/2014/main" id="{0D069B4D-939B-4461-A483-6620B6D633B4}"/>
              </a:ext>
            </a:extLst>
          </p:cNvPr>
          <p:cNvSpPr/>
          <p:nvPr/>
        </p:nvSpPr>
        <p:spPr>
          <a:xfrm>
            <a:off x="297162" y="4294520"/>
            <a:ext cx="3578802" cy="396875"/>
          </a:xfrm>
          <a:prstGeom prst="rect">
            <a:avLst/>
          </a:prstGeom>
          <a:solidFill>
            <a:schemeClr val="phClr"/>
          </a:solidFill>
          <a:ln w="38100">
            <a:solidFill>
              <a:srgbClr val="F30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altLang="en-US" kumimoji="1" lang="zh-CN"/>
          </a:p>
        </p:txBody>
      </p:sp>
      <p:sp>
        <p:nvSpPr>
          <p:cNvPr id="10" name="矩形 13">
            <a:extLst>
              <a:ext uri="{FF2B5EF4-FFF2-40B4-BE49-F238E27FC236}">
                <a16:creationId xmlns:a16="http://schemas.microsoft.com/office/drawing/2014/main" id="{BE806396-453B-4B33-92F2-F4F9D6402772}"/>
              </a:ext>
            </a:extLst>
          </p:cNvPr>
          <p:cNvSpPr/>
          <p:nvPr/>
        </p:nvSpPr>
        <p:spPr>
          <a:xfrm>
            <a:off x="297162" y="3578376"/>
            <a:ext cx="3578802" cy="396875"/>
          </a:xfrm>
          <a:prstGeom prst="rect">
            <a:avLst/>
          </a:prstGeom>
          <a:solidFill>
            <a:schemeClr val="phClr"/>
          </a:solidFill>
          <a:ln w="38100">
            <a:solidFill>
              <a:srgbClr val="F30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altLang="en-US" kumimoji="1" lang="zh-CN"/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9FBA24D5-3A75-1942-BC54-EB19C8E0C1D8}"/>
              </a:ext>
            </a:extLst>
          </p:cNvPr>
          <p:cNvSpPr/>
          <p:nvPr/>
        </p:nvSpPr>
        <p:spPr>
          <a:xfrm>
            <a:off x="5874619" y="2262802"/>
            <a:ext cx="6020219" cy="3028022"/>
          </a:xfrm>
          <a:prstGeom prst="rect">
            <a:avLst/>
          </a:prstGeom>
          <a:ln w="3175">
            <a:noFill/>
            <a:prstDash val="dash"/>
          </a:ln>
        </p:spPr>
        <p:txBody>
          <a:bodyPr wrap="square" lIns="66968" tIns="26787" rIns="66968" bIns="26787" anchor="t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342900" indent="-342900" lvl="0" algn="just" font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itchFamily="2" charset="2"/>
              <a:buChar char="p"/>
            </a:pPr>
            <a:r>
              <a:rPr altLang="en-US" dirty="0" lang="zh-CN" spc="0" sz="2800">
                <a:ln w="3175">
                  <a:noFill/>
                  <a:prstDash val="dash"/>
                </a:ln>
                <a:cs typeface="微软雅黑" panose="020B0503020204020204" pitchFamily="34" charset="-122"/>
                <a:sym typeface="+mn-ea"/>
                <a:ea typeface="PingFang SC" panose="020B0400000000000000" pitchFamily="34" charset="-122"/>
                <a:latin typeface="PingFang SC" panose="020B0400000000000000" pitchFamily="34" charset="-122"/>
              </a:rPr>
              <a:t>指食品标签上向消费者提供食品营养成分信息和特性的说明，包括：</a:t>
            </a:r>
            <a:endParaRPr altLang="zh-CN" dirty="0" lang="en-US" spc="0" sz="2800">
              <a:ln w="3175">
                <a:noFill/>
                <a:prstDash val="dash"/>
              </a:ln>
              <a:cs typeface="微软雅黑" panose="020B0503020204020204" pitchFamily="34" charset="-122"/>
              <a:sym typeface="+mn-ea"/>
              <a:ea typeface="PingFang SC" panose="020B0400000000000000" pitchFamily="34" charset="-122"/>
              <a:latin typeface="PingFang SC" panose="020B0400000000000000" pitchFamily="34" charset="-122"/>
            </a:endParaRPr>
          </a:p>
          <a:p>
            <a:pPr marL="685800" indent="-330200" lvl="1" fontAlgn="ctr">
              <a:lnSpc>
                <a:spcPct val="150000"/>
              </a:lnSpc>
              <a:spcAft>
                <a:spcPts val="800"/>
              </a:spcAft>
              <a:buSzPct val="100000"/>
              <a:buFont typeface="020B0604020202020204" pitchFamily="34" charset="0"/>
              <a:buChar char="○"/>
            </a:pPr>
            <a:r>
              <a:rPr altLang="en-US" dirty="0" lang="zh-CN" spc="200" sz="220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cs typeface="微软雅黑" panose="020B0503020204020204" charset="-122"/>
                <a:ea typeface="PingFang SC" panose="020B0400000000000000" pitchFamily="34" charset="-122"/>
                <a:latin typeface="PingFang SC" panose="020B0400000000000000" pitchFamily="34" charset="-122"/>
              </a:rPr>
              <a:t>营养成分表</a:t>
            </a:r>
          </a:p>
          <a:p>
            <a:pPr marL="685800" indent="-330200" lvl="1" fontAlgn="ctr">
              <a:lnSpc>
                <a:spcPct val="150000"/>
              </a:lnSpc>
              <a:spcAft>
                <a:spcPts val="800"/>
              </a:spcAft>
              <a:buSzPct val="100000"/>
              <a:buFont typeface="020B0604020202020204" pitchFamily="34" charset="0"/>
              <a:buChar char="○"/>
            </a:pPr>
            <a:r>
              <a:rPr altLang="en-US" dirty="0" lang="zh-CN" spc="200" sz="220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cs typeface="微软雅黑" panose="020B0503020204020204" charset="-122"/>
                <a:ea typeface="PingFang SC" panose="020B0400000000000000" pitchFamily="34" charset="-122"/>
                <a:latin typeface="PingFang SC" panose="020B0400000000000000" pitchFamily="34" charset="-122"/>
              </a:rPr>
              <a:t>营养声称</a:t>
            </a:r>
            <a:endParaRPr altLang="zh-CN" dirty="0" lang="en-US" spc="200" sz="220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cs typeface="微软雅黑" panose="020B0503020204020204" charset="-122"/>
              <a:ea typeface="PingFang SC" panose="020B0400000000000000" pitchFamily="34" charset="-122"/>
              <a:latin typeface="PingFang SC" panose="020B0400000000000000" pitchFamily="34" charset="-122"/>
            </a:endParaRPr>
          </a:p>
          <a:p>
            <a:pPr marL="685800" indent="-330200" lvl="1" fontAlgn="ctr">
              <a:lnSpc>
                <a:spcPct val="150000"/>
              </a:lnSpc>
              <a:spcAft>
                <a:spcPts val="800"/>
              </a:spcAft>
              <a:buSzPct val="100000"/>
              <a:buFont typeface="020B0604020202020204" pitchFamily="34" charset="0"/>
              <a:buChar char="○"/>
            </a:pPr>
            <a:r>
              <a:rPr altLang="en-US" dirty="0" lang="zh-CN" spc="200" sz="220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cs typeface="微软雅黑" panose="020B0503020204020204" pitchFamily="34" charset="-122"/>
                <a:sym typeface="+mn-ea"/>
                <a:ea typeface="PingFang SC" panose="020B0400000000000000" pitchFamily="34" charset="-122"/>
                <a:latin typeface="PingFang SC" panose="020B0400000000000000" pitchFamily="34" charset="-122"/>
              </a:rPr>
              <a:t>营养成分功能声称</a:t>
            </a:r>
          </a:p>
          <a:p>
            <a:pPr marL="342900" indent="-342900" lvl="0" algn="just" font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itchFamily="2" charset="2"/>
              <a:buChar char="p"/>
            </a:pPr>
            <a:r>
              <a:rPr altLang="en-US" dirty="0" lang="zh-CN" spc="180" sz="2800">
                <a:ln w="3175">
                  <a:noFill/>
                  <a:prstDash val="dash"/>
                </a:ln>
                <a:cs typeface="微软雅黑" panose="020B0503020204020204" pitchFamily="34" charset="-122"/>
                <a:sym typeface="+mn-ea"/>
                <a:ea typeface="PingFang SC" panose="020B0400000000000000" pitchFamily="34" charset="-122"/>
                <a:latin typeface="PingFang SC" panose="020B0400000000000000" pitchFamily="34" charset="-122"/>
              </a:rPr>
              <a:t>营养标签是食品标签的一部分</a:t>
            </a:r>
          </a:p>
        </p:txBody>
      </p:sp>
    </p:spTree>
    <p:extLst>
      <p:ext uri="{BB962C8B-B14F-4D97-AF65-F5344CB8AC3E}">
        <p14:creationId xmlns:p14="http://schemas.microsoft.com/office/powerpoint/2010/main" val="2933948619"/>
      </p:ext>
    </p:extLst>
  </p:cSld>
  <p:clrMapOvr>
    <a:masterClrMapping/>
  </p:clrMapOvr>
</p:sld>
</file>

<file path=ppt/slides/slide12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笔记本, 桌子, 站, 电脑  描述已自动生成">
            <a:extLst>
              <a:ext uri="{FF2B5EF4-FFF2-40B4-BE49-F238E27FC236}">
                <a16:creationId xmlns:a16="http://schemas.microsoft.com/office/drawing/2014/main" id="{19F69CB1-F707-5C44-8411-AA93EA68AF9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-64774" y="-37012"/>
            <a:ext cx="12296103" cy="6895011"/>
          </a:xfrm>
          <a:prstGeom prst="rect">
            <a:avLst/>
          </a:prstGeom>
        </p:spPr>
      </p:pic>
      <p:sp>
        <p:nvSpPr>
          <p:cNvPr id="3" name="任意形状 4"/>
          <p:cNvSpPr/>
          <p:nvPr/>
        </p:nvSpPr>
        <p:spPr>
          <a:xfrm rot="2866791">
            <a:off x="-2796644" y="-203802"/>
            <a:ext cx="8936873" cy="2912615"/>
          </a:xfrm>
          <a:custGeom>
            <a:avLst/>
            <a:gdLst>
              <a:gd name="connsiteX0" fmla="*/ 0 w 3790658"/>
              <a:gd name="connsiteY0" fmla="*/ 0 h 1235413"/>
              <a:gd name="connsiteX1" fmla="*/ 2935084 w 3790658"/>
              <a:gd name="connsiteY1" fmla="*/ 0 h 1235413"/>
              <a:gd name="connsiteX2" fmla="*/ 3136042 w 3790658"/>
              <a:gd name="connsiteY2" fmla="*/ 0 h 1235413"/>
              <a:gd name="connsiteX3" fmla="*/ 3790658 w 3790658"/>
              <a:gd name="connsiteY3" fmla="*/ 0 h 1235413"/>
              <a:gd name="connsiteX4" fmla="*/ 3336999 w 3790658"/>
              <a:gd name="connsiteY4" fmla="*/ 617707 h 1235413"/>
              <a:gd name="connsiteX5" fmla="*/ 3790658 w 3790658"/>
              <a:gd name="connsiteY5" fmla="*/ 1235413 h 1235413"/>
              <a:gd name="connsiteX6" fmla="*/ 3136042 w 3790658"/>
              <a:gd name="connsiteY6" fmla="*/ 1235413 h 1235413"/>
              <a:gd name="connsiteX7" fmla="*/ 2935084 w 3790658"/>
              <a:gd name="connsiteY7" fmla="*/ 1235413 h 1235413"/>
              <a:gd name="connsiteX8" fmla="*/ 0 w 3790658"/>
              <a:gd name="connsiteY8" fmla="*/ 1235413 h 123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h="1235413" w="3790658">
                <a:moveTo>
                  <a:pt x="0" y="0"/>
                </a:moveTo>
                <a:lnTo>
                  <a:pt x="2935084" y="0"/>
                </a:lnTo>
                <a:lnTo>
                  <a:pt x="3136042" y="0"/>
                </a:lnTo>
                <a:lnTo>
                  <a:pt x="3790658" y="0"/>
                </a:lnTo>
                <a:lnTo>
                  <a:pt x="3336999" y="617707"/>
                </a:lnTo>
                <a:lnTo>
                  <a:pt x="3790658" y="1235413"/>
                </a:lnTo>
                <a:lnTo>
                  <a:pt x="3136042" y="1235413"/>
                </a:lnTo>
                <a:lnTo>
                  <a:pt x="2935084" y="1235413"/>
                </a:lnTo>
                <a:lnTo>
                  <a:pt x="0" y="1235413"/>
                </a:lnTo>
                <a:close/>
              </a:path>
            </a:pathLst>
          </a:custGeom>
          <a:solidFill>
            <a:srgbClr val="00B0F0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866943">
              <a:defRPr/>
            </a:pPr>
            <a:endParaRPr altLang="en-US" dirty="0" kern="0" kumimoji="1" lang="zh-CN" sz="2275">
              <a:solidFill>
                <a:srgbClr val="FFFFFF"/>
              </a:solidFill>
              <a:ea typeface="微软雅黑" panose="020B0503020204020204" pitchFamily="34" charset="-122"/>
              <a:latin typeface="微软雅黑" panose="020B0503020204020204" pitchFamily="34" charset="-122"/>
            </a:endParaRPr>
          </a:p>
        </p:txBody>
      </p:sp>
      <p:sp>
        <p:nvSpPr>
          <p:cNvPr id="4" name="文本框 3"/>
          <p:cNvSpPr/>
          <p:nvPr/>
        </p:nvSpPr>
        <p:spPr>
          <a:xfrm>
            <a:off x="1999658" y="1586309"/>
            <a:ext cx="2380780" cy="2339230"/>
          </a:xfrm>
          <a:prstGeom prst="rect">
            <a:avLst/>
          </a:prstGeom>
          <a:ln w="12700">
            <a:noFill/>
          </a:ln>
          <a:effectLst/>
        </p:spPr>
        <p:txBody>
          <a:bodyPr wrap="none" rtlCol="0">
            <a:spAutoFit/>
          </a:bodyPr>
          <a:lstStyle/>
          <a:p>
            <a:pPr defTabSz="866943"/>
            <a:r>
              <a:rPr altLang="zh-CN" dirty="0" kumimoji="1" lang="en-US" sz="14600">
                <a:solidFill>
                  <a:srgbClr val="FFFFFF"/>
                </a:solidFill>
                <a:ea typeface="微软雅黑" panose="020B0503020204020204" pitchFamily="34" charset="-122"/>
                <a:latin typeface="微软雅黑" panose="020B0503020204020204" pitchFamily="34" charset="-122"/>
              </a:rPr>
              <a:t>02</a:t>
            </a:r>
          </a:p>
        </p:txBody>
      </p:sp>
      <p:sp>
        <p:nvSpPr>
          <p:cNvPr id="5" name="文本框 4"/>
          <p:cNvSpPr/>
          <p:nvPr/>
        </p:nvSpPr>
        <p:spPr>
          <a:xfrm>
            <a:off x="4650085" y="3783373"/>
            <a:ext cx="6668813" cy="205287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defTabSz="866943">
              <a:lnSpc>
                <a:spcPct val="110000"/>
              </a:lnSpc>
            </a:pPr>
            <a:r>
              <a:rPr altLang="en-US" dirty="0" kumimoji="1" lang="zh-CN" sz="6000">
                <a:solidFill>
                  <a:srgbClr val="00B0F0"/>
                </a:solidFill>
                <a:cs typeface="inpin heiti" panose="00000500000000000000" pitchFamily="2" charset="-122"/>
                <a:ea typeface="微软雅黑" panose="020B0503020204020204" pitchFamily="34" charset="-122"/>
                <a:latin typeface="微软雅黑" panose="020B0503020204020204" pitchFamily="34" charset="-122"/>
              </a:rPr>
              <a:t>足量饮水</a:t>
            </a:r>
            <a:endParaRPr altLang="zh-CN" dirty="0" kumimoji="1" lang="en-US" sz="6000">
              <a:solidFill>
                <a:srgbClr val="00B0F0"/>
              </a:solidFill>
              <a:cs typeface="inpin heiti" panose="00000500000000000000" pitchFamily="2" charset="-122"/>
              <a:ea typeface="微软雅黑" panose="020B0503020204020204" pitchFamily="34" charset="-122"/>
              <a:latin typeface="微软雅黑" panose="020B0503020204020204" pitchFamily="34" charset="-122"/>
            </a:endParaRPr>
          </a:p>
          <a:p>
            <a:pPr defTabSz="866943">
              <a:lnSpc>
                <a:spcPct val="110000"/>
              </a:lnSpc>
            </a:pPr>
            <a:r>
              <a:rPr altLang="en-US" dirty="0" kumimoji="1" lang="zh-CN" sz="6000">
                <a:solidFill>
                  <a:srgbClr val="FFFFFF"/>
                </a:solidFill>
                <a:cs typeface="inpin heiti" panose="00000500000000000000" pitchFamily="2" charset="-122"/>
                <a:ea typeface="微软雅黑" panose="020B0503020204020204" pitchFamily="34" charset="-122"/>
                <a:latin typeface="微软雅黑" panose="020B0503020204020204" pitchFamily="34" charset="-122"/>
              </a:rPr>
              <a:t>不喝</a:t>
            </a:r>
            <a:r>
              <a:rPr altLang="zh-CN" dirty="0" kumimoji="1" lang="en-US" sz="6000">
                <a:solidFill>
                  <a:srgbClr val="FFFFFF"/>
                </a:solidFill>
                <a:cs typeface="inpin heiti" panose="00000500000000000000" pitchFamily="2" charset="-122"/>
                <a:ea typeface="微软雅黑" panose="020B0503020204020204" pitchFamily="34" charset="-122"/>
                <a:latin typeface="微软雅黑" panose="020B0503020204020204" pitchFamily="34" charset="-122"/>
              </a:rPr>
              <a:t>/</a:t>
            </a:r>
            <a:r>
              <a:rPr altLang="en-US" dirty="0" kumimoji="1" lang="zh-CN" sz="6000">
                <a:solidFill>
                  <a:srgbClr val="FFFFFF"/>
                </a:solidFill>
                <a:cs typeface="inpin heiti" panose="00000500000000000000" pitchFamily="2" charset="-122"/>
                <a:ea typeface="微软雅黑" panose="020B0503020204020204" pitchFamily="34" charset="-122"/>
                <a:latin typeface="微软雅黑" panose="020B0503020204020204" pitchFamily="34" charset="-122"/>
              </a:rPr>
              <a:t>少喝含糖饮料</a:t>
            </a:r>
            <a:endParaRPr altLang="en-US" dirty="0" kumimoji="1" lang="zh-CN" sz="6000">
              <a:solidFill>
                <a:srgbClr val="F3018E"/>
              </a:solidFill>
              <a:cs typeface="inpin heiti" panose="00000500000000000000" pitchFamily="2" charset="-122"/>
              <a:ea typeface="微软雅黑" panose="020B0503020204020204" pitchFamily="34" charset="-122"/>
              <a:latin typeface="微软雅黑" panose="020B0503020204020204" pitchFamily="34" charset="-122"/>
            </a:endParaRPr>
          </a:p>
        </p:txBody>
      </p:sp>
      <p:pic>
        <p:nvPicPr>
          <p:cNvPr id="7" name="图片 6" descr="瓶子里的饮料  描述已自动生成">
            <a:extLst>
              <a:ext uri="{FF2B5EF4-FFF2-40B4-BE49-F238E27FC236}">
                <a16:creationId xmlns:a16="http://schemas.microsoft.com/office/drawing/2014/main" id="{6042DCE7-8A15-8144-9701-063177EBB71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 rot="2237860">
            <a:off x="-1293868" y="4051975"/>
            <a:ext cx="3123407" cy="545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363835"/>
      </p:ext>
    </p:extLst>
  </p:cSld>
  <p:clrMapOvr>
    <a:masterClrMapping/>
  </p:clrMapOvr>
</p:sld>
</file>

<file path=ppt/slides/slide13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9">
            <a:extLst>
              <a:ext uri="{FF2B5EF4-FFF2-40B4-BE49-F238E27FC236}">
                <a16:creationId xmlns:a16="http://schemas.microsoft.com/office/drawing/2014/main" id="{07E94835-C23E-7D49-A869-C4AA3B5D2C38}"/>
              </a:ext>
            </a:extLst>
          </p:cNvPr>
          <p:cNvSpPr/>
          <p:nvPr/>
        </p:nvSpPr>
        <p:spPr>
          <a:xfrm>
            <a:off x="914661" y="2488608"/>
            <a:ext cx="4722160" cy="20789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altLang="en-US" dirty="0" lang="zh-CN" sz="2200">
                <a:ea typeface="PingFang SC Light" panose="020B0300000000000000" pitchFamily="34" charset="-122"/>
                <a:latin typeface="PingFang SC Light" panose="020B0300000000000000" pitchFamily="34" charset="-122"/>
              </a:rPr>
              <a:t>虽然添加糖可以提供能量，但是我们不应该摄取过多的含糖食物。因为日常食品可能都添加了糖分，很多人一不小心就摄入了过多的糖分！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CC2C396-8243-D242-9992-05C4DDF287BD}"/>
              </a:ext>
            </a:extLst>
          </p:cNvPr>
          <p:cNvSpPr/>
          <p:nvPr/>
        </p:nvSpPr>
        <p:spPr>
          <a:xfrm>
            <a:off x="914661" y="1159602"/>
            <a:ext cx="7378466" cy="76944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/>
            <a:r>
              <a:rPr altLang="en-US" dirty="0" kumimoji="1" lang="zh-CN" b="1" sz="4400">
                <a:solidFill>
                  <a:srgbClr val="F3018E"/>
                </a:solidFill>
                <a:ea typeface="PingFang SC Semibold" panose="020B0400000000000000" pitchFamily="34" charset="-122"/>
                <a:latin typeface="PingFang SC Semibold" panose="020B0400000000000000" pitchFamily="34" charset="-122"/>
              </a:rPr>
              <a:t>添加糖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61B62BC5-4AD1-5A42-856F-45679D79083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985545" y="1349297"/>
            <a:ext cx="2278621" cy="2278621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6D984F63-BCF3-2541-966A-AD847B41236D}"/>
              </a:ext>
            </a:extLst>
          </p:cNvPr>
          <p:cNvSpPr/>
          <p:nvPr/>
        </p:nvSpPr>
        <p:spPr>
          <a:xfrm>
            <a:off x="5718388" y="2398808"/>
            <a:ext cx="45719" cy="2258502"/>
          </a:xfrm>
          <a:prstGeom prst="rect">
            <a:avLst/>
          </a:prstGeom>
          <a:solidFill>
            <a:srgbClr val="F3018E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altLang="en-US" kumimoji="1" lang="zh-CN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DA956889-C9CB-9B46-B299-E516FB0F24C6}"/>
              </a:ext>
            </a:extLst>
          </p:cNvPr>
          <p:cNvPicPr/>
          <p:nvPr/>
        </p:nvPicPr>
        <p:blipFill rotWithShape="1">
          <a:blip r:embed="rId4"/>
          <a:srcRect l="6609" t="12706" r="50035" b="8270"/>
          <a:stretch/>
        </p:blipFill>
        <p:spPr>
          <a:xfrm>
            <a:off x="8121627" y="4164078"/>
            <a:ext cx="3295785" cy="2224433"/>
          </a:xfrm>
          <a:prstGeom prst="rect">
            <a:avLst/>
          </a:prstGeom>
        </p:spPr>
      </p:pic>
      <p:sp>
        <p:nvSpPr>
          <p:cNvPr id="12" name="TextBox 1">
            <a:extLst>
              <a:ext uri="{FF2B5EF4-FFF2-40B4-BE49-F238E27FC236}">
                <a16:creationId xmlns:a16="http://schemas.microsoft.com/office/drawing/2014/main" id="{2A7FAF76-AD0E-4ABB-AB09-1FB0912AD6D1}"/>
              </a:ext>
            </a:extLst>
          </p:cNvPr>
          <p:cNvSpPr/>
          <p:nvPr/>
        </p:nvSpPr>
        <p:spPr>
          <a:xfrm>
            <a:off x="6569265" y="2429879"/>
            <a:ext cx="5928922" cy="150457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altLang="en-US" dirty="0" lang="ja-JP" sz="3200">
                <a:cs typeface="Calibri"/>
                <a:ea typeface="PingFang SC" panose="020B0400000000000000" pitchFamily="34" charset="-122"/>
                <a:latin typeface="PingFang SC" panose="020B0400000000000000" pitchFamily="34" charset="-122"/>
              </a:rPr>
              <a:t>糖会</a:t>
            </a:r>
            <a:r>
              <a:rPr altLang="en-US" lang="ja-JP" sz="3200">
                <a:cs typeface="Calibri"/>
                <a:ea typeface="PingFang SC" panose="020B0400000000000000" pitchFamily="34" charset="-122"/>
                <a:latin typeface="PingFang SC" panose="020B0400000000000000" pitchFamily="34" charset="-122"/>
              </a:rPr>
              <a:t>增加包括</a:t>
            </a:r>
            <a:r>
              <a:rPr altLang="en-US" dirty="0" lang="zh-CN" sz="3200">
                <a:solidFill>
                  <a:srgbClr val="F3018E"/>
                </a:solidFill>
                <a:cs typeface="Calibri"/>
                <a:ea typeface="PingFang SC" panose="020B0400000000000000" pitchFamily="34" charset="-122"/>
                <a:latin typeface="PingFang SC" panose="020B0400000000000000" pitchFamily="34" charset="-122"/>
              </a:rPr>
              <a:t> </a:t>
            </a:r>
            <a:endParaRPr altLang="zh-CN" dirty="0" lang="en-US" sz="3200">
              <a:solidFill>
                <a:srgbClr val="F3018E"/>
              </a:solidFill>
              <a:cs typeface="Calibri"/>
              <a:ea typeface="PingFang SC" panose="020B0400000000000000" pitchFamily="34" charset="-122"/>
              <a:latin typeface="PingFang SC" panose="020B04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altLang="en-US" lang="ja-JP" sz="3200">
                <a:solidFill>
                  <a:srgbClr val="F3018E"/>
                </a:solidFill>
                <a:cs typeface="Calibri"/>
                <a:ea typeface="PingFang SC" panose="020B0400000000000000" pitchFamily="34" charset="-122"/>
                <a:latin typeface="PingFang SC" panose="020B0400000000000000" pitchFamily="34" charset="-122"/>
              </a:rPr>
              <a:t>龋齿</a:t>
            </a:r>
            <a:r>
              <a:rPr altLang="en-US" dirty="0" lang="ja-JP" sz="3200">
                <a:solidFill>
                  <a:srgbClr val="F3018E"/>
                </a:solidFill>
                <a:cs typeface="Calibri"/>
                <a:ea typeface="PingFang SC" panose="020B0400000000000000" pitchFamily="34" charset="-122"/>
                <a:latin typeface="PingFang SC" panose="020B0400000000000000" pitchFamily="34" charset="-122"/>
              </a:rPr>
              <a:t>、糖尿病</a:t>
            </a:r>
            <a:r>
              <a:rPr altLang="en-US" dirty="0" lang="ja-JP" sz="3200">
                <a:cs typeface="Calibri"/>
                <a:ea typeface="PingFang SC" panose="020B0400000000000000" pitchFamily="34" charset="-122"/>
                <a:latin typeface="PingFang SC" panose="020B0400000000000000" pitchFamily="34" charset="-122"/>
              </a:rPr>
              <a:t>的风险</a:t>
            </a:r>
            <a:endParaRPr dirty="0" lang="en-US" sz="3200">
              <a:cs typeface="Calibri"/>
              <a:highlight>
                <a:srgbClr val="FFFFFF"/>
              </a:highlight>
              <a:ea typeface="PingFang SC" panose="020B0400000000000000" pitchFamily="34" charset="-122"/>
              <a:latin typeface="PingFang SC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83302090"/>
      </p:ext>
    </p:extLst>
  </p:cSld>
  <p:clrMapOvr>
    <a:masterClrMapping/>
  </p:clrMapOvr>
</p:sld>
</file>

<file path=ppt/slides/slide14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文本  中度可信度描述已自动生成">
            <a:extLst>
              <a:ext uri="{FF2B5EF4-FFF2-40B4-BE49-F238E27FC236}">
                <a16:creationId xmlns:a16="http://schemas.microsoft.com/office/drawing/2014/main" id="{2ACC3D5F-74AD-BF43-9F61-E107017274A6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790889" y="1677208"/>
            <a:ext cx="3501921" cy="4337405"/>
          </a:xfrm>
          <a:prstGeom prst="rect">
            <a:avLst/>
          </a:prstGeom>
        </p:spPr>
      </p:pic>
      <p:pic>
        <p:nvPicPr>
          <p:cNvPr id="6" name="图片 14">
            <a:extLst>
              <a:ext uri="{FF2B5EF4-FFF2-40B4-BE49-F238E27FC236}">
                <a16:creationId xmlns:a16="http://schemas.microsoft.com/office/drawing/2014/main" id="{FB8E7173-3CFC-450F-BF9A-0B1AF7C98919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86" y="1882692"/>
            <a:ext cx="1552361" cy="4131921"/>
          </a:xfrm>
          <a:prstGeom prst="rect">
            <a:avLst/>
          </a:prstGeom>
        </p:spPr>
      </p:pic>
      <p:sp>
        <p:nvSpPr>
          <p:cNvPr id="7" name="文本框 3">
            <a:extLst>
              <a:ext uri="{FF2B5EF4-FFF2-40B4-BE49-F238E27FC236}">
                <a16:creationId xmlns:a16="http://schemas.microsoft.com/office/drawing/2014/main" id="{C18BD006-9282-4E61-95B5-7D28D01EFA59}"/>
              </a:ext>
            </a:extLst>
          </p:cNvPr>
          <p:cNvSpPr/>
          <p:nvPr/>
        </p:nvSpPr>
        <p:spPr>
          <a:xfrm>
            <a:off x="478443" y="458666"/>
            <a:ext cx="7378466" cy="76944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/>
            <a:r>
              <a:rPr altLang="en-US" dirty="0" kumimoji="1" lang="zh-CN" b="1" sz="4400">
                <a:ea typeface="PingFang SC Semibold" panose="020B0400000000000000" pitchFamily="34" charset="-122"/>
                <a:latin typeface="PingFang SC Semibold" panose="020B0400000000000000" pitchFamily="34" charset="-122"/>
              </a:rPr>
              <a:t>如何识别</a:t>
            </a:r>
            <a:r>
              <a:rPr altLang="en-US" dirty="0" kumimoji="1" lang="zh-CN" b="1" sz="4400">
                <a:solidFill>
                  <a:srgbClr val="F3018E"/>
                </a:solidFill>
                <a:ea typeface="PingFang SC Semibold" panose="020B0400000000000000" pitchFamily="34" charset="-122"/>
                <a:latin typeface="PingFang SC Semibold" panose="020B0400000000000000" pitchFamily="34" charset="-122"/>
              </a:rPr>
              <a:t>含糖饮料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701ADFAF-FDF1-43EE-8E72-28490559210E}"/>
              </a:ext>
            </a:extLst>
          </p:cNvPr>
          <p:cNvSpPr/>
          <p:nvPr/>
        </p:nvSpPr>
        <p:spPr>
          <a:xfrm>
            <a:off x="5565929" y="2107295"/>
            <a:ext cx="6294783" cy="3682714"/>
          </a:xfrm>
          <a:prstGeom prst="rect">
            <a:avLst/>
          </a:prstGeom>
          <a:ln w="3175">
            <a:noFill/>
            <a:prstDash val="dash"/>
          </a:ln>
        </p:spPr>
        <p:txBody>
          <a:bodyPr wrap="square" lIns="66968" tIns="26787" rIns="66968" bIns="26787" anchor="t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342900" indent="-342900" lvl="0" algn="just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itchFamily="2" charset="2"/>
              <a:buChar char="p"/>
            </a:pPr>
            <a:r>
              <a:rPr altLang="en-US" dirty="0" lang="zh-CN" spc="0" sz="2800">
                <a:ln w="3175">
                  <a:noFill/>
                  <a:prstDash val="dash"/>
                </a:ln>
                <a:cs typeface="微软雅黑" panose="020B0503020204020204" pitchFamily="34" charset="-122"/>
                <a:sym typeface="+mn-ea"/>
                <a:ea typeface="PingFang SC" panose="020B0400000000000000" pitchFamily="34" charset="-122"/>
                <a:latin typeface="PingFang SC" panose="020B0400000000000000" pitchFamily="34" charset="-122"/>
              </a:rPr>
              <a:t>识别含糖饮料，营养标签、配料表是关键；</a:t>
            </a:r>
          </a:p>
          <a:p>
            <a:pPr marL="342900" indent="-342900" lvl="0" algn="just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itchFamily="2" charset="2"/>
              <a:buChar char="p"/>
            </a:pPr>
            <a:r>
              <a:rPr altLang="en-US" dirty="0" lang="zh-CN" spc="0" sz="2800">
                <a:ln w="3175">
                  <a:noFill/>
                  <a:prstDash val="dash"/>
                </a:ln>
                <a:cs typeface="微软雅黑" panose="020B0503020204020204" pitchFamily="34" charset="-122"/>
                <a:sym typeface="+mn-ea"/>
                <a:ea typeface="PingFang SC" panose="020B0400000000000000" pitchFamily="34" charset="-122"/>
                <a:latin typeface="PingFang SC" panose="020B0400000000000000" pitchFamily="34" charset="-122"/>
              </a:rPr>
              <a:t>含糖饮料主要看配料表里面是否含有糖（如</a:t>
            </a:r>
            <a:r>
              <a:rPr altLang="en-US" dirty="0" lang="zh-CN" spc="0" sz="2800">
                <a:cs typeface="微软雅黑" panose="020B0503020204020204" pitchFamily="34" charset="-122"/>
                <a:sym typeface="+mn-ea"/>
                <a:ea typeface="PingFang SC" panose="020B0400000000000000" pitchFamily="34" charset="-122"/>
                <a:latin typeface="PingFang SC" panose="020B0400000000000000" pitchFamily="34" charset="-122"/>
              </a:rPr>
              <a:t>果葡糖浆、白砂糖等）；</a:t>
            </a:r>
            <a:endParaRPr altLang="en-US" dirty="0" lang="zh-CN" spc="0" sz="2800">
              <a:ln w="3175">
                <a:noFill/>
                <a:prstDash val="dash"/>
              </a:ln>
              <a:cs typeface="微软雅黑" panose="020B0503020204020204" pitchFamily="34" charset="-122"/>
              <a:sym typeface="+mn-ea"/>
              <a:ea typeface="PingFang SC" panose="020B0400000000000000" pitchFamily="34" charset="-122"/>
              <a:latin typeface="PingFang SC" panose="020B0400000000000000" pitchFamily="34" charset="-122"/>
            </a:endParaRPr>
          </a:p>
          <a:p>
            <a:pPr marL="342900" indent="-342900" lvl="0" algn="just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itchFamily="2" charset="2"/>
              <a:buChar char="p"/>
            </a:pPr>
            <a:r>
              <a:rPr altLang="en-US" dirty="0" lang="zh-CN" spc="0" sz="2800">
                <a:ln w="3175">
                  <a:noFill/>
                  <a:prstDash val="dash"/>
                </a:ln>
                <a:cs typeface="微软雅黑" panose="020B0503020204020204" pitchFamily="34" charset="-122"/>
                <a:sym typeface="+mn-ea"/>
                <a:ea typeface="PingFang SC" panose="020B0400000000000000" pitchFamily="34" charset="-122"/>
                <a:latin typeface="PingFang SC" panose="020B0400000000000000" pitchFamily="34" charset="-122"/>
              </a:rPr>
              <a:t>营养成分表中有碳水化合物（糖）；</a:t>
            </a:r>
            <a:endParaRPr altLang="zh-CN" dirty="0" lang="en-US" spc="0" sz="2800">
              <a:ln w="3175">
                <a:noFill/>
                <a:prstDash val="dash"/>
              </a:ln>
              <a:cs typeface="微软雅黑" panose="020B0503020204020204" pitchFamily="34" charset="-122"/>
              <a:sym typeface="+mn-ea"/>
              <a:ea typeface="PingFang SC" panose="020B0400000000000000" pitchFamily="34" charset="-122"/>
              <a:latin typeface="PingFang SC" panose="020B0400000000000000" pitchFamily="34" charset="-122"/>
            </a:endParaRPr>
          </a:p>
          <a:p>
            <a:pPr marL="342900" indent="-342900" lvl="0" algn="just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itchFamily="2" charset="2"/>
              <a:buChar char="p"/>
            </a:pPr>
            <a:r>
              <a:rPr altLang="en-US" dirty="0" lang="zh-CN" spc="0" sz="2800">
                <a:ln w="3175">
                  <a:noFill/>
                  <a:prstDash val="dash"/>
                </a:ln>
                <a:cs typeface="微软雅黑" panose="020B0503020204020204" pitchFamily="34" charset="-122"/>
                <a:sym typeface="+mn-ea"/>
                <a:ea typeface="PingFang SC" panose="020B0400000000000000" pitchFamily="34" charset="-122"/>
                <a:latin typeface="PingFang SC" panose="020B0400000000000000" pitchFamily="34" charset="-122"/>
              </a:rPr>
              <a:t>代糖饮料也要少喝。</a:t>
            </a:r>
          </a:p>
          <a:p>
            <a:pPr marL="304800" indent="-304800" lvl="0" algn="just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05000000000000000000" charset="0"/>
              <a:buChar char="l"/>
            </a:pPr>
            <a:endParaRPr altLang="en-US" dirty="0" lang="zh-CN" spc="180" sz="2800">
              <a:ln w="3175">
                <a:noFill/>
                <a:prstDash val="dash"/>
              </a:ln>
              <a:cs typeface="微软雅黑" panose="020B0503020204020204" pitchFamily="34" charset="-122"/>
              <a:sym typeface="+mn-ea"/>
              <a:ea typeface="PingFang SC" panose="020B0400000000000000" pitchFamily="34" charset="-122"/>
              <a:latin typeface="PingFang SC" panose="020B0400000000000000" pitchFamily="3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5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00856E42-8F0C-CC4B-8303-AB0FDA2BA9B4}"/>
              </a:ext>
            </a:extLst>
          </p:cNvPr>
          <p:cNvSpPr/>
          <p:nvPr/>
        </p:nvSpPr>
        <p:spPr>
          <a:xfrm>
            <a:off x="406010" y="434816"/>
            <a:ext cx="7378466" cy="76944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/>
            <a:r>
              <a:rPr altLang="en-US" dirty="0" kumimoji="1" lang="zh-CN" b="1" sz="4400">
                <a:solidFill>
                  <a:srgbClr val="2E3090"/>
                </a:solidFill>
                <a:ea typeface="PingFang SC Semibold" panose="020B0400000000000000" pitchFamily="34" charset="-122"/>
                <a:latin typeface="PingFang SC Semibold" panose="020B0400000000000000" pitchFamily="34" charset="-122"/>
              </a:rPr>
              <a:t>饮料里到底有多少糖</a:t>
            </a:r>
            <a:endParaRPr altLang="zh-CN" dirty="0" kumimoji="1" lang="en-US" b="1" sz="4400">
              <a:solidFill>
                <a:srgbClr val="2E3090"/>
              </a:solidFill>
              <a:ea typeface="PingFang SC Semibold" panose="020B0400000000000000" pitchFamily="34" charset="-122"/>
              <a:latin typeface="PingFang SC Semibold" panose="020B0400000000000000" pitchFamily="34" charset="-122"/>
            </a:endParaRPr>
          </a:p>
        </p:txBody>
      </p:sp>
      <p:pic>
        <p:nvPicPr>
          <p:cNvPr id="3" name="图片 2" descr="图形用户界面, 网站  描述已自动生成">
            <a:extLst>
              <a:ext uri="{FF2B5EF4-FFF2-40B4-BE49-F238E27FC236}">
                <a16:creationId xmlns:a16="http://schemas.microsoft.com/office/drawing/2014/main" id="{8DF1D437-BC31-A444-92DF-69D578F8E18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1560743"/>
            <a:ext cx="12192000" cy="471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255441"/>
      </p:ext>
    </p:extLst>
  </p:cSld>
  <p:clrMapOvr>
    <a:masterClrMapping/>
  </p:clrMapOvr>
</p:sld>
</file>

<file path=ppt/slides/slide16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E96CB50D-350C-6849-ADED-B98F68A7F8B5}"/>
              </a:ext>
            </a:extLst>
          </p:cNvPr>
          <p:cNvSpPr/>
          <p:nvPr/>
        </p:nvSpPr>
        <p:spPr>
          <a:xfrm>
            <a:off x="6687988" y="2975529"/>
            <a:ext cx="4937523" cy="1781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altLang="en-US" dirty="0" lang="zh-CN" b="1" sz="4400">
                <a:ea typeface="PingFang SC Semibold" panose="020B0400000000000000" pitchFamily="34" charset="-122"/>
                <a:latin typeface="PingFang SC Semibold" panose="020B0400000000000000" pitchFamily="34" charset="-122"/>
              </a:rPr>
              <a:t>喝白水</a:t>
            </a:r>
            <a:r>
              <a:rPr altLang="en-US" dirty="0" lang="zh-CN" sz="3200">
                <a:solidFill>
                  <a:schemeClr val="tx1">
                    <a:lumMod val="85000"/>
                    <a:lumOff val="15000"/>
                  </a:schemeClr>
                </a:solidFill>
                <a:ea typeface="PingFang SC" panose="020B0400000000000000" pitchFamily="34" charset="-122"/>
                <a:latin typeface="PingFang SC" panose="020B0400000000000000" pitchFamily="34" charset="-122"/>
              </a:rPr>
              <a:t>是最好选择</a:t>
            </a:r>
            <a:endParaRPr altLang="zh-CN" dirty="0" lang="en-US" sz="3200">
              <a:solidFill>
                <a:schemeClr val="tx1">
                  <a:lumMod val="85000"/>
                  <a:lumOff val="15000"/>
                </a:schemeClr>
              </a:solidFill>
              <a:ea typeface="PingFang SC" panose="020B0400000000000000" pitchFamily="34" charset="-122"/>
              <a:latin typeface="PingFang SC" panose="020B04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altLang="en-US" dirty="0" lang="zh-CN" sz="3200">
                <a:solidFill>
                  <a:schemeClr val="tx1">
                    <a:lumMod val="85000"/>
                    <a:lumOff val="15000"/>
                  </a:schemeClr>
                </a:solidFill>
                <a:ea typeface="PingFang SC" panose="020B0400000000000000" pitchFamily="34" charset="-122"/>
                <a:latin typeface="PingFang SC" panose="020B0400000000000000" pitchFamily="34" charset="-122"/>
              </a:rPr>
              <a:t>随身携带水杯</a:t>
            </a:r>
            <a:endParaRPr altLang="zh-CN" dirty="0" lang="en-US" sz="3200">
              <a:solidFill>
                <a:schemeClr val="tx1">
                  <a:lumMod val="85000"/>
                  <a:lumOff val="15000"/>
                </a:schemeClr>
              </a:solidFill>
              <a:ea typeface="PingFang SC" panose="020B0400000000000000" pitchFamily="34" charset="-122"/>
              <a:latin typeface="PingFang SC" panose="020B0400000000000000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1BFC91C-FE76-EC47-B384-E17808C160BD}"/>
              </a:ext>
            </a:extLst>
          </p:cNvPr>
          <p:cNvSpPr/>
          <p:nvPr/>
        </p:nvSpPr>
        <p:spPr>
          <a:xfrm>
            <a:off x="441934" y="299607"/>
            <a:ext cx="9736388" cy="144655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/>
            <a:r>
              <a:rPr altLang="en-US" dirty="0" kumimoji="1" lang="zh-CN" b="1" sz="4400">
                <a:ea typeface="PingFang SC Semibold" panose="020B0400000000000000" pitchFamily="34" charset="-122"/>
                <a:latin typeface="PingFang SC Semibold" panose="020B0400000000000000" pitchFamily="34" charset="-122"/>
              </a:rPr>
              <a:t>我们应该</a:t>
            </a:r>
            <a:endParaRPr altLang="zh-CN" dirty="0" kumimoji="1" lang="en-US" b="1" sz="4400">
              <a:ea typeface="PingFang SC Semibold" panose="020B0400000000000000" pitchFamily="34" charset="-122"/>
              <a:latin typeface="PingFang SC Semibold" panose="020B0400000000000000" pitchFamily="34" charset="-122"/>
            </a:endParaRPr>
          </a:p>
          <a:p>
            <a:pPr/>
            <a:r>
              <a:rPr altLang="en-US" dirty="0" kumimoji="1" lang="zh-CN" b="1" sz="4400">
                <a:solidFill>
                  <a:srgbClr val="F3018E"/>
                </a:solidFill>
                <a:ea typeface="PingFang SC Semibold" panose="020B0400000000000000" pitchFamily="34" charset="-122"/>
                <a:latin typeface="PingFang SC Semibold" panose="020B0400000000000000" pitchFamily="34" charset="-122"/>
              </a:rPr>
              <a:t>不喝</a:t>
            </a:r>
            <a:r>
              <a:rPr altLang="zh-CN" dirty="0" kumimoji="1" lang="en-US" b="1" sz="4400">
                <a:solidFill>
                  <a:srgbClr val="F3018E"/>
                </a:solidFill>
                <a:ea typeface="PingFang SC Semibold" panose="020B0400000000000000" pitchFamily="34" charset="-122"/>
                <a:latin typeface="PingFang SC Semibold" panose="020B0400000000000000" pitchFamily="34" charset="-122"/>
              </a:rPr>
              <a:t>/</a:t>
            </a:r>
            <a:r>
              <a:rPr altLang="en-US" dirty="0" kumimoji="1" lang="zh-CN" b="1" sz="4400">
                <a:solidFill>
                  <a:srgbClr val="F3018E"/>
                </a:solidFill>
                <a:ea typeface="PingFang SC Semibold" panose="020B0400000000000000" pitchFamily="34" charset="-122"/>
                <a:latin typeface="PingFang SC Semibold" panose="020B0400000000000000" pitchFamily="34" charset="-122"/>
              </a:rPr>
              <a:t>少喝含糖饮料 足量饮水</a:t>
            </a:r>
          </a:p>
        </p:txBody>
      </p:sp>
      <p:pic>
        <p:nvPicPr>
          <p:cNvPr id="5" name="图片 4" descr="卡通人物  描述已自动生成">
            <a:extLst>
              <a:ext uri="{FF2B5EF4-FFF2-40B4-BE49-F238E27FC236}">
                <a16:creationId xmlns:a16="http://schemas.microsoft.com/office/drawing/2014/main" id="{3F45E9E5-5ADE-0045-81EE-36016A38208E}"/>
              </a:ext>
            </a:extLst>
          </p:cNvPr>
          <p:cNvPicPr/>
          <p:nvPr/>
        </p:nvPicPr>
        <p:blipFill rotWithShape="1">
          <a:blip r:embed="rId2"/>
          <a:srcRect b="11429"/>
          <a:stretch/>
        </p:blipFill>
        <p:spPr>
          <a:xfrm>
            <a:off x="1387929" y="825233"/>
            <a:ext cx="4937523" cy="603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100525"/>
      </p:ext>
    </p:extLst>
  </p:cSld>
  <p:clrMapOvr>
    <a:masterClrMapping/>
  </p:clrMapOvr>
</p:sld>
</file>

<file path=ppt/slides/slide17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杯子里有饮料  描述已自动生成">
            <a:extLst>
              <a:ext uri="{FF2B5EF4-FFF2-40B4-BE49-F238E27FC236}">
                <a16:creationId xmlns:a16="http://schemas.microsoft.com/office/drawing/2014/main" id="{7FFD36F6-8B19-5143-A1D8-7170B97296D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263515" y="2000005"/>
            <a:ext cx="7019553" cy="4363007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0091CA41-2321-374E-9E1D-6FA5C0352312}"/>
              </a:ext>
            </a:extLst>
          </p:cNvPr>
          <p:cNvSpPr/>
          <p:nvPr/>
        </p:nvSpPr>
        <p:spPr>
          <a:xfrm>
            <a:off x="6921735" y="2444539"/>
            <a:ext cx="5270265" cy="1781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altLang="en-US" dirty="0" lang="zh-CN" sz="3200">
                <a:ea typeface="PingFang SC" panose="020B0400000000000000" pitchFamily="34" charset="-122"/>
                <a:latin typeface="PingFang SC" panose="020B0400000000000000" pitchFamily="34" charset="-122"/>
              </a:rPr>
              <a:t>适量喝</a:t>
            </a:r>
            <a:r>
              <a:rPr altLang="en-US" dirty="0" lang="zh-CN" b="1" sz="4400">
                <a:ea typeface="PingFang SC Semibold" panose="020B0400000000000000" pitchFamily="34" charset="-122"/>
                <a:latin typeface="PingFang SC Semibold" panose="020B0400000000000000" pitchFamily="34" charset="-122"/>
              </a:rPr>
              <a:t>不加糖</a:t>
            </a:r>
            <a:r>
              <a:rPr altLang="en-US" dirty="0" lang="zh-CN" sz="3200">
                <a:ea typeface="PingFang SC" panose="020B0400000000000000" pitchFamily="34" charset="-122"/>
                <a:latin typeface="PingFang SC" panose="020B0400000000000000" pitchFamily="34" charset="-122"/>
              </a:rPr>
              <a:t>的</a:t>
            </a:r>
            <a:endParaRPr altLang="zh-CN" dirty="0" lang="en-US" sz="3200">
              <a:ea typeface="PingFang SC" panose="020B0400000000000000" pitchFamily="34" charset="-122"/>
              <a:latin typeface="PingFang SC" panose="020B04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altLang="en-US" dirty="0" lang="zh-CN" sz="3200">
                <a:ea typeface="PingFang SC" panose="020B0400000000000000" pitchFamily="34" charset="-122"/>
                <a:latin typeface="PingFang SC" panose="020B0400000000000000" pitchFamily="34" charset="-122"/>
              </a:rPr>
              <a:t>鲜榨蔬果汁</a:t>
            </a:r>
            <a:endParaRPr altLang="zh-CN" dirty="0" lang="en-US" sz="3200">
              <a:ea typeface="PingFang SC" panose="020B0400000000000000" pitchFamily="34" charset="-122"/>
              <a:latin typeface="PingFang SC" panose="020B0400000000000000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7CDA764-AFFA-B593-C49D-17773322BAEC}"/>
              </a:ext>
            </a:extLst>
          </p:cNvPr>
          <p:cNvSpPr/>
          <p:nvPr/>
        </p:nvSpPr>
        <p:spPr>
          <a:xfrm>
            <a:off x="441934" y="299607"/>
            <a:ext cx="9736388" cy="144655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/>
            <a:r>
              <a:rPr altLang="en-US" dirty="0" kumimoji="1" lang="zh-CN" b="1" sz="4400">
                <a:ea typeface="PingFang SC Semibold" panose="020B0400000000000000" pitchFamily="34" charset="-122"/>
                <a:latin typeface="PingFang SC Semibold" panose="020B0400000000000000" pitchFamily="34" charset="-122"/>
              </a:rPr>
              <a:t>我们应该</a:t>
            </a:r>
            <a:endParaRPr altLang="zh-CN" dirty="0" kumimoji="1" lang="en-US" b="1" sz="4400">
              <a:ea typeface="PingFang SC Semibold" panose="020B0400000000000000" pitchFamily="34" charset="-122"/>
              <a:latin typeface="PingFang SC Semibold" panose="020B0400000000000000" pitchFamily="34" charset="-122"/>
            </a:endParaRPr>
          </a:p>
          <a:p>
            <a:pPr/>
            <a:r>
              <a:rPr altLang="en-US" dirty="0" kumimoji="1" lang="zh-CN" b="1" sz="4400">
                <a:solidFill>
                  <a:srgbClr val="F3018E"/>
                </a:solidFill>
                <a:ea typeface="PingFang SC Semibold" panose="020B0400000000000000" pitchFamily="34" charset="-122"/>
                <a:latin typeface="PingFang SC Semibold" panose="020B0400000000000000" pitchFamily="34" charset="-122"/>
              </a:rPr>
              <a:t>不喝</a:t>
            </a:r>
            <a:r>
              <a:rPr altLang="zh-CN" dirty="0" kumimoji="1" lang="en-US" b="1" sz="4400">
                <a:solidFill>
                  <a:srgbClr val="F3018E"/>
                </a:solidFill>
                <a:ea typeface="PingFang SC Semibold" panose="020B0400000000000000" pitchFamily="34" charset="-122"/>
                <a:latin typeface="PingFang SC Semibold" panose="020B0400000000000000" pitchFamily="34" charset="-122"/>
              </a:rPr>
              <a:t>/</a:t>
            </a:r>
            <a:r>
              <a:rPr altLang="en-US" dirty="0" kumimoji="1" lang="zh-CN" b="1" sz="4400">
                <a:solidFill>
                  <a:srgbClr val="F3018E"/>
                </a:solidFill>
                <a:ea typeface="PingFang SC Semibold" panose="020B0400000000000000" pitchFamily="34" charset="-122"/>
                <a:latin typeface="PingFang SC Semibold" panose="020B0400000000000000" pitchFamily="34" charset="-122"/>
              </a:rPr>
              <a:t>少喝含糖饮料 足量饮水</a:t>
            </a:r>
          </a:p>
        </p:txBody>
      </p:sp>
    </p:spTree>
    <p:extLst>
      <p:ext uri="{BB962C8B-B14F-4D97-AF65-F5344CB8AC3E}">
        <p14:creationId xmlns:p14="http://schemas.microsoft.com/office/powerpoint/2010/main" val="3921031572"/>
      </p:ext>
    </p:extLst>
  </p:cSld>
  <p:clrMapOvr>
    <a:masterClrMapping/>
  </p:clrMapOvr>
</p:sld>
</file>

<file path=ppt/slides/slide18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0091CA41-2321-374E-9E1D-6FA5C0352312}"/>
              </a:ext>
            </a:extLst>
          </p:cNvPr>
          <p:cNvSpPr/>
          <p:nvPr/>
        </p:nvSpPr>
        <p:spPr>
          <a:xfrm>
            <a:off x="1117230" y="2616571"/>
            <a:ext cx="5348553" cy="9883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altLang="en-US" dirty="0" lang="zh-CN" sz="4400">
                <a:ea typeface="PingFang SC" panose="020B0400000000000000" pitchFamily="34" charset="-122"/>
                <a:latin typeface="PingFang SC" panose="020B0400000000000000" pitchFamily="34" charset="-122"/>
              </a:rPr>
              <a:t>可以自制美味的水</a:t>
            </a:r>
            <a:endParaRPr altLang="zh-CN" dirty="0" lang="en-US" sz="4400">
              <a:ea typeface="PingFang SC" panose="020B0400000000000000" pitchFamily="34" charset="-122"/>
              <a:latin typeface="PingFang SC" panose="020B0400000000000000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0440516-6864-D849-BA8B-7BE7135D9E71}"/>
              </a:ext>
            </a:extLst>
          </p:cNvPr>
          <p:cNvSpPr/>
          <p:nvPr/>
        </p:nvSpPr>
        <p:spPr>
          <a:xfrm>
            <a:off x="1117230" y="3722675"/>
            <a:ext cx="5466901" cy="1482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altLang="en-US" dirty="0" lang="zh-CN" sz="3200">
                <a:ea typeface="PingFang SC" panose="020B0400000000000000" pitchFamily="34" charset="-122"/>
                <a:latin typeface="PingFang SC" panose="020B0400000000000000" pitchFamily="34" charset="-122"/>
              </a:rPr>
              <a:t>比如加柠檬片、薄荷叶、</a:t>
            </a:r>
            <a:endParaRPr altLang="zh-CN" dirty="0" lang="en-US" sz="3200">
              <a:ea typeface="PingFang SC" panose="020B0400000000000000" pitchFamily="34" charset="-122"/>
              <a:latin typeface="PingFang SC" panose="020B04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altLang="en-US" dirty="0" lang="zh-CN" sz="3200">
                <a:ea typeface="PingFang SC" panose="020B0400000000000000" pitchFamily="34" charset="-122"/>
                <a:latin typeface="PingFang SC" panose="020B0400000000000000" pitchFamily="34" charset="-122"/>
              </a:rPr>
              <a:t>或者苹果块</a:t>
            </a:r>
            <a:endParaRPr altLang="zh-CN" dirty="0" lang="en-US" sz="3200">
              <a:ea typeface="PingFang SC" panose="020B0400000000000000" pitchFamily="34" charset="-122"/>
              <a:latin typeface="PingFang SC" panose="020B0400000000000000" pitchFamily="34" charset="-122"/>
            </a:endParaRPr>
          </a:p>
        </p:txBody>
      </p:sp>
      <p:pic>
        <p:nvPicPr>
          <p:cNvPr id="3" name="图片 2" descr="图形用户界面  描述已自动生成">
            <a:extLst>
              <a:ext uri="{FF2B5EF4-FFF2-40B4-BE49-F238E27FC236}">
                <a16:creationId xmlns:a16="http://schemas.microsoft.com/office/drawing/2014/main" id="{549926DD-E72F-8C13-DC47-3C5FA616D18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824870" y="1312116"/>
            <a:ext cx="4249900" cy="476362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CFE845C-8C7C-34B5-8B4D-C672E98E1C45}"/>
              </a:ext>
            </a:extLst>
          </p:cNvPr>
          <p:cNvSpPr/>
          <p:nvPr/>
        </p:nvSpPr>
        <p:spPr>
          <a:xfrm>
            <a:off x="441934" y="299607"/>
            <a:ext cx="9736388" cy="144655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/>
            <a:r>
              <a:rPr altLang="en-US" dirty="0" kumimoji="1" lang="zh-CN" b="1" sz="4400">
                <a:ea typeface="PingFang SC Semibold" panose="020B0400000000000000" pitchFamily="34" charset="-122"/>
                <a:latin typeface="PingFang SC Semibold" panose="020B0400000000000000" pitchFamily="34" charset="-122"/>
              </a:rPr>
              <a:t>我们应该</a:t>
            </a:r>
            <a:endParaRPr altLang="zh-CN" dirty="0" kumimoji="1" lang="en-US" b="1" sz="4400">
              <a:ea typeface="PingFang SC Semibold" panose="020B0400000000000000" pitchFamily="34" charset="-122"/>
              <a:latin typeface="PingFang SC Semibold" panose="020B0400000000000000" pitchFamily="34" charset="-122"/>
            </a:endParaRPr>
          </a:p>
          <a:p>
            <a:pPr/>
            <a:r>
              <a:rPr altLang="en-US" dirty="0" kumimoji="1" lang="zh-CN" b="1" sz="4400">
                <a:solidFill>
                  <a:srgbClr val="F3018E"/>
                </a:solidFill>
                <a:ea typeface="PingFang SC Semibold" panose="020B0400000000000000" pitchFamily="34" charset="-122"/>
                <a:latin typeface="PingFang SC Semibold" panose="020B0400000000000000" pitchFamily="34" charset="-122"/>
              </a:rPr>
              <a:t>不喝</a:t>
            </a:r>
            <a:r>
              <a:rPr altLang="zh-CN" dirty="0" kumimoji="1" lang="en-US" b="1" sz="4400">
                <a:solidFill>
                  <a:srgbClr val="F3018E"/>
                </a:solidFill>
                <a:ea typeface="PingFang SC Semibold" panose="020B0400000000000000" pitchFamily="34" charset="-122"/>
                <a:latin typeface="PingFang SC Semibold" panose="020B0400000000000000" pitchFamily="34" charset="-122"/>
              </a:rPr>
              <a:t>/</a:t>
            </a:r>
            <a:r>
              <a:rPr altLang="en-US" dirty="0" kumimoji="1" lang="zh-CN" b="1" sz="4400">
                <a:solidFill>
                  <a:srgbClr val="F3018E"/>
                </a:solidFill>
                <a:ea typeface="PingFang SC Semibold" panose="020B0400000000000000" pitchFamily="34" charset="-122"/>
                <a:latin typeface="PingFang SC Semibold" panose="020B0400000000000000" pitchFamily="34" charset="-122"/>
              </a:rPr>
              <a:t>少喝含糖饮料 足量饮水</a:t>
            </a:r>
          </a:p>
        </p:txBody>
      </p:sp>
    </p:spTree>
    <p:extLst>
      <p:ext uri="{BB962C8B-B14F-4D97-AF65-F5344CB8AC3E}">
        <p14:creationId xmlns:p14="http://schemas.microsoft.com/office/powerpoint/2010/main" val="206949536"/>
      </p:ext>
    </p:extLst>
  </p:cSld>
  <p:clrMapOvr>
    <a:masterClrMapping/>
  </p:clrMapOvr>
</p:sld>
</file>

<file path=ppt/slides/slide19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地上的球  描述已自动生成">
            <a:extLst>
              <a:ext uri="{FF2B5EF4-FFF2-40B4-BE49-F238E27FC236}">
                <a16:creationId xmlns:a16="http://schemas.microsoft.com/office/drawing/2014/main" id="{FFF77706-A2FC-5E4B-ACF3-62E15570466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-182987" y="0"/>
            <a:ext cx="12473272" cy="6994358"/>
          </a:xfrm>
          <a:prstGeom prst="rect">
            <a:avLst/>
          </a:prstGeom>
        </p:spPr>
      </p:pic>
      <p:sp>
        <p:nvSpPr>
          <p:cNvPr id="3" name="任意形状 4"/>
          <p:cNvSpPr/>
          <p:nvPr/>
        </p:nvSpPr>
        <p:spPr>
          <a:xfrm rot="2866791">
            <a:off x="-2796644" y="-203802"/>
            <a:ext cx="8936873" cy="2912615"/>
          </a:xfrm>
          <a:custGeom>
            <a:avLst/>
            <a:gdLst>
              <a:gd name="connsiteX0" fmla="*/ 0 w 3790658"/>
              <a:gd name="connsiteY0" fmla="*/ 0 h 1235413"/>
              <a:gd name="connsiteX1" fmla="*/ 2935084 w 3790658"/>
              <a:gd name="connsiteY1" fmla="*/ 0 h 1235413"/>
              <a:gd name="connsiteX2" fmla="*/ 3136042 w 3790658"/>
              <a:gd name="connsiteY2" fmla="*/ 0 h 1235413"/>
              <a:gd name="connsiteX3" fmla="*/ 3790658 w 3790658"/>
              <a:gd name="connsiteY3" fmla="*/ 0 h 1235413"/>
              <a:gd name="connsiteX4" fmla="*/ 3336999 w 3790658"/>
              <a:gd name="connsiteY4" fmla="*/ 617707 h 1235413"/>
              <a:gd name="connsiteX5" fmla="*/ 3790658 w 3790658"/>
              <a:gd name="connsiteY5" fmla="*/ 1235413 h 1235413"/>
              <a:gd name="connsiteX6" fmla="*/ 3136042 w 3790658"/>
              <a:gd name="connsiteY6" fmla="*/ 1235413 h 1235413"/>
              <a:gd name="connsiteX7" fmla="*/ 2935084 w 3790658"/>
              <a:gd name="connsiteY7" fmla="*/ 1235413 h 1235413"/>
              <a:gd name="connsiteX8" fmla="*/ 0 w 3790658"/>
              <a:gd name="connsiteY8" fmla="*/ 1235413 h 123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h="1235413" w="3790658">
                <a:moveTo>
                  <a:pt x="0" y="0"/>
                </a:moveTo>
                <a:lnTo>
                  <a:pt x="2935084" y="0"/>
                </a:lnTo>
                <a:lnTo>
                  <a:pt x="3136042" y="0"/>
                </a:lnTo>
                <a:lnTo>
                  <a:pt x="3790658" y="0"/>
                </a:lnTo>
                <a:lnTo>
                  <a:pt x="3336999" y="617707"/>
                </a:lnTo>
                <a:lnTo>
                  <a:pt x="3790658" y="1235413"/>
                </a:lnTo>
                <a:lnTo>
                  <a:pt x="3136042" y="1235413"/>
                </a:lnTo>
                <a:lnTo>
                  <a:pt x="2935084" y="1235413"/>
                </a:lnTo>
                <a:lnTo>
                  <a:pt x="0" y="1235413"/>
                </a:lnTo>
                <a:close/>
              </a:path>
            </a:pathLst>
          </a:custGeom>
          <a:solidFill>
            <a:srgbClr val="00B0F0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866943">
              <a:defRPr/>
            </a:pPr>
            <a:endParaRPr altLang="en-US" dirty="0" kern="0" kumimoji="1" lang="zh-CN" sz="2275">
              <a:solidFill>
                <a:srgbClr val="FFFFFF"/>
              </a:solidFill>
              <a:ea typeface="微软雅黑" panose="020B0503020204020204" pitchFamily="34" charset="-122"/>
              <a:latin typeface="微软雅黑" panose="020B0503020204020204" pitchFamily="34" charset="-122"/>
            </a:endParaRPr>
          </a:p>
        </p:txBody>
      </p:sp>
      <p:sp>
        <p:nvSpPr>
          <p:cNvPr id="4" name="文本框 3"/>
          <p:cNvSpPr/>
          <p:nvPr/>
        </p:nvSpPr>
        <p:spPr>
          <a:xfrm>
            <a:off x="1999658" y="1586309"/>
            <a:ext cx="2380780" cy="2339230"/>
          </a:xfrm>
          <a:prstGeom prst="rect">
            <a:avLst/>
          </a:prstGeom>
          <a:ln w="12700">
            <a:noFill/>
          </a:ln>
          <a:effectLst/>
        </p:spPr>
        <p:txBody>
          <a:bodyPr wrap="none" rtlCol="0">
            <a:spAutoFit/>
          </a:bodyPr>
          <a:lstStyle/>
          <a:p>
            <a:pPr defTabSz="866943"/>
            <a:r>
              <a:rPr altLang="zh-CN" dirty="0" kumimoji="1" lang="en-US" sz="14600">
                <a:solidFill>
                  <a:srgbClr val="FFFFFF"/>
                </a:solidFill>
                <a:ea typeface="微软雅黑" panose="020B0503020204020204" pitchFamily="34" charset="-122"/>
                <a:latin typeface="微软雅黑" panose="020B0503020204020204" pitchFamily="34" charset="-122"/>
              </a:rPr>
              <a:t>03</a:t>
            </a:r>
          </a:p>
        </p:txBody>
      </p:sp>
      <p:sp>
        <p:nvSpPr>
          <p:cNvPr id="5" name="文本框 4"/>
          <p:cNvSpPr/>
          <p:nvPr/>
        </p:nvSpPr>
        <p:spPr>
          <a:xfrm>
            <a:off x="4636267" y="3925539"/>
            <a:ext cx="4801314" cy="103720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defTabSz="866943">
              <a:lnSpc>
                <a:spcPct val="110000"/>
              </a:lnSpc>
            </a:pPr>
            <a:r>
              <a:rPr altLang="en-US" dirty="0" kumimoji="1" lang="zh-CN" sz="6000">
                <a:solidFill>
                  <a:srgbClr val="FFFFFF"/>
                </a:solidFill>
                <a:cs typeface="inpin heiti" panose="00000500000000000000" pitchFamily="2" charset="-122"/>
                <a:ea typeface="微软雅黑" panose="020B0503020204020204" pitchFamily="34" charset="-122"/>
                <a:latin typeface="微软雅黑" panose="020B0503020204020204" pitchFamily="34" charset="-122"/>
              </a:rPr>
              <a:t>一起动起来！</a:t>
            </a:r>
            <a:endParaRPr altLang="en-US" dirty="0" kumimoji="1" lang="zh-CN" sz="6000">
              <a:solidFill>
                <a:srgbClr val="F3018E"/>
              </a:solidFill>
              <a:cs typeface="inpin heiti" panose="00000500000000000000" pitchFamily="2" charset="-122"/>
              <a:ea typeface="微软雅黑" panose="020B0503020204020204" pitchFamily="34" charset="-122"/>
              <a:latin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93889408"/>
      </p:ext>
    </p:extLst>
  </p:cSld>
  <p:clrMapOvr>
    <a:masterClrMapping/>
  </p:clrMapOvr>
</p:sld>
</file>

<file path=ppt/slides/slide2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40">
            <a:extLst>
              <a:ext uri="{FF2B5EF4-FFF2-40B4-BE49-F238E27FC236}">
                <a16:creationId xmlns:a16="http://schemas.microsoft.com/office/drawing/2014/main" id="{7994CE2F-8B4D-A947-B4F2-3EDE8F6E41E9}"/>
              </a:ext>
            </a:extLst>
          </p:cNvPr>
          <p:cNvSpPr/>
          <p:nvPr/>
        </p:nvSpPr>
        <p:spPr>
          <a:xfrm>
            <a:off x="0" y="0"/>
            <a:ext cx="11881930" cy="6858000"/>
          </a:xfrm>
          <a:prstGeom prst="rect">
            <a:avLst/>
          </a:prstGeom>
          <a:solidFill>
            <a:srgbClr val="F7F4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altLang="en-US" kumimoji="1" lang="zh-CN"/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6F39EA84-6042-8D4A-9986-196FCBC6573D}"/>
              </a:ext>
            </a:extLst>
          </p:cNvPr>
          <p:cNvPicPr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083797" y="709364"/>
            <a:ext cx="6352687" cy="5864019"/>
          </a:xfrm>
          <a:prstGeom prst="rect">
            <a:avLst/>
          </a:prstGeom>
        </p:spPr>
      </p:pic>
      <p:sp>
        <p:nvSpPr>
          <p:cNvPr id="40" name="椭圆 39">
            <a:extLst>
              <a:ext uri="{FF2B5EF4-FFF2-40B4-BE49-F238E27FC236}">
                <a16:creationId xmlns:a16="http://schemas.microsoft.com/office/drawing/2014/main" id="{04BCDB1A-9853-1648-B023-8F3290C10E95}"/>
              </a:ext>
            </a:extLst>
          </p:cNvPr>
          <p:cNvSpPr/>
          <p:nvPr/>
        </p:nvSpPr>
        <p:spPr>
          <a:xfrm>
            <a:off x="4995129" y="-1453381"/>
            <a:ext cx="9764760" cy="9764760"/>
          </a:xfrm>
          <a:prstGeom prst="ellipse">
            <a:avLst/>
          </a:prstGeom>
          <a:solidFill>
            <a:schemeClr val="bg1"/>
          </a:solidFill>
          <a:ln w="381000">
            <a:solidFill>
              <a:srgbClr val="2E3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altLang="en-US" kumimoji="1" lang="zh-CN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6B2CC8D-4707-BE42-BC60-31847B3F4530}"/>
              </a:ext>
            </a:extLst>
          </p:cNvPr>
          <p:cNvSpPr/>
          <p:nvPr/>
        </p:nvSpPr>
        <p:spPr>
          <a:xfrm>
            <a:off x="2014059" y="2631011"/>
            <a:ext cx="2465500" cy="144655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/>
            <a:r>
              <a:rPr altLang="en-US" dirty="0" kumimoji="1" lang="zh-CN" b="1" sz="4400">
                <a:solidFill>
                  <a:srgbClr val="F30190"/>
                </a:solidFill>
                <a:ea typeface="PingFang SC Semibold" panose="020B0400000000000000" pitchFamily="34" charset="-122"/>
                <a:latin typeface="PingFang SC Semibold" panose="020B0400000000000000" pitchFamily="34" charset="-122"/>
              </a:rPr>
              <a:t>健康成长</a:t>
            </a:r>
            <a:endParaRPr altLang="zh-CN" dirty="0" kumimoji="1" lang="en-US" b="1" sz="4400">
              <a:solidFill>
                <a:srgbClr val="F30190"/>
              </a:solidFill>
              <a:ea typeface="PingFang SC Semibold" panose="020B0400000000000000" pitchFamily="34" charset="-122"/>
              <a:latin typeface="PingFang SC Semibold" panose="020B0400000000000000" pitchFamily="34" charset="-122"/>
            </a:endParaRPr>
          </a:p>
          <a:p>
            <a:pPr/>
            <a:r>
              <a:rPr altLang="en-US" dirty="0" kumimoji="1" lang="zh-CN" b="1" sz="4400">
                <a:ea typeface="PingFang SC Semibold" panose="020B0400000000000000" pitchFamily="34" charset="-122"/>
                <a:latin typeface="PingFang SC Semibold" panose="020B0400000000000000" pitchFamily="34" charset="-122"/>
              </a:rPr>
              <a:t>的秘诀</a:t>
            </a: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FB500607-AAE7-4548-9B93-0601D3A7C873}"/>
              </a:ext>
            </a:extLst>
          </p:cNvPr>
          <p:cNvSpPr/>
          <p:nvPr/>
        </p:nvSpPr>
        <p:spPr>
          <a:xfrm>
            <a:off x="6282949" y="1122476"/>
            <a:ext cx="4680000" cy="4680000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altLang="en-US" dirty="0" kumimoji="1" lang="zh-CN"/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58CB8F46-D326-5045-BE45-103CF0BEDAC4}"/>
              </a:ext>
            </a:extLst>
          </p:cNvPr>
          <p:cNvGrpSpPr/>
          <p:nvPr/>
        </p:nvGrpSpPr>
        <p:grpSpPr>
          <a:xfrm>
            <a:off x="5793548" y="755788"/>
            <a:ext cx="5646254" cy="5439777"/>
            <a:chOff x="4407651" y="1881363"/>
            <a:chExt cx="3158304" cy="3927551"/>
          </a:xfrm>
        </p:grpSpPr>
        <p:sp>
          <p:nvSpPr>
            <p:cNvPr id="23" name="任意形状 22">
              <a:extLst>
                <a:ext uri="{FF2B5EF4-FFF2-40B4-BE49-F238E27FC236}">
                  <a16:creationId xmlns:a16="http://schemas.microsoft.com/office/drawing/2014/main" id="{34979D34-119A-D64F-A898-2B6F23C8C546}"/>
                </a:ext>
              </a:extLst>
            </p:cNvPr>
            <p:cNvSpPr/>
            <p:nvPr/>
          </p:nvSpPr>
          <p:spPr>
            <a:xfrm>
              <a:off x="5604151" y="3315764"/>
              <a:ext cx="805483" cy="1039688"/>
            </a:xfrm>
            <a:custGeom>
              <a:avLst/>
              <a:gdLst>
                <a:gd name="connsiteX0" fmla="*/ 0 w 1132418"/>
                <a:gd name="connsiteY0" fmla="*/ 188740 h 1132418"/>
                <a:gd name="connsiteX1" fmla="*/ 188740 w 1132418"/>
                <a:gd name="connsiteY1" fmla="*/ 0 h 1132418"/>
                <a:gd name="connsiteX2" fmla="*/ 943678 w 1132418"/>
                <a:gd name="connsiteY2" fmla="*/ 0 h 1132418"/>
                <a:gd name="connsiteX3" fmla="*/ 1132418 w 1132418"/>
                <a:gd name="connsiteY3" fmla="*/ 188740 h 1132418"/>
                <a:gd name="connsiteX4" fmla="*/ 1132418 w 1132418"/>
                <a:gd name="connsiteY4" fmla="*/ 943678 h 1132418"/>
                <a:gd name="connsiteX5" fmla="*/ 943678 w 1132418"/>
                <a:gd name="connsiteY5" fmla="*/ 1132418 h 1132418"/>
                <a:gd name="connsiteX6" fmla="*/ 188740 w 1132418"/>
                <a:gd name="connsiteY6" fmla="*/ 1132418 h 1132418"/>
                <a:gd name="connsiteX7" fmla="*/ 0 w 1132418"/>
                <a:gd name="connsiteY7" fmla="*/ 943678 h 1132418"/>
                <a:gd name="connsiteX8" fmla="*/ 0 w 1132418"/>
                <a:gd name="connsiteY8" fmla="*/ 188740 h 113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h="1132418" w="1132418">
                  <a:moveTo>
                    <a:pt x="0" y="188740"/>
                  </a:moveTo>
                  <a:cubicBezTo>
                    <a:pt x="0" y="84502"/>
                    <a:pt x="84502" y="0"/>
                    <a:pt x="188740" y="0"/>
                  </a:cubicBezTo>
                  <a:lnTo>
                    <a:pt x="943678" y="0"/>
                  </a:lnTo>
                  <a:cubicBezTo>
                    <a:pt x="1047916" y="0"/>
                    <a:pt x="1132418" y="84502"/>
                    <a:pt x="1132418" y="188740"/>
                  </a:cubicBezTo>
                  <a:lnTo>
                    <a:pt x="1132418" y="943678"/>
                  </a:lnTo>
                  <a:cubicBezTo>
                    <a:pt x="1132418" y="1047916"/>
                    <a:pt x="1047916" y="1132418"/>
                    <a:pt x="943678" y="1132418"/>
                  </a:cubicBezTo>
                  <a:lnTo>
                    <a:pt x="188740" y="1132418"/>
                  </a:lnTo>
                  <a:cubicBezTo>
                    <a:pt x="84502" y="1132418"/>
                    <a:pt x="0" y="1047916"/>
                    <a:pt x="0" y="943678"/>
                  </a:cubicBezTo>
                  <a:lnTo>
                    <a:pt x="0" y="188740"/>
                  </a:lnTo>
                  <a:close/>
                </a:path>
              </a:pathLst>
            </a:custGeom>
            <a:solidFill>
              <a:srgbClr val="00B0F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lt1">
                <a:alphaOff val="0"/>
                <a:hueOff val="0"/>
                <a:lumOff val="0"/>
                <a:satOff val="0"/>
              </a:schemeClr>
            </a:lnRef>
            <a:fillRef idx="1">
              <a:schemeClr val="accent1">
                <a:alphaOff val="0"/>
                <a:hueOff val="0"/>
                <a:lumOff val="0"/>
                <a:satOff val="0"/>
              </a:schemeClr>
            </a:fillRef>
            <a:effectRef idx="0">
              <a:schemeClr val="accent1">
                <a:alphaOff val="0"/>
                <a:hueOff val="0"/>
                <a:lumOff val="0"/>
                <a:sat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3700" tIns="113700" rIns="113700" bIns="113700" numCol="1" spcCol="1270" anchor="ctr" anchorCtr="0">
              <a:noAutofit/>
            </a:bodyPr>
            <a:lstStyle/>
            <a:p>
              <a:pPr indent="0" lvl="0" algn="ctr" defTabSz="102235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altLang="en-US" dirty="0" kern="1200" lang="zh-CN" sz="2400">
                  <a:ea typeface="PingFang SC Medium" panose="020B0400000000000000" pitchFamily="34" charset="-122"/>
                  <a:latin typeface="PingFang SC Medium" panose="020B0400000000000000" pitchFamily="34" charset="-122"/>
                </a:rPr>
                <a:t>养成</a:t>
              </a:r>
              <a:endParaRPr altLang="zh-CN" dirty="0" lang="en-US" sz="2400">
                <a:ea typeface="PingFang SC Medium" panose="020B0400000000000000" pitchFamily="34" charset="-122"/>
                <a:latin typeface="PingFang SC Medium" panose="020B0400000000000000" pitchFamily="34" charset="-122"/>
              </a:endParaRPr>
            </a:p>
            <a:p>
              <a:pPr indent="0" lvl="0" algn="ctr" defTabSz="102235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altLang="en-US" dirty="0" kern="1200" lang="zh-CN" sz="2400">
                  <a:ea typeface="PingFang SC Medium" panose="020B0400000000000000" pitchFamily="34" charset="-122"/>
                  <a:latin typeface="PingFang SC Medium" panose="020B0400000000000000" pitchFamily="34" charset="-122"/>
                </a:rPr>
                <a:t>好习惯</a:t>
              </a:r>
            </a:p>
          </p:txBody>
        </p:sp>
        <p:sp>
          <p:nvSpPr>
            <p:cNvPr id="32" name="任意形状 31">
              <a:extLst>
                <a:ext uri="{FF2B5EF4-FFF2-40B4-BE49-F238E27FC236}">
                  <a16:creationId xmlns:a16="http://schemas.microsoft.com/office/drawing/2014/main" id="{B3D2D883-4A6D-B544-B2C2-447C611922A9}"/>
                </a:ext>
              </a:extLst>
            </p:cNvPr>
            <p:cNvSpPr/>
            <p:nvPr/>
          </p:nvSpPr>
          <p:spPr>
            <a:xfrm rot="16200000">
              <a:off x="5721811" y="2988344"/>
              <a:ext cx="562109" cy="0"/>
            </a:xfrm>
            <a:custGeom>
              <a:avLst/>
              <a:ahLst/>
              <a:cxnLst/>
              <a:rect l="0" t="0" r="0" b="0"/>
              <a:pathLst>
                <a:path h="0" w="0">
                  <a:moveTo>
                    <a:pt x="0" y="0"/>
                  </a:moveTo>
                  <a:lnTo>
                    <a:pt x="562109" y="0"/>
                  </a:lnTo>
                </a:path>
              </a:pathLst>
            </a:custGeom>
          </p:spPr>
          <p:style>
            <a:lnRef idx="2">
              <a:schemeClr val="accent1">
                <a:alphaOff val="0"/>
                <a:hueOff val="0"/>
                <a:lumOff val="0"/>
                <a:satOff val="0"/>
                <a:shade val="60000"/>
              </a:schemeClr>
            </a:lnRef>
            <a:fillRef idx="0">
              <a:scrgbClr r="0" g="0" b="0"/>
            </a:fillRef>
            <a:effectRef idx="0">
              <a:schemeClr val="accent1">
                <a:alphaOff val="0"/>
                <a:hueOff val="0"/>
                <a:lumOff val="0"/>
                <a:satOff val="0"/>
              </a:schemeClr>
            </a:effectRef>
            <a:fontRef idx="minor">
              <a:schemeClr val="tx1">
                <a:alphaOff val="0"/>
                <a:hueOff val="0"/>
                <a:lumOff val="0"/>
                <a:satOff val="0"/>
              </a:schemeClr>
            </a:fontRef>
          </p:style>
        </p:sp>
        <p:sp>
          <p:nvSpPr>
            <p:cNvPr id="34" name="任意形状 33">
              <a:extLst>
                <a:ext uri="{FF2B5EF4-FFF2-40B4-BE49-F238E27FC236}">
                  <a16:creationId xmlns:a16="http://schemas.microsoft.com/office/drawing/2014/main" id="{6A2F2DE7-9D2C-C245-9605-C7B433D4A1CD}"/>
                </a:ext>
              </a:extLst>
            </p:cNvPr>
            <p:cNvSpPr/>
            <p:nvPr/>
          </p:nvSpPr>
          <p:spPr>
            <a:xfrm>
              <a:off x="5649261" y="1881363"/>
              <a:ext cx="704797" cy="909727"/>
            </a:xfrm>
            <a:custGeom>
              <a:avLst/>
              <a:gdLst>
                <a:gd name="connsiteX0" fmla="*/ 0 w 758720"/>
                <a:gd name="connsiteY0" fmla="*/ 126456 h 758720"/>
                <a:gd name="connsiteX1" fmla="*/ 126456 w 758720"/>
                <a:gd name="connsiteY1" fmla="*/ 0 h 758720"/>
                <a:gd name="connsiteX2" fmla="*/ 632264 w 758720"/>
                <a:gd name="connsiteY2" fmla="*/ 0 h 758720"/>
                <a:gd name="connsiteX3" fmla="*/ 758720 w 758720"/>
                <a:gd name="connsiteY3" fmla="*/ 126456 h 758720"/>
                <a:gd name="connsiteX4" fmla="*/ 758720 w 758720"/>
                <a:gd name="connsiteY4" fmla="*/ 632264 h 758720"/>
                <a:gd name="connsiteX5" fmla="*/ 632264 w 758720"/>
                <a:gd name="connsiteY5" fmla="*/ 758720 h 758720"/>
                <a:gd name="connsiteX6" fmla="*/ 126456 w 758720"/>
                <a:gd name="connsiteY6" fmla="*/ 758720 h 758720"/>
                <a:gd name="connsiteX7" fmla="*/ 0 w 758720"/>
                <a:gd name="connsiteY7" fmla="*/ 632264 h 758720"/>
                <a:gd name="connsiteX8" fmla="*/ 0 w 758720"/>
                <a:gd name="connsiteY8" fmla="*/ 126456 h 758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h="758720" w="758720">
                  <a:moveTo>
                    <a:pt x="0" y="126456"/>
                  </a:moveTo>
                  <a:cubicBezTo>
                    <a:pt x="0" y="56616"/>
                    <a:pt x="56616" y="0"/>
                    <a:pt x="126456" y="0"/>
                  </a:cubicBezTo>
                  <a:lnTo>
                    <a:pt x="632264" y="0"/>
                  </a:lnTo>
                  <a:cubicBezTo>
                    <a:pt x="702104" y="0"/>
                    <a:pt x="758720" y="56616"/>
                    <a:pt x="758720" y="126456"/>
                  </a:cubicBezTo>
                  <a:lnTo>
                    <a:pt x="758720" y="632264"/>
                  </a:lnTo>
                  <a:cubicBezTo>
                    <a:pt x="758720" y="702104"/>
                    <a:pt x="702104" y="758720"/>
                    <a:pt x="632264" y="758720"/>
                  </a:cubicBezTo>
                  <a:lnTo>
                    <a:pt x="126456" y="758720"/>
                  </a:lnTo>
                  <a:cubicBezTo>
                    <a:pt x="56616" y="758720"/>
                    <a:pt x="0" y="702104"/>
                    <a:pt x="0" y="632264"/>
                  </a:cubicBezTo>
                  <a:lnTo>
                    <a:pt x="0" y="126456"/>
                  </a:lnTo>
                  <a:close/>
                </a:path>
              </a:pathLst>
            </a:custGeom>
            <a:solidFill>
              <a:srgbClr val="00B0F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lt1">
                <a:alphaOff val="0"/>
                <a:hueOff val="0"/>
                <a:lumOff val="0"/>
                <a:satOff val="0"/>
              </a:schemeClr>
            </a:lnRef>
            <a:fillRef idx="1">
              <a:schemeClr val="accent1">
                <a:alphaOff val="0"/>
                <a:hueOff val="0"/>
                <a:lumOff val="0"/>
                <a:satOff val="0"/>
              </a:schemeClr>
            </a:fillRef>
            <a:effectRef idx="0">
              <a:schemeClr val="accent1">
                <a:alphaOff val="0"/>
                <a:hueOff val="0"/>
                <a:lumOff val="0"/>
                <a:sat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0058" tIns="70058" rIns="70058" bIns="70058" numCol="1" spcCol="1270" anchor="ctr" anchorCtr="0">
              <a:noAutofit/>
            </a:bodyPr>
            <a:lstStyle/>
            <a:p>
              <a:pPr indent="0" lvl="0" algn="ctr" defTabSz="577850">
                <a:spcBef>
                  <a:spcPct val="0"/>
                </a:spcBef>
                <a:buNone/>
              </a:pPr>
              <a:r>
                <a:rPr altLang="en-US" dirty="0" lang="zh-CN" sz="1600">
                  <a:ea typeface="PingFang SC Medium" panose="020B0400000000000000" pitchFamily="34" charset="-122"/>
                  <a:latin typeface="PingFang SC Medium" panose="020B0400000000000000" pitchFamily="34" charset="-122"/>
                </a:rPr>
                <a:t>每天吃</a:t>
              </a:r>
              <a:endParaRPr altLang="zh-CN" dirty="0" lang="en-US" sz="1600">
                <a:ea typeface="PingFang SC Medium" panose="020B0400000000000000" pitchFamily="34" charset="-122"/>
                <a:latin typeface="PingFang SC Medium" panose="020B0400000000000000" pitchFamily="34" charset="-122"/>
              </a:endParaRPr>
            </a:p>
            <a:p>
              <a:pPr indent="0" lvl="0" algn="ctr" defTabSz="577850">
                <a:spcBef>
                  <a:spcPct val="0"/>
                </a:spcBef>
                <a:buNone/>
              </a:pPr>
              <a:r>
                <a:rPr altLang="en-US" dirty="0" lang="zh-CN" sz="1600">
                  <a:ea typeface="PingFang SC Medium" panose="020B0400000000000000" pitchFamily="34" charset="-122"/>
                  <a:latin typeface="PingFang SC Medium" panose="020B0400000000000000" pitchFamily="34" charset="-122"/>
                </a:rPr>
                <a:t>五种蔬菜</a:t>
              </a:r>
              <a:endParaRPr altLang="en-US" dirty="0" kern="1200" lang="zh-CN" sz="1600">
                <a:ea typeface="PingFang SC Medium" panose="020B0400000000000000" pitchFamily="34" charset="-122"/>
                <a:latin typeface="PingFang SC Medium" panose="020B0400000000000000" pitchFamily="34" charset="-122"/>
              </a:endParaRPr>
            </a:p>
          </p:txBody>
        </p:sp>
        <p:sp>
          <p:nvSpPr>
            <p:cNvPr id="35" name="任意形状 34">
              <a:extLst>
                <a:ext uri="{FF2B5EF4-FFF2-40B4-BE49-F238E27FC236}">
                  <a16:creationId xmlns:a16="http://schemas.microsoft.com/office/drawing/2014/main" id="{61266F4B-27E4-F149-A376-9921974053C3}"/>
                </a:ext>
              </a:extLst>
            </p:cNvPr>
            <p:cNvSpPr/>
            <p:nvPr/>
          </p:nvSpPr>
          <p:spPr>
            <a:xfrm rot="19800000">
              <a:off x="6541220" y="3404750"/>
              <a:ext cx="415829" cy="0"/>
            </a:xfrm>
            <a:custGeom>
              <a:avLst/>
              <a:ahLst/>
              <a:cxnLst/>
              <a:rect l="0" t="0" r="0" b="0"/>
              <a:pathLst>
                <a:path h="0" w="0">
                  <a:moveTo>
                    <a:pt x="0" y="0"/>
                  </a:moveTo>
                  <a:lnTo>
                    <a:pt x="415829" y="0"/>
                  </a:lnTo>
                </a:path>
              </a:pathLst>
            </a:custGeom>
          </p:spPr>
          <p:style>
            <a:lnRef idx="2">
              <a:schemeClr val="accent1">
                <a:alphaOff val="0"/>
                <a:hueOff val="0"/>
                <a:lumOff val="0"/>
                <a:satOff val="0"/>
                <a:shade val="60000"/>
              </a:schemeClr>
            </a:lnRef>
            <a:fillRef idx="0">
              <a:scrgbClr r="0" g="0" b="0"/>
            </a:fillRef>
            <a:effectRef idx="0">
              <a:schemeClr val="accent1">
                <a:alphaOff val="0"/>
                <a:hueOff val="0"/>
                <a:lumOff val="0"/>
                <a:satOff val="0"/>
              </a:schemeClr>
            </a:effectRef>
            <a:fontRef idx="minor">
              <a:schemeClr val="tx1">
                <a:alphaOff val="0"/>
                <a:hueOff val="0"/>
                <a:lumOff val="0"/>
                <a:satOff val="0"/>
              </a:schemeClr>
            </a:fontRef>
          </p:style>
        </p:sp>
        <p:sp>
          <p:nvSpPr>
            <p:cNvPr id="36" name="任意形状 35">
              <a:extLst>
                <a:ext uri="{FF2B5EF4-FFF2-40B4-BE49-F238E27FC236}">
                  <a16:creationId xmlns:a16="http://schemas.microsoft.com/office/drawing/2014/main" id="{38BB7BD0-5C99-5C49-949F-12D201C6974F}"/>
                </a:ext>
              </a:extLst>
            </p:cNvPr>
            <p:cNvSpPr/>
            <p:nvPr/>
          </p:nvSpPr>
          <p:spPr>
            <a:xfrm>
              <a:off x="6847685" y="2860900"/>
              <a:ext cx="704797" cy="909727"/>
            </a:xfrm>
            <a:custGeom>
              <a:avLst/>
              <a:gdLst>
                <a:gd name="connsiteX0" fmla="*/ 0 w 758720"/>
                <a:gd name="connsiteY0" fmla="*/ 126456 h 758720"/>
                <a:gd name="connsiteX1" fmla="*/ 126456 w 758720"/>
                <a:gd name="connsiteY1" fmla="*/ 0 h 758720"/>
                <a:gd name="connsiteX2" fmla="*/ 632264 w 758720"/>
                <a:gd name="connsiteY2" fmla="*/ 0 h 758720"/>
                <a:gd name="connsiteX3" fmla="*/ 758720 w 758720"/>
                <a:gd name="connsiteY3" fmla="*/ 126456 h 758720"/>
                <a:gd name="connsiteX4" fmla="*/ 758720 w 758720"/>
                <a:gd name="connsiteY4" fmla="*/ 632264 h 758720"/>
                <a:gd name="connsiteX5" fmla="*/ 632264 w 758720"/>
                <a:gd name="connsiteY5" fmla="*/ 758720 h 758720"/>
                <a:gd name="connsiteX6" fmla="*/ 126456 w 758720"/>
                <a:gd name="connsiteY6" fmla="*/ 758720 h 758720"/>
                <a:gd name="connsiteX7" fmla="*/ 0 w 758720"/>
                <a:gd name="connsiteY7" fmla="*/ 632264 h 758720"/>
                <a:gd name="connsiteX8" fmla="*/ 0 w 758720"/>
                <a:gd name="connsiteY8" fmla="*/ 126456 h 758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h="758720" w="758720">
                  <a:moveTo>
                    <a:pt x="0" y="126456"/>
                  </a:moveTo>
                  <a:cubicBezTo>
                    <a:pt x="0" y="56616"/>
                    <a:pt x="56616" y="0"/>
                    <a:pt x="126456" y="0"/>
                  </a:cubicBezTo>
                  <a:lnTo>
                    <a:pt x="632264" y="0"/>
                  </a:lnTo>
                  <a:cubicBezTo>
                    <a:pt x="702104" y="0"/>
                    <a:pt x="758720" y="56616"/>
                    <a:pt x="758720" y="126456"/>
                  </a:cubicBezTo>
                  <a:lnTo>
                    <a:pt x="758720" y="632264"/>
                  </a:lnTo>
                  <a:cubicBezTo>
                    <a:pt x="758720" y="702104"/>
                    <a:pt x="702104" y="758720"/>
                    <a:pt x="632264" y="758720"/>
                  </a:cubicBezTo>
                  <a:lnTo>
                    <a:pt x="126456" y="758720"/>
                  </a:lnTo>
                  <a:cubicBezTo>
                    <a:pt x="56616" y="758720"/>
                    <a:pt x="0" y="702104"/>
                    <a:pt x="0" y="632264"/>
                  </a:cubicBezTo>
                  <a:lnTo>
                    <a:pt x="0" y="126456"/>
                  </a:lnTo>
                  <a:close/>
                </a:path>
              </a:pathLst>
            </a:custGeom>
            <a:solidFill>
              <a:srgbClr val="00B0F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lt1">
                <a:alphaOff val="0"/>
                <a:hueOff val="0"/>
                <a:lumOff val="0"/>
                <a:satOff val="0"/>
              </a:schemeClr>
            </a:lnRef>
            <a:fillRef idx="1">
              <a:schemeClr val="accent1">
                <a:alphaOff val="0"/>
                <a:hueOff val="0"/>
                <a:lumOff val="0"/>
                <a:satOff val="0"/>
              </a:schemeClr>
            </a:fillRef>
            <a:effectRef idx="0">
              <a:schemeClr val="accent1">
                <a:alphaOff val="0"/>
                <a:hueOff val="0"/>
                <a:lumOff val="0"/>
                <a:sat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5138" tIns="75138" rIns="75138" bIns="75138" numCol="1" spcCol="1270" anchor="ctr" anchorCtr="0">
              <a:noAutofit/>
            </a:bodyPr>
            <a:lstStyle/>
            <a:p>
              <a:pPr indent="0" lvl="0" algn="ctr" defTabSz="666750">
                <a:spcBef>
                  <a:spcPct val="0"/>
                </a:spcBef>
                <a:buNone/>
              </a:pPr>
              <a:r>
                <a:rPr altLang="en-US" dirty="0" kern="1200" lang="zh-CN" sz="1600">
                  <a:ea typeface="PingFang SC Medium" panose="020B0400000000000000" pitchFamily="34" charset="-122"/>
                  <a:latin typeface="PingFang SC Medium" panose="020B0400000000000000" pitchFamily="34" charset="-122"/>
                </a:rPr>
                <a:t>合理选择</a:t>
              </a:r>
              <a:endParaRPr altLang="zh-CN" dirty="0" kern="1200" lang="en-US" sz="1600">
                <a:ea typeface="PingFang SC Medium" panose="020B0400000000000000" pitchFamily="34" charset="-122"/>
                <a:latin typeface="PingFang SC Medium" panose="020B0400000000000000" pitchFamily="34" charset="-122"/>
              </a:endParaRPr>
            </a:p>
            <a:p>
              <a:pPr indent="0" lvl="0" algn="ctr" defTabSz="666750">
                <a:spcBef>
                  <a:spcPct val="0"/>
                </a:spcBef>
                <a:buNone/>
              </a:pPr>
              <a:r>
                <a:rPr altLang="en-US" dirty="0" kern="1200" lang="zh-CN" sz="1600">
                  <a:ea typeface="PingFang SC Medium" panose="020B0400000000000000" pitchFamily="34" charset="-122"/>
                  <a:latin typeface="PingFang SC Medium" panose="020B0400000000000000" pitchFamily="34" charset="-122"/>
                </a:rPr>
                <a:t>零食</a:t>
              </a:r>
            </a:p>
          </p:txBody>
        </p:sp>
        <p:sp>
          <p:nvSpPr>
            <p:cNvPr id="37" name="任意形状 36">
              <a:extLst>
                <a:ext uri="{FF2B5EF4-FFF2-40B4-BE49-F238E27FC236}">
                  <a16:creationId xmlns:a16="http://schemas.microsoft.com/office/drawing/2014/main" id="{187F8709-7F80-9348-9D0B-CA58190C8521}"/>
                </a:ext>
              </a:extLst>
            </p:cNvPr>
            <p:cNvSpPr/>
            <p:nvPr/>
          </p:nvSpPr>
          <p:spPr>
            <a:xfrm rot="1800000">
              <a:off x="6541220" y="4266466"/>
              <a:ext cx="415829" cy="0"/>
            </a:xfrm>
            <a:custGeom>
              <a:avLst/>
              <a:ahLst/>
              <a:cxnLst/>
              <a:rect l="0" t="0" r="0" b="0"/>
              <a:pathLst>
                <a:path h="0" w="0">
                  <a:moveTo>
                    <a:pt x="0" y="0"/>
                  </a:moveTo>
                  <a:lnTo>
                    <a:pt x="415829" y="0"/>
                  </a:lnTo>
                </a:path>
              </a:pathLst>
            </a:custGeom>
          </p:spPr>
          <p:style>
            <a:lnRef idx="2">
              <a:schemeClr val="accent1">
                <a:alphaOff val="0"/>
                <a:hueOff val="0"/>
                <a:lumOff val="0"/>
                <a:satOff val="0"/>
                <a:shade val="60000"/>
              </a:schemeClr>
            </a:lnRef>
            <a:fillRef idx="0">
              <a:scrgbClr r="0" g="0" b="0"/>
            </a:fillRef>
            <a:effectRef idx="0">
              <a:schemeClr val="accent1">
                <a:alphaOff val="0"/>
                <a:hueOff val="0"/>
                <a:lumOff val="0"/>
                <a:satOff val="0"/>
              </a:schemeClr>
            </a:effectRef>
            <a:fontRef idx="minor">
              <a:schemeClr val="tx1">
                <a:alphaOff val="0"/>
                <a:hueOff val="0"/>
                <a:lumOff val="0"/>
                <a:satOff val="0"/>
              </a:schemeClr>
            </a:fontRef>
          </p:style>
        </p:sp>
        <p:sp>
          <p:nvSpPr>
            <p:cNvPr id="38" name="任意形状 37">
              <a:extLst>
                <a:ext uri="{FF2B5EF4-FFF2-40B4-BE49-F238E27FC236}">
                  <a16:creationId xmlns:a16="http://schemas.microsoft.com/office/drawing/2014/main" id="{B4E81460-6AAD-C746-A714-8DA0A4605637}"/>
                </a:ext>
              </a:extLst>
            </p:cNvPr>
            <p:cNvSpPr/>
            <p:nvPr/>
          </p:nvSpPr>
          <p:spPr>
            <a:xfrm>
              <a:off x="6861157" y="4113748"/>
              <a:ext cx="704798" cy="909727"/>
            </a:xfrm>
            <a:custGeom>
              <a:avLst/>
              <a:gdLst>
                <a:gd name="connsiteX0" fmla="*/ 0 w 758720"/>
                <a:gd name="connsiteY0" fmla="*/ 126456 h 758720"/>
                <a:gd name="connsiteX1" fmla="*/ 126456 w 758720"/>
                <a:gd name="connsiteY1" fmla="*/ 0 h 758720"/>
                <a:gd name="connsiteX2" fmla="*/ 632264 w 758720"/>
                <a:gd name="connsiteY2" fmla="*/ 0 h 758720"/>
                <a:gd name="connsiteX3" fmla="*/ 758720 w 758720"/>
                <a:gd name="connsiteY3" fmla="*/ 126456 h 758720"/>
                <a:gd name="connsiteX4" fmla="*/ 758720 w 758720"/>
                <a:gd name="connsiteY4" fmla="*/ 632264 h 758720"/>
                <a:gd name="connsiteX5" fmla="*/ 632264 w 758720"/>
                <a:gd name="connsiteY5" fmla="*/ 758720 h 758720"/>
                <a:gd name="connsiteX6" fmla="*/ 126456 w 758720"/>
                <a:gd name="connsiteY6" fmla="*/ 758720 h 758720"/>
                <a:gd name="connsiteX7" fmla="*/ 0 w 758720"/>
                <a:gd name="connsiteY7" fmla="*/ 632264 h 758720"/>
                <a:gd name="connsiteX8" fmla="*/ 0 w 758720"/>
                <a:gd name="connsiteY8" fmla="*/ 126456 h 758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h="758720" w="758720">
                  <a:moveTo>
                    <a:pt x="0" y="126456"/>
                  </a:moveTo>
                  <a:cubicBezTo>
                    <a:pt x="0" y="56616"/>
                    <a:pt x="56616" y="0"/>
                    <a:pt x="126456" y="0"/>
                  </a:cubicBezTo>
                  <a:lnTo>
                    <a:pt x="632264" y="0"/>
                  </a:lnTo>
                  <a:cubicBezTo>
                    <a:pt x="702104" y="0"/>
                    <a:pt x="758720" y="56616"/>
                    <a:pt x="758720" y="126456"/>
                  </a:cubicBezTo>
                  <a:lnTo>
                    <a:pt x="758720" y="632264"/>
                  </a:lnTo>
                  <a:cubicBezTo>
                    <a:pt x="758720" y="702104"/>
                    <a:pt x="702104" y="758720"/>
                    <a:pt x="632264" y="758720"/>
                  </a:cubicBezTo>
                  <a:lnTo>
                    <a:pt x="126456" y="758720"/>
                  </a:lnTo>
                  <a:cubicBezTo>
                    <a:pt x="56616" y="758720"/>
                    <a:pt x="0" y="702104"/>
                    <a:pt x="0" y="632264"/>
                  </a:cubicBezTo>
                  <a:lnTo>
                    <a:pt x="0" y="126456"/>
                  </a:lnTo>
                  <a:close/>
                </a:path>
              </a:pathLst>
            </a:custGeom>
            <a:solidFill>
              <a:srgbClr val="00B0F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lt1">
                <a:alphaOff val="0"/>
                <a:hueOff val="0"/>
                <a:lumOff val="0"/>
                <a:satOff val="0"/>
              </a:schemeClr>
            </a:lnRef>
            <a:fillRef idx="1">
              <a:schemeClr val="accent1">
                <a:alphaOff val="0"/>
                <a:hueOff val="0"/>
                <a:lumOff val="0"/>
                <a:satOff val="0"/>
              </a:schemeClr>
            </a:fillRef>
            <a:effectRef idx="0">
              <a:schemeClr val="accent1">
                <a:alphaOff val="0"/>
                <a:hueOff val="0"/>
                <a:lumOff val="0"/>
                <a:sat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0058" tIns="70058" rIns="70058" bIns="70058" numCol="1" spcCol="1270" anchor="ctr" anchorCtr="0">
              <a:noAutofit/>
            </a:bodyPr>
            <a:lstStyle/>
            <a:p>
              <a:pPr indent="0" lvl="0" algn="ctr" defTabSz="577850">
                <a:spcBef>
                  <a:spcPct val="0"/>
                </a:spcBef>
                <a:buNone/>
              </a:pPr>
              <a:r>
                <a:rPr altLang="en-US" dirty="0" kern="1200" lang="zh-CN" sz="1600">
                  <a:ea typeface="PingFang SC Medium" panose="020B0400000000000000" pitchFamily="34" charset="-122"/>
                  <a:latin typeface="PingFang SC Medium" panose="020B0400000000000000" pitchFamily="34" charset="-122"/>
                </a:rPr>
                <a:t>少吃高脂高盐高糖的</a:t>
              </a:r>
              <a:endParaRPr altLang="zh-CN" dirty="0" kern="1200" lang="en-US" sz="1600">
                <a:ea typeface="PingFang SC Medium" panose="020B0400000000000000" pitchFamily="34" charset="-122"/>
                <a:latin typeface="PingFang SC Medium" panose="020B0400000000000000" pitchFamily="34" charset="-122"/>
              </a:endParaRPr>
            </a:p>
            <a:p>
              <a:pPr indent="0" lvl="0" algn="ctr" defTabSz="577850">
                <a:spcBef>
                  <a:spcPct val="0"/>
                </a:spcBef>
                <a:buNone/>
              </a:pPr>
              <a:r>
                <a:rPr altLang="en-US" dirty="0" kern="1200" lang="zh-CN" sz="1600">
                  <a:ea typeface="PingFang SC Medium" panose="020B0400000000000000" pitchFamily="34" charset="-122"/>
                  <a:latin typeface="PingFang SC Medium" panose="020B0400000000000000" pitchFamily="34" charset="-122"/>
                </a:rPr>
                <a:t>加工食品</a:t>
              </a:r>
            </a:p>
          </p:txBody>
        </p:sp>
        <p:sp>
          <p:nvSpPr>
            <p:cNvPr id="39" name="任意形状 38">
              <a:extLst>
                <a:ext uri="{FF2B5EF4-FFF2-40B4-BE49-F238E27FC236}">
                  <a16:creationId xmlns:a16="http://schemas.microsoft.com/office/drawing/2014/main" id="{8CFBD8C2-4D5C-6541-8D22-04005E9786F7}"/>
                </a:ext>
              </a:extLst>
            </p:cNvPr>
            <p:cNvSpPr/>
            <p:nvPr/>
          </p:nvSpPr>
          <p:spPr>
            <a:xfrm rot="5400000">
              <a:off x="5721811" y="4682872"/>
              <a:ext cx="562109" cy="0"/>
            </a:xfrm>
            <a:custGeom>
              <a:avLst/>
              <a:ahLst/>
              <a:cxnLst/>
              <a:rect l="0" t="0" r="0" b="0"/>
              <a:pathLst>
                <a:path h="0" w="0">
                  <a:moveTo>
                    <a:pt x="0" y="0"/>
                  </a:moveTo>
                  <a:lnTo>
                    <a:pt x="562109" y="0"/>
                  </a:lnTo>
                </a:path>
              </a:pathLst>
            </a:custGeom>
          </p:spPr>
          <p:style>
            <a:lnRef idx="2">
              <a:schemeClr val="accent1">
                <a:alphaOff val="0"/>
                <a:hueOff val="0"/>
                <a:lumOff val="0"/>
                <a:satOff val="0"/>
                <a:shade val="60000"/>
              </a:schemeClr>
            </a:lnRef>
            <a:fillRef idx="0">
              <a:scrgbClr r="0" g="0" b="0"/>
            </a:fillRef>
            <a:effectRef idx="0">
              <a:schemeClr val="accent1">
                <a:alphaOff val="0"/>
                <a:hueOff val="0"/>
                <a:lumOff val="0"/>
                <a:satOff val="0"/>
              </a:schemeClr>
            </a:effectRef>
            <a:fontRef idx="minor">
              <a:schemeClr val="tx1">
                <a:alphaOff val="0"/>
                <a:hueOff val="0"/>
                <a:lumOff val="0"/>
                <a:satOff val="0"/>
              </a:schemeClr>
            </a:fontRef>
          </p:style>
        </p:sp>
        <p:sp>
          <p:nvSpPr>
            <p:cNvPr id="42" name="任意形状 41">
              <a:extLst>
                <a:ext uri="{FF2B5EF4-FFF2-40B4-BE49-F238E27FC236}">
                  <a16:creationId xmlns:a16="http://schemas.microsoft.com/office/drawing/2014/main" id="{73869A88-460A-F441-ACEF-0507358C827C}"/>
                </a:ext>
              </a:extLst>
            </p:cNvPr>
            <p:cNvSpPr/>
            <p:nvPr/>
          </p:nvSpPr>
          <p:spPr>
            <a:xfrm>
              <a:off x="5657921" y="4899187"/>
              <a:ext cx="704797" cy="909727"/>
            </a:xfrm>
            <a:custGeom>
              <a:avLst/>
              <a:gdLst>
                <a:gd name="connsiteX0" fmla="*/ 0 w 758720"/>
                <a:gd name="connsiteY0" fmla="*/ 126456 h 758720"/>
                <a:gd name="connsiteX1" fmla="*/ 126456 w 758720"/>
                <a:gd name="connsiteY1" fmla="*/ 0 h 758720"/>
                <a:gd name="connsiteX2" fmla="*/ 632264 w 758720"/>
                <a:gd name="connsiteY2" fmla="*/ 0 h 758720"/>
                <a:gd name="connsiteX3" fmla="*/ 758720 w 758720"/>
                <a:gd name="connsiteY3" fmla="*/ 126456 h 758720"/>
                <a:gd name="connsiteX4" fmla="*/ 758720 w 758720"/>
                <a:gd name="connsiteY4" fmla="*/ 632264 h 758720"/>
                <a:gd name="connsiteX5" fmla="*/ 632264 w 758720"/>
                <a:gd name="connsiteY5" fmla="*/ 758720 h 758720"/>
                <a:gd name="connsiteX6" fmla="*/ 126456 w 758720"/>
                <a:gd name="connsiteY6" fmla="*/ 758720 h 758720"/>
                <a:gd name="connsiteX7" fmla="*/ 0 w 758720"/>
                <a:gd name="connsiteY7" fmla="*/ 632264 h 758720"/>
                <a:gd name="connsiteX8" fmla="*/ 0 w 758720"/>
                <a:gd name="connsiteY8" fmla="*/ 126456 h 758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h="758720" w="758720">
                  <a:moveTo>
                    <a:pt x="0" y="126456"/>
                  </a:moveTo>
                  <a:cubicBezTo>
                    <a:pt x="0" y="56616"/>
                    <a:pt x="56616" y="0"/>
                    <a:pt x="126456" y="0"/>
                  </a:cubicBezTo>
                  <a:lnTo>
                    <a:pt x="632264" y="0"/>
                  </a:lnTo>
                  <a:cubicBezTo>
                    <a:pt x="702104" y="0"/>
                    <a:pt x="758720" y="56616"/>
                    <a:pt x="758720" y="126456"/>
                  </a:cubicBezTo>
                  <a:lnTo>
                    <a:pt x="758720" y="632264"/>
                  </a:lnTo>
                  <a:cubicBezTo>
                    <a:pt x="758720" y="702104"/>
                    <a:pt x="702104" y="758720"/>
                    <a:pt x="632264" y="758720"/>
                  </a:cubicBezTo>
                  <a:lnTo>
                    <a:pt x="126456" y="758720"/>
                  </a:lnTo>
                  <a:cubicBezTo>
                    <a:pt x="56616" y="758720"/>
                    <a:pt x="0" y="702104"/>
                    <a:pt x="0" y="632264"/>
                  </a:cubicBezTo>
                  <a:lnTo>
                    <a:pt x="0" y="126456"/>
                  </a:lnTo>
                  <a:close/>
                </a:path>
              </a:pathLst>
            </a:custGeom>
            <a:solidFill>
              <a:srgbClr val="00B0F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lt1">
                <a:alphaOff val="0"/>
                <a:hueOff val="0"/>
                <a:lumOff val="0"/>
                <a:satOff val="0"/>
              </a:schemeClr>
            </a:lnRef>
            <a:fillRef idx="1">
              <a:schemeClr val="accent1">
                <a:alphaOff val="0"/>
                <a:hueOff val="0"/>
                <a:lumOff val="0"/>
                <a:satOff val="0"/>
              </a:schemeClr>
            </a:fillRef>
            <a:effectRef idx="0">
              <a:schemeClr val="accent1">
                <a:alphaOff val="0"/>
                <a:hueOff val="0"/>
                <a:lumOff val="0"/>
                <a:sat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978" tIns="64978" rIns="64978" bIns="64978" numCol="1" spcCol="1270" anchor="ctr" anchorCtr="0">
              <a:noAutofit/>
            </a:bodyPr>
            <a:lstStyle/>
            <a:p>
              <a:pPr indent="0" lvl="0" algn="ctr" defTabSz="488950">
                <a:spcBef>
                  <a:spcPct val="0"/>
                </a:spcBef>
                <a:buNone/>
              </a:pPr>
              <a:r>
                <a:rPr altLang="en-US" dirty="0" kern="1200" lang="zh-CN" sz="1600">
                  <a:ea typeface="PingFang SC Medium" panose="020B0400000000000000" pitchFamily="34" charset="-122"/>
                  <a:latin typeface="PingFang SC Medium" panose="020B0400000000000000" pitchFamily="34" charset="-122"/>
                </a:rPr>
                <a:t>足量饮水</a:t>
              </a:r>
              <a:endParaRPr altLang="zh-CN" dirty="0" kern="1200" lang="en-US" sz="1600">
                <a:ea typeface="PingFang SC Medium" panose="020B0400000000000000" pitchFamily="34" charset="-122"/>
                <a:latin typeface="PingFang SC Medium" panose="020B0400000000000000" pitchFamily="34" charset="-122"/>
              </a:endParaRPr>
            </a:p>
            <a:p>
              <a:pPr indent="0" lvl="0" algn="ctr" defTabSz="488950">
                <a:spcBef>
                  <a:spcPct val="0"/>
                </a:spcBef>
                <a:buNone/>
              </a:pPr>
              <a:r>
                <a:rPr altLang="en-US" dirty="0" kern="1200" lang="zh-CN" sz="1600">
                  <a:ea typeface="PingFang SC Medium" panose="020B0400000000000000" pitchFamily="34" charset="-122"/>
                  <a:latin typeface="PingFang SC Medium" panose="020B0400000000000000" pitchFamily="34" charset="-122"/>
                </a:rPr>
                <a:t>不喝</a:t>
              </a:r>
              <a:r>
                <a:rPr altLang="zh-CN" dirty="0" kern="1200" lang="en-US" sz="1600">
                  <a:ea typeface="PingFang SC Medium" panose="020B0400000000000000" pitchFamily="34" charset="-122"/>
                  <a:latin typeface="PingFang SC Medium" panose="020B0400000000000000" pitchFamily="34" charset="-122"/>
                </a:rPr>
                <a:t>/</a:t>
              </a:r>
              <a:r>
                <a:rPr altLang="en-US" dirty="0" kern="1200" lang="zh-CN" sz="1600">
                  <a:ea typeface="PingFang SC Medium" panose="020B0400000000000000" pitchFamily="34" charset="-122"/>
                  <a:latin typeface="PingFang SC Medium" panose="020B0400000000000000" pitchFamily="34" charset="-122"/>
                </a:rPr>
                <a:t>少喝含糖饮料</a:t>
              </a:r>
            </a:p>
          </p:txBody>
        </p:sp>
        <p:sp>
          <p:nvSpPr>
            <p:cNvPr id="44" name="任意形状 43">
              <a:extLst>
                <a:ext uri="{FF2B5EF4-FFF2-40B4-BE49-F238E27FC236}">
                  <a16:creationId xmlns:a16="http://schemas.microsoft.com/office/drawing/2014/main" id="{243EF313-32C0-1546-8519-1554736C9519}"/>
                </a:ext>
              </a:extLst>
            </p:cNvPr>
            <p:cNvSpPr/>
            <p:nvPr/>
          </p:nvSpPr>
          <p:spPr>
            <a:xfrm rot="9000000">
              <a:off x="5048682" y="4266466"/>
              <a:ext cx="415829" cy="0"/>
            </a:xfrm>
            <a:custGeom>
              <a:avLst/>
              <a:ahLst/>
              <a:cxnLst/>
              <a:rect l="0" t="0" r="0" b="0"/>
              <a:pathLst>
                <a:path h="0" w="0">
                  <a:moveTo>
                    <a:pt x="0" y="0"/>
                  </a:moveTo>
                  <a:lnTo>
                    <a:pt x="415829" y="0"/>
                  </a:lnTo>
                </a:path>
              </a:pathLst>
            </a:custGeom>
          </p:spPr>
          <p:style>
            <a:lnRef idx="2">
              <a:schemeClr val="accent1">
                <a:alphaOff val="0"/>
                <a:hueOff val="0"/>
                <a:lumOff val="0"/>
                <a:satOff val="0"/>
                <a:shade val="60000"/>
              </a:schemeClr>
            </a:lnRef>
            <a:fillRef idx="0">
              <a:scrgbClr r="0" g="0" b="0"/>
            </a:fillRef>
            <a:effectRef idx="0">
              <a:schemeClr val="accent1">
                <a:alphaOff val="0"/>
                <a:hueOff val="0"/>
                <a:lumOff val="0"/>
                <a:satOff val="0"/>
              </a:schemeClr>
            </a:effectRef>
            <a:fontRef idx="minor">
              <a:schemeClr val="tx1">
                <a:alphaOff val="0"/>
                <a:hueOff val="0"/>
                <a:lumOff val="0"/>
                <a:satOff val="0"/>
              </a:schemeClr>
            </a:fontRef>
          </p:style>
        </p:sp>
        <p:sp>
          <p:nvSpPr>
            <p:cNvPr id="45" name="任意形状 44">
              <a:extLst>
                <a:ext uri="{FF2B5EF4-FFF2-40B4-BE49-F238E27FC236}">
                  <a16:creationId xmlns:a16="http://schemas.microsoft.com/office/drawing/2014/main" id="{8EC6EAA9-C74B-5D4F-A19B-86AD07F26D3A}"/>
                </a:ext>
              </a:extLst>
            </p:cNvPr>
            <p:cNvSpPr/>
            <p:nvPr/>
          </p:nvSpPr>
          <p:spPr>
            <a:xfrm>
              <a:off x="4427225" y="4129086"/>
              <a:ext cx="704797" cy="909727"/>
            </a:xfrm>
            <a:custGeom>
              <a:avLst/>
              <a:gdLst>
                <a:gd name="connsiteX0" fmla="*/ 0 w 758720"/>
                <a:gd name="connsiteY0" fmla="*/ 126456 h 758720"/>
                <a:gd name="connsiteX1" fmla="*/ 126456 w 758720"/>
                <a:gd name="connsiteY1" fmla="*/ 0 h 758720"/>
                <a:gd name="connsiteX2" fmla="*/ 632264 w 758720"/>
                <a:gd name="connsiteY2" fmla="*/ 0 h 758720"/>
                <a:gd name="connsiteX3" fmla="*/ 758720 w 758720"/>
                <a:gd name="connsiteY3" fmla="*/ 126456 h 758720"/>
                <a:gd name="connsiteX4" fmla="*/ 758720 w 758720"/>
                <a:gd name="connsiteY4" fmla="*/ 632264 h 758720"/>
                <a:gd name="connsiteX5" fmla="*/ 632264 w 758720"/>
                <a:gd name="connsiteY5" fmla="*/ 758720 h 758720"/>
                <a:gd name="connsiteX6" fmla="*/ 126456 w 758720"/>
                <a:gd name="connsiteY6" fmla="*/ 758720 h 758720"/>
                <a:gd name="connsiteX7" fmla="*/ 0 w 758720"/>
                <a:gd name="connsiteY7" fmla="*/ 632264 h 758720"/>
                <a:gd name="connsiteX8" fmla="*/ 0 w 758720"/>
                <a:gd name="connsiteY8" fmla="*/ 126456 h 758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h="758720" w="758720">
                  <a:moveTo>
                    <a:pt x="0" y="126456"/>
                  </a:moveTo>
                  <a:cubicBezTo>
                    <a:pt x="0" y="56616"/>
                    <a:pt x="56616" y="0"/>
                    <a:pt x="126456" y="0"/>
                  </a:cubicBezTo>
                  <a:lnTo>
                    <a:pt x="632264" y="0"/>
                  </a:lnTo>
                  <a:cubicBezTo>
                    <a:pt x="702104" y="0"/>
                    <a:pt x="758720" y="56616"/>
                    <a:pt x="758720" y="126456"/>
                  </a:cubicBezTo>
                  <a:lnTo>
                    <a:pt x="758720" y="632264"/>
                  </a:lnTo>
                  <a:cubicBezTo>
                    <a:pt x="758720" y="702104"/>
                    <a:pt x="702104" y="758720"/>
                    <a:pt x="632264" y="758720"/>
                  </a:cubicBezTo>
                  <a:lnTo>
                    <a:pt x="126456" y="758720"/>
                  </a:lnTo>
                  <a:cubicBezTo>
                    <a:pt x="56616" y="758720"/>
                    <a:pt x="0" y="702104"/>
                    <a:pt x="0" y="632264"/>
                  </a:cubicBezTo>
                  <a:lnTo>
                    <a:pt x="0" y="126456"/>
                  </a:lnTo>
                  <a:close/>
                </a:path>
              </a:pathLst>
            </a:custGeom>
            <a:solidFill>
              <a:srgbClr val="00B0F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lt1">
                <a:alphaOff val="0"/>
                <a:hueOff val="0"/>
                <a:lumOff val="0"/>
                <a:satOff val="0"/>
              </a:schemeClr>
            </a:lnRef>
            <a:fillRef idx="1">
              <a:schemeClr val="accent1">
                <a:alphaOff val="0"/>
                <a:hueOff val="0"/>
                <a:lumOff val="0"/>
                <a:satOff val="0"/>
              </a:schemeClr>
            </a:fillRef>
            <a:effectRef idx="0">
              <a:schemeClr val="accent1">
                <a:alphaOff val="0"/>
                <a:hueOff val="0"/>
                <a:lumOff val="0"/>
                <a:sat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7518" tIns="67518" rIns="67518" bIns="67518" numCol="1" spcCol="1270" anchor="ctr" anchorCtr="0">
              <a:noAutofit/>
            </a:bodyPr>
            <a:lstStyle/>
            <a:p>
              <a:pPr indent="0" lvl="0" algn="ctr" defTabSz="533400">
                <a:spcBef>
                  <a:spcPct val="0"/>
                </a:spcBef>
                <a:buNone/>
              </a:pPr>
              <a:r>
                <a:rPr altLang="en-US" dirty="0" kern="1200" lang="zh-CN" sz="1600">
                  <a:ea typeface="PingFang SC Medium" panose="020B0400000000000000" pitchFamily="34" charset="-122"/>
                  <a:latin typeface="PingFang SC Medium" panose="020B0400000000000000" pitchFamily="34" charset="-122"/>
                </a:rPr>
                <a:t>一起</a:t>
              </a:r>
              <a:endParaRPr altLang="zh-CN" dirty="0" kern="1200" lang="en-US" sz="1600">
                <a:ea typeface="PingFang SC Medium" panose="020B0400000000000000" pitchFamily="34" charset="-122"/>
                <a:latin typeface="PingFang SC Medium" panose="020B0400000000000000" pitchFamily="34" charset="-122"/>
              </a:endParaRPr>
            </a:p>
            <a:p>
              <a:pPr indent="0" lvl="0" algn="ctr" defTabSz="533400">
                <a:spcBef>
                  <a:spcPct val="0"/>
                </a:spcBef>
                <a:buNone/>
              </a:pPr>
              <a:r>
                <a:rPr altLang="en-US" dirty="0" kern="1200" lang="zh-CN" sz="1600">
                  <a:ea typeface="PingFang SC Medium" panose="020B0400000000000000" pitchFamily="34" charset="-122"/>
                  <a:latin typeface="PingFang SC Medium" panose="020B0400000000000000" pitchFamily="34" charset="-122"/>
                </a:rPr>
                <a:t>动起来</a:t>
              </a:r>
            </a:p>
          </p:txBody>
        </p:sp>
        <p:sp>
          <p:nvSpPr>
            <p:cNvPr id="46" name="任意形状 45">
              <a:extLst>
                <a:ext uri="{FF2B5EF4-FFF2-40B4-BE49-F238E27FC236}">
                  <a16:creationId xmlns:a16="http://schemas.microsoft.com/office/drawing/2014/main" id="{E2389111-CEA6-4147-9C9B-4232FDB4B29B}"/>
                </a:ext>
              </a:extLst>
            </p:cNvPr>
            <p:cNvSpPr/>
            <p:nvPr/>
          </p:nvSpPr>
          <p:spPr>
            <a:xfrm rot="12600000">
              <a:off x="5048682" y="3404750"/>
              <a:ext cx="415829" cy="0"/>
            </a:xfrm>
            <a:custGeom>
              <a:avLst/>
              <a:ahLst/>
              <a:cxnLst/>
              <a:rect l="0" t="0" r="0" b="0"/>
              <a:pathLst>
                <a:path h="0" w="0">
                  <a:moveTo>
                    <a:pt x="0" y="0"/>
                  </a:moveTo>
                  <a:lnTo>
                    <a:pt x="415829" y="0"/>
                  </a:lnTo>
                </a:path>
              </a:pathLst>
            </a:custGeom>
          </p:spPr>
          <p:style>
            <a:lnRef idx="2">
              <a:schemeClr val="accent1">
                <a:alphaOff val="0"/>
                <a:hueOff val="0"/>
                <a:lumOff val="0"/>
                <a:satOff val="0"/>
                <a:shade val="60000"/>
              </a:schemeClr>
            </a:lnRef>
            <a:fillRef idx="0">
              <a:scrgbClr r="0" g="0" b="0"/>
            </a:fillRef>
            <a:effectRef idx="0">
              <a:schemeClr val="accent1">
                <a:alphaOff val="0"/>
                <a:hueOff val="0"/>
                <a:lumOff val="0"/>
                <a:satOff val="0"/>
              </a:schemeClr>
            </a:effectRef>
            <a:fontRef idx="minor">
              <a:schemeClr val="tx1">
                <a:alphaOff val="0"/>
                <a:hueOff val="0"/>
                <a:lumOff val="0"/>
                <a:satOff val="0"/>
              </a:schemeClr>
            </a:fontRef>
          </p:style>
        </p:sp>
        <p:sp>
          <p:nvSpPr>
            <p:cNvPr id="47" name="任意形状 46">
              <a:extLst>
                <a:ext uri="{FF2B5EF4-FFF2-40B4-BE49-F238E27FC236}">
                  <a16:creationId xmlns:a16="http://schemas.microsoft.com/office/drawing/2014/main" id="{E3A4C023-AD76-014E-A031-FD0AC47EF8A2}"/>
                </a:ext>
              </a:extLst>
            </p:cNvPr>
            <p:cNvSpPr/>
            <p:nvPr/>
          </p:nvSpPr>
          <p:spPr>
            <a:xfrm>
              <a:off x="4407651" y="2860900"/>
              <a:ext cx="704797" cy="909727"/>
            </a:xfrm>
            <a:custGeom>
              <a:avLst/>
              <a:gdLst>
                <a:gd name="connsiteX0" fmla="*/ 0 w 758720"/>
                <a:gd name="connsiteY0" fmla="*/ 126456 h 758720"/>
                <a:gd name="connsiteX1" fmla="*/ 126456 w 758720"/>
                <a:gd name="connsiteY1" fmla="*/ 0 h 758720"/>
                <a:gd name="connsiteX2" fmla="*/ 632264 w 758720"/>
                <a:gd name="connsiteY2" fmla="*/ 0 h 758720"/>
                <a:gd name="connsiteX3" fmla="*/ 758720 w 758720"/>
                <a:gd name="connsiteY3" fmla="*/ 126456 h 758720"/>
                <a:gd name="connsiteX4" fmla="*/ 758720 w 758720"/>
                <a:gd name="connsiteY4" fmla="*/ 632264 h 758720"/>
                <a:gd name="connsiteX5" fmla="*/ 632264 w 758720"/>
                <a:gd name="connsiteY5" fmla="*/ 758720 h 758720"/>
                <a:gd name="connsiteX6" fmla="*/ 126456 w 758720"/>
                <a:gd name="connsiteY6" fmla="*/ 758720 h 758720"/>
                <a:gd name="connsiteX7" fmla="*/ 0 w 758720"/>
                <a:gd name="connsiteY7" fmla="*/ 632264 h 758720"/>
                <a:gd name="connsiteX8" fmla="*/ 0 w 758720"/>
                <a:gd name="connsiteY8" fmla="*/ 126456 h 758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h="758720" w="758720">
                  <a:moveTo>
                    <a:pt x="0" y="126456"/>
                  </a:moveTo>
                  <a:cubicBezTo>
                    <a:pt x="0" y="56616"/>
                    <a:pt x="56616" y="0"/>
                    <a:pt x="126456" y="0"/>
                  </a:cubicBezTo>
                  <a:lnTo>
                    <a:pt x="632264" y="0"/>
                  </a:lnTo>
                  <a:cubicBezTo>
                    <a:pt x="702104" y="0"/>
                    <a:pt x="758720" y="56616"/>
                    <a:pt x="758720" y="126456"/>
                  </a:cubicBezTo>
                  <a:lnTo>
                    <a:pt x="758720" y="632264"/>
                  </a:lnTo>
                  <a:cubicBezTo>
                    <a:pt x="758720" y="702104"/>
                    <a:pt x="702104" y="758720"/>
                    <a:pt x="632264" y="758720"/>
                  </a:cubicBezTo>
                  <a:lnTo>
                    <a:pt x="126456" y="758720"/>
                  </a:lnTo>
                  <a:cubicBezTo>
                    <a:pt x="56616" y="758720"/>
                    <a:pt x="0" y="702104"/>
                    <a:pt x="0" y="632264"/>
                  </a:cubicBezTo>
                  <a:lnTo>
                    <a:pt x="0" y="126456"/>
                  </a:lnTo>
                  <a:close/>
                </a:path>
              </a:pathLst>
            </a:custGeom>
            <a:solidFill>
              <a:srgbClr val="00B0F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lt1">
                <a:alphaOff val="0"/>
                <a:hueOff val="0"/>
                <a:lumOff val="0"/>
                <a:satOff val="0"/>
              </a:schemeClr>
            </a:lnRef>
            <a:fillRef idx="1">
              <a:schemeClr val="accent1">
                <a:alphaOff val="0"/>
                <a:hueOff val="0"/>
                <a:lumOff val="0"/>
                <a:satOff val="0"/>
              </a:schemeClr>
            </a:fillRef>
            <a:effectRef idx="0">
              <a:schemeClr val="accent1">
                <a:alphaOff val="0"/>
                <a:hueOff val="0"/>
                <a:lumOff val="0"/>
                <a:sat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2758" tIns="82758" rIns="82758" bIns="82758" numCol="1" spcCol="1270" anchor="ctr" anchorCtr="0">
              <a:noAutofit/>
            </a:bodyPr>
            <a:lstStyle/>
            <a:p>
              <a:pPr indent="0" lvl="0" algn="ctr" defTabSz="80010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altLang="en-US" dirty="0" kern="1200" lang="zh-CN" sz="1600">
                  <a:ea typeface="PingFang SC Medium" panose="020B0400000000000000" pitchFamily="34" charset="-122"/>
                  <a:latin typeface="PingFang SC Medium" panose="020B0400000000000000" pitchFamily="34" charset="-122"/>
                </a:rPr>
                <a:t>充足睡眠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6589609"/>
      </p:ext>
    </p:extLst>
  </p:cSld>
  <p:clrMapOvr>
    <a:masterClrMapping/>
  </p:clrMapOvr>
</p:sld>
</file>

<file path=ppt/slides/slide20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矩形 51">
            <a:extLst>
              <a:ext uri="{FF2B5EF4-FFF2-40B4-BE49-F238E27FC236}">
                <a16:creationId xmlns:a16="http://schemas.microsoft.com/office/drawing/2014/main" id="{E6730AF4-62F0-C949-8C1F-2D1C552CCBFD}"/>
              </a:ext>
            </a:extLst>
          </p:cNvPr>
          <p:cNvSpPr/>
          <p:nvPr/>
        </p:nvSpPr>
        <p:spPr>
          <a:xfrm>
            <a:off x="9901881" y="3714327"/>
            <a:ext cx="1798195" cy="2141041"/>
          </a:xfrm>
          <a:prstGeom prst="rect">
            <a:avLst/>
          </a:prstGeom>
          <a:solidFill>
            <a:schemeClr val="bg1"/>
          </a:solidFill>
          <a:ln w="38100">
            <a:solidFill>
              <a:srgbClr val="2E3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altLang="en-US" kumimoji="1" lang="zh-CN"/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BA38B3E8-5976-BD45-9B1C-7EA6AAE6CA1C}"/>
              </a:ext>
            </a:extLst>
          </p:cNvPr>
          <p:cNvSpPr/>
          <p:nvPr/>
        </p:nvSpPr>
        <p:spPr>
          <a:xfrm>
            <a:off x="7655986" y="3714327"/>
            <a:ext cx="1798195" cy="2141041"/>
          </a:xfrm>
          <a:prstGeom prst="rect">
            <a:avLst/>
          </a:prstGeom>
          <a:solidFill>
            <a:schemeClr val="bg1"/>
          </a:solidFill>
          <a:ln w="38100">
            <a:solidFill>
              <a:srgbClr val="2E3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altLang="en-US" kumimoji="1" lang="zh-CN"/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A8AF574B-A033-9C49-8951-13D35873CE23}"/>
              </a:ext>
            </a:extLst>
          </p:cNvPr>
          <p:cNvSpPr/>
          <p:nvPr/>
        </p:nvSpPr>
        <p:spPr>
          <a:xfrm>
            <a:off x="5361965" y="3714327"/>
            <a:ext cx="1798195" cy="2141041"/>
          </a:xfrm>
          <a:prstGeom prst="rect">
            <a:avLst/>
          </a:prstGeom>
          <a:solidFill>
            <a:schemeClr val="bg1"/>
          </a:solidFill>
          <a:ln w="38100">
            <a:solidFill>
              <a:srgbClr val="2E3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altLang="en-US" kumimoji="1" lang="zh-CN"/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8A5358D7-232A-584A-BE08-61D774681C6A}"/>
              </a:ext>
            </a:extLst>
          </p:cNvPr>
          <p:cNvSpPr/>
          <p:nvPr/>
        </p:nvSpPr>
        <p:spPr>
          <a:xfrm>
            <a:off x="2790572" y="3714327"/>
            <a:ext cx="2235264" cy="2141041"/>
          </a:xfrm>
          <a:prstGeom prst="rect">
            <a:avLst/>
          </a:prstGeom>
          <a:solidFill>
            <a:schemeClr val="bg1"/>
          </a:solidFill>
          <a:ln w="38100">
            <a:solidFill>
              <a:srgbClr val="2E3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altLang="en-US" kumimoji="1" lang="zh-CN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3BFE58D-187F-C745-81D8-D12E2FAC2F9C}"/>
              </a:ext>
            </a:extLst>
          </p:cNvPr>
          <p:cNvSpPr/>
          <p:nvPr/>
        </p:nvSpPr>
        <p:spPr>
          <a:xfrm>
            <a:off x="914662" y="3714327"/>
            <a:ext cx="1539780" cy="2141041"/>
          </a:xfrm>
          <a:prstGeom prst="rect">
            <a:avLst/>
          </a:prstGeom>
          <a:solidFill>
            <a:schemeClr val="bg1"/>
          </a:solidFill>
          <a:ln w="38100">
            <a:solidFill>
              <a:srgbClr val="2E3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altLang="en-US" kumimoji="1" lang="zh-CN"/>
          </a:p>
        </p:txBody>
      </p:sp>
      <p:sp>
        <p:nvSpPr>
          <p:cNvPr id="37" name="TextBox 28">
            <a:extLst>
              <a:ext uri="{FF2B5EF4-FFF2-40B4-BE49-F238E27FC236}">
                <a16:creationId xmlns:a16="http://schemas.microsoft.com/office/drawing/2014/main" id="{973C779D-169D-384C-90DE-286DE95196B0}"/>
              </a:ext>
            </a:extLst>
          </p:cNvPr>
          <p:cNvSpPr/>
          <p:nvPr/>
        </p:nvSpPr>
        <p:spPr>
          <a:xfrm>
            <a:off x="4402741" y="1169496"/>
            <a:ext cx="7153806" cy="1478738"/>
          </a:xfrm>
          <a:prstGeom prst="rect">
            <a:avLst/>
          </a:prstGeom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eaLnBrk="1" hangingPunct="1">
              <a:lnSpc>
                <a:spcPct val="150000"/>
              </a:lnSpc>
            </a:pPr>
            <a:r>
              <a:rPr altLang="en-US" dirty="0" lang="zh-CN" sz="2200">
                <a:cs typeface="微软雅黑" panose="020B0503020204020204" pitchFamily="34" charset="-122"/>
                <a:sym typeface="Arial" panose="020B0604020202020204" pitchFamily="34" charset="0"/>
                <a:ea typeface="PingFang SC" panose="020B0400000000000000" pitchFamily="34" charset="-122"/>
                <a:latin typeface="PingFang SC" panose="020B0400000000000000" pitchFamily="34" charset="-122"/>
              </a:rPr>
              <a:t>运动之后会产生多巴胺，可以让人们保持亢奋的学习状态，快乐地学习与生活。每周</a:t>
            </a:r>
            <a:r>
              <a:rPr altLang="zh-CN" dirty="0" lang="en-US" sz="2200">
                <a:cs typeface="微软雅黑" panose="020B0503020204020204" pitchFamily="34" charset="-122"/>
                <a:sym typeface="Arial" panose="020B0604020202020204" pitchFamily="34" charset="0"/>
                <a:ea typeface="PingFang SC" panose="020B0400000000000000" pitchFamily="34" charset="-122"/>
                <a:latin typeface="PingFang SC" panose="020B0400000000000000" pitchFamily="34" charset="-122"/>
              </a:rPr>
              <a:t>3-4</a:t>
            </a:r>
            <a:r>
              <a:rPr altLang="en-US" dirty="0" lang="zh-CN" sz="2200">
                <a:cs typeface="微软雅黑" panose="020B0503020204020204" pitchFamily="34" charset="-122"/>
                <a:sym typeface="Arial" panose="020B0604020202020204" pitchFamily="34" charset="0"/>
                <a:ea typeface="PingFang SC" panose="020B0400000000000000" pitchFamily="34" charset="-122"/>
                <a:latin typeface="PingFang SC" panose="020B0400000000000000" pitchFamily="34" charset="-122"/>
              </a:rPr>
              <a:t>次中高强度的锻炼可以使大脑里的海马体变大，海马体越发达你就越聪明。</a:t>
            </a:r>
          </a:p>
        </p:txBody>
      </p:sp>
      <p:sp>
        <p:nvSpPr>
          <p:cNvPr id="38" name="TextBox 29">
            <a:extLst>
              <a:ext uri="{FF2B5EF4-FFF2-40B4-BE49-F238E27FC236}">
                <a16:creationId xmlns:a16="http://schemas.microsoft.com/office/drawing/2014/main" id="{96E6FE2D-7B0E-8D4B-9ABE-E12A8C1D1ED4}"/>
              </a:ext>
            </a:extLst>
          </p:cNvPr>
          <p:cNvSpPr/>
          <p:nvPr/>
        </p:nvSpPr>
        <p:spPr>
          <a:xfrm>
            <a:off x="497938" y="4502985"/>
            <a:ext cx="2371981" cy="1015663"/>
          </a:xfrm>
          <a:prstGeom prst="rect">
            <a:avLst/>
          </a:prstGeom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/>
            <a:r>
              <a:rPr altLang="en-US" dirty="0" lang="zh-CN" sz="2200">
                <a:sym typeface="Arial" panose="020B0604020202020204" pitchFamily="34" charset="0"/>
                <a:ea typeface="PingFang SC" panose="020B0400000000000000" pitchFamily="34" charset="-122"/>
                <a:latin typeface="PingFang SC" panose="020B0400000000000000" pitchFamily="34" charset="-122"/>
              </a:rPr>
              <a:t>让大脑</a:t>
            </a:r>
            <a:endParaRPr altLang="zh-CN" dirty="0" lang="en-US" sz="2200">
              <a:sym typeface="Arial" panose="020B0604020202020204" pitchFamily="34" charset="0"/>
              <a:ea typeface="PingFang SC" panose="020B0400000000000000" pitchFamily="34" charset="-122"/>
              <a:latin typeface="PingFang SC" panose="020B0400000000000000" pitchFamily="34" charset="-122"/>
            </a:endParaRPr>
          </a:p>
          <a:p>
            <a:pPr algn="ctr" fontAlgn="auto"/>
            <a:r>
              <a:rPr altLang="en-US" dirty="0" lang="zh-CN" sz="2200">
                <a:sym typeface="Arial" panose="020B0604020202020204" pitchFamily="34" charset="0"/>
                <a:ea typeface="PingFang SC" panose="020B0400000000000000" pitchFamily="34" charset="-122"/>
                <a:latin typeface="PingFang SC" panose="020B0400000000000000" pitchFamily="34" charset="-122"/>
              </a:rPr>
              <a:t>更高效</a:t>
            </a:r>
            <a:endParaRPr altLang="zh-CN" dirty="0" lang="en-US" sz="2200">
              <a:sym typeface="Arial" panose="020B0604020202020204" pitchFamily="34" charset="0"/>
              <a:ea typeface="PingFang SC" panose="020B0400000000000000" pitchFamily="34" charset="-122"/>
              <a:latin typeface="PingFang SC" panose="020B0400000000000000" pitchFamily="34" charset="-122"/>
            </a:endParaRPr>
          </a:p>
          <a:p>
            <a:pPr algn="ctr" fontAlgn="auto"/>
            <a:r>
              <a:rPr altLang="en-US" dirty="0" lang="zh-CN" sz="2200">
                <a:sym typeface="Arial" panose="020B0604020202020204" pitchFamily="34" charset="0"/>
                <a:ea typeface="PingFang SC" panose="020B0400000000000000" pitchFamily="34" charset="-122"/>
                <a:latin typeface="PingFang SC" panose="020B0400000000000000" pitchFamily="34" charset="-122"/>
              </a:rPr>
              <a:t>更聪明</a:t>
            </a:r>
          </a:p>
        </p:txBody>
      </p:sp>
      <p:sp>
        <p:nvSpPr>
          <p:cNvPr id="39" name="TextBox 32">
            <a:extLst>
              <a:ext uri="{FF2B5EF4-FFF2-40B4-BE49-F238E27FC236}">
                <a16:creationId xmlns:a16="http://schemas.microsoft.com/office/drawing/2014/main" id="{E82E70EE-2E7C-4844-AEF4-A1159B06B743}"/>
              </a:ext>
            </a:extLst>
          </p:cNvPr>
          <p:cNvSpPr/>
          <p:nvPr/>
        </p:nvSpPr>
        <p:spPr>
          <a:xfrm>
            <a:off x="3003322" y="4404325"/>
            <a:ext cx="1809763" cy="1354217"/>
          </a:xfrm>
          <a:prstGeom prst="rect">
            <a:avLst/>
          </a:prstGeom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/>
            <a:r>
              <a:rPr altLang="en-US" dirty="0" lang="zh-CN" sz="2200">
                <a:sym typeface="Arial" panose="020B0604020202020204" pitchFamily="34" charset="0"/>
                <a:ea typeface="PingFang SC" panose="020B0400000000000000" pitchFamily="34" charset="-122"/>
                <a:latin typeface="PingFang SC" panose="020B0400000000000000" pitchFamily="34" charset="-122"/>
              </a:rPr>
              <a:t>促进呼吸、循环、肌肉骨骼系统发育，增强体质</a:t>
            </a:r>
          </a:p>
        </p:txBody>
      </p:sp>
      <p:sp>
        <p:nvSpPr>
          <p:cNvPr id="40" name="TextBox 35">
            <a:extLst>
              <a:ext uri="{FF2B5EF4-FFF2-40B4-BE49-F238E27FC236}">
                <a16:creationId xmlns:a16="http://schemas.microsoft.com/office/drawing/2014/main" id="{BD8934AA-C0F2-254F-99A0-2756E1D6EBCC}"/>
              </a:ext>
            </a:extLst>
          </p:cNvPr>
          <p:cNvSpPr/>
          <p:nvPr/>
        </p:nvSpPr>
        <p:spPr>
          <a:xfrm>
            <a:off x="5350398" y="4413379"/>
            <a:ext cx="1809763" cy="970907"/>
          </a:xfrm>
          <a:prstGeom prst="rect">
            <a:avLst/>
          </a:prstGeom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altLang="en-US" dirty="0" lang="zh-CN" sz="2200">
                <a:sym typeface="Arial" panose="020B0604020202020204" pitchFamily="34" charset="0"/>
                <a:ea typeface="PingFang SC" panose="020B0400000000000000" pitchFamily="34" charset="-122"/>
                <a:latin typeface="PingFang SC" panose="020B0400000000000000" pitchFamily="34" charset="-122"/>
              </a:rPr>
              <a:t>增强免疫力</a:t>
            </a:r>
          </a:p>
          <a:p>
            <a:pPr algn="ctr" fontAlgn="auto">
              <a:lnSpc>
                <a:spcPct val="150000"/>
              </a:lnSpc>
            </a:pPr>
            <a:r>
              <a:rPr altLang="en-US" dirty="0" lang="zh-CN" sz="2200">
                <a:sym typeface="Arial" panose="020B0604020202020204" pitchFamily="34" charset="0"/>
                <a:ea typeface="PingFang SC" panose="020B0400000000000000" pitchFamily="34" charset="-122"/>
                <a:latin typeface="PingFang SC" panose="020B0400000000000000" pitchFamily="34" charset="-122"/>
              </a:rPr>
              <a:t>不易生病</a:t>
            </a:r>
          </a:p>
        </p:txBody>
      </p:sp>
      <p:sp>
        <p:nvSpPr>
          <p:cNvPr id="41" name="TextBox 32">
            <a:extLst>
              <a:ext uri="{FF2B5EF4-FFF2-40B4-BE49-F238E27FC236}">
                <a16:creationId xmlns:a16="http://schemas.microsoft.com/office/drawing/2014/main" id="{8800FBEF-5B08-C34B-AF72-BBAEC487B925}"/>
              </a:ext>
            </a:extLst>
          </p:cNvPr>
          <p:cNvSpPr/>
          <p:nvPr/>
        </p:nvSpPr>
        <p:spPr>
          <a:xfrm>
            <a:off x="10175659" y="4502985"/>
            <a:ext cx="1250637" cy="970907"/>
          </a:xfrm>
          <a:prstGeom prst="rect">
            <a:avLst/>
          </a:prstGeom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auto">
              <a:lnSpc>
                <a:spcPct val="150000"/>
              </a:lnSpc>
            </a:pPr>
            <a:r>
              <a:rPr altLang="en-US" dirty="0" lang="zh-CN" sz="2200">
                <a:sym typeface="Arial" panose="020B0604020202020204" pitchFamily="34" charset="0"/>
                <a:ea typeface="PingFang SC" panose="020B0400000000000000" pitchFamily="34" charset="-122"/>
                <a:latin typeface="PingFang SC" panose="020B0400000000000000" pitchFamily="34" charset="-122"/>
              </a:rPr>
              <a:t>愉悦身心</a:t>
            </a:r>
            <a:endParaRPr altLang="zh-CN" dirty="0" lang="en-US" sz="2200">
              <a:sym typeface="Arial" panose="020B0604020202020204" pitchFamily="34" charset="0"/>
              <a:ea typeface="PingFang SC" panose="020B0400000000000000" pitchFamily="34" charset="-122"/>
              <a:latin typeface="PingFang SC" panose="020B0400000000000000" pitchFamily="34" charset="-122"/>
            </a:endParaRPr>
          </a:p>
          <a:p>
            <a:pPr algn="just" fontAlgn="auto">
              <a:lnSpc>
                <a:spcPct val="150000"/>
              </a:lnSpc>
            </a:pPr>
            <a:r>
              <a:rPr altLang="en-US" dirty="0" lang="zh-CN" sz="2200">
                <a:sym typeface="Arial" panose="020B0604020202020204" pitchFamily="34" charset="0"/>
                <a:ea typeface="PingFang SC" panose="020B0400000000000000" pitchFamily="34" charset="-122"/>
                <a:latin typeface="PingFang SC" panose="020B0400000000000000" pitchFamily="34" charset="-122"/>
              </a:rPr>
              <a:t>有助睡眠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AFC9BB5E-4866-1446-ACE3-2AACAD1F1338}"/>
              </a:ext>
            </a:extLst>
          </p:cNvPr>
          <p:cNvSpPr/>
          <p:nvPr/>
        </p:nvSpPr>
        <p:spPr>
          <a:xfrm>
            <a:off x="7826576" y="4413379"/>
            <a:ext cx="1428760" cy="1063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  <a:defRPr/>
            </a:pPr>
            <a:r>
              <a:rPr altLang="en-US" lang="zh-CN" noProof="1" sz="2200">
                <a:solidFill>
                  <a:schemeClr val="tx1"/>
                </a:solidFill>
                <a:sym typeface="Arial" panose="020B0604020202020204" pitchFamily="34" charset="0"/>
                <a:ea typeface="PingFang SC" panose="020B0400000000000000" pitchFamily="34" charset="-122"/>
                <a:latin typeface="PingFang SC" panose="020B0400000000000000" pitchFamily="34" charset="-122"/>
              </a:rPr>
              <a:t>预防肥胖和慢性病</a:t>
            </a:r>
            <a:endParaRPr altLang="zh-CN" lang="en-US" noProof="1" sz="2200">
              <a:solidFill>
                <a:schemeClr val="tx1"/>
              </a:solidFill>
              <a:sym typeface="Arial" panose="020B0604020202020204" pitchFamily="34" charset="0"/>
              <a:ea typeface="PingFang SC" panose="020B0400000000000000" pitchFamily="34" charset="-122"/>
              <a:latin typeface="PingFang SC" panose="020B0400000000000000" pitchFamily="34" charset="-122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DA808B-55ED-D24D-847A-618EDB33F18F}"/>
              </a:ext>
            </a:extLst>
          </p:cNvPr>
          <p:cNvSpPr/>
          <p:nvPr/>
        </p:nvSpPr>
        <p:spPr>
          <a:xfrm>
            <a:off x="1250791" y="3281190"/>
            <a:ext cx="866274" cy="866274"/>
          </a:xfrm>
          <a:prstGeom prst="ellipse">
            <a:avLst/>
          </a:prstGeom>
          <a:solidFill>
            <a:srgbClr val="2E309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altLang="zh-CN" dirty="0" kumimoji="1" lang="en-US" b="1" sz="4400">
                <a:ea typeface="PingFang SC Semibold" panose="020B0400000000000000" pitchFamily="34" charset="-122"/>
                <a:latin typeface="PingFang SC Semibold" panose="020B0400000000000000" pitchFamily="34" charset="-122"/>
              </a:rPr>
              <a:t>1</a:t>
            </a:r>
            <a:endParaRPr altLang="en-US" dirty="0" kumimoji="1" lang="zh-CN" b="1" sz="4400">
              <a:ea typeface="PingFang SC Semibold" panose="020B0400000000000000" pitchFamily="34" charset="-122"/>
              <a:latin typeface="PingFang SC Semibold" panose="020B0400000000000000" pitchFamily="34" charset="-122"/>
            </a:endParaRPr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BC88C619-B27A-1F46-9708-BD1B73102E87}"/>
              </a:ext>
            </a:extLst>
          </p:cNvPr>
          <p:cNvSpPr/>
          <p:nvPr/>
        </p:nvSpPr>
        <p:spPr>
          <a:xfrm>
            <a:off x="3536467" y="3281190"/>
            <a:ext cx="866274" cy="866274"/>
          </a:xfrm>
          <a:prstGeom prst="ellipse">
            <a:avLst/>
          </a:prstGeom>
          <a:solidFill>
            <a:srgbClr val="2E309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altLang="zh-CN" dirty="0" kumimoji="1" lang="en-US" b="1" sz="4400">
                <a:ea typeface="PingFang SC Semibold" panose="020B0400000000000000" pitchFamily="34" charset="-122"/>
                <a:latin typeface="PingFang SC Semibold" panose="020B0400000000000000" pitchFamily="34" charset="-122"/>
              </a:rPr>
              <a:t>2</a:t>
            </a:r>
            <a:endParaRPr altLang="en-US" dirty="0" kumimoji="1" lang="zh-CN" b="1" sz="4400">
              <a:ea typeface="PingFang SC Semibold" panose="020B0400000000000000" pitchFamily="34" charset="-122"/>
              <a:latin typeface="PingFang SC Semibold" panose="020B0400000000000000" pitchFamily="34" charset="-122"/>
            </a:endParaRPr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7247E4CE-BB39-6241-810C-46B3026790FC}"/>
              </a:ext>
            </a:extLst>
          </p:cNvPr>
          <p:cNvSpPr/>
          <p:nvPr/>
        </p:nvSpPr>
        <p:spPr>
          <a:xfrm>
            <a:off x="5822143" y="3281190"/>
            <a:ext cx="866274" cy="866274"/>
          </a:xfrm>
          <a:prstGeom prst="ellipse">
            <a:avLst/>
          </a:prstGeom>
          <a:solidFill>
            <a:srgbClr val="2E309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altLang="zh-CN" dirty="0" kumimoji="1" lang="en-US" b="1" sz="4400">
                <a:ea typeface="PingFang SC Semibold" panose="020B0400000000000000" pitchFamily="34" charset="-122"/>
                <a:latin typeface="PingFang SC Semibold" panose="020B0400000000000000" pitchFamily="34" charset="-122"/>
              </a:rPr>
              <a:t>3</a:t>
            </a:r>
            <a:endParaRPr altLang="en-US" dirty="0" kumimoji="1" lang="zh-CN" b="1" sz="4400">
              <a:ea typeface="PingFang SC Semibold" panose="020B0400000000000000" pitchFamily="34" charset="-122"/>
              <a:latin typeface="PingFang SC Semibold" panose="020B0400000000000000" pitchFamily="34" charset="-122"/>
            </a:endParaRPr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44D1DAF2-FB1A-4C48-99CE-2B6A98C6DDD1}"/>
              </a:ext>
            </a:extLst>
          </p:cNvPr>
          <p:cNvSpPr/>
          <p:nvPr/>
        </p:nvSpPr>
        <p:spPr>
          <a:xfrm>
            <a:off x="8107819" y="3281190"/>
            <a:ext cx="866274" cy="866274"/>
          </a:xfrm>
          <a:prstGeom prst="ellipse">
            <a:avLst/>
          </a:prstGeom>
          <a:solidFill>
            <a:srgbClr val="2E309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altLang="zh-CN" dirty="0" kumimoji="1" lang="en-US" b="1" sz="4400">
                <a:ea typeface="PingFang SC Semibold" panose="020B0400000000000000" pitchFamily="34" charset="-122"/>
                <a:latin typeface="PingFang SC Semibold" panose="020B0400000000000000" pitchFamily="34" charset="-122"/>
              </a:rPr>
              <a:t>4</a:t>
            </a:r>
            <a:endParaRPr altLang="en-US" dirty="0" kumimoji="1" lang="zh-CN" b="1" sz="4400">
              <a:ea typeface="PingFang SC Semibold" panose="020B0400000000000000" pitchFamily="34" charset="-122"/>
              <a:latin typeface="PingFang SC Semibold" panose="020B0400000000000000" pitchFamily="34" charset="-122"/>
            </a:endParaRPr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6F8E007A-A435-0F49-A76A-F92BF10333CC}"/>
              </a:ext>
            </a:extLst>
          </p:cNvPr>
          <p:cNvSpPr/>
          <p:nvPr/>
        </p:nvSpPr>
        <p:spPr>
          <a:xfrm>
            <a:off x="10393493" y="3281190"/>
            <a:ext cx="866274" cy="866274"/>
          </a:xfrm>
          <a:prstGeom prst="ellipse">
            <a:avLst/>
          </a:prstGeom>
          <a:solidFill>
            <a:srgbClr val="2E309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altLang="zh-CN" dirty="0" kumimoji="1" lang="en-US" b="1" sz="4400">
                <a:ea typeface="PingFang SC Semibold" panose="020B0400000000000000" pitchFamily="34" charset="-122"/>
                <a:latin typeface="PingFang SC Semibold" panose="020B0400000000000000" pitchFamily="34" charset="-122"/>
              </a:rPr>
              <a:t>5</a:t>
            </a:r>
            <a:endParaRPr altLang="en-US" dirty="0" kumimoji="1" lang="zh-CN" b="1" sz="4400">
              <a:ea typeface="PingFang SC Semibold" panose="020B0400000000000000" pitchFamily="34" charset="-122"/>
              <a:latin typeface="PingFang SC Semibold" panose="020B0400000000000000" pitchFamily="34" charset="-122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02E33A05-4A90-E843-8795-4F2DB76F666E}"/>
              </a:ext>
            </a:extLst>
          </p:cNvPr>
          <p:cNvSpPr/>
          <p:nvPr/>
        </p:nvSpPr>
        <p:spPr>
          <a:xfrm>
            <a:off x="914662" y="1159602"/>
            <a:ext cx="4386760" cy="144655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/>
            <a:r>
              <a:rPr altLang="en-US" dirty="0" kumimoji="1" lang="zh-CN" b="1" sz="4400">
                <a:solidFill>
                  <a:srgbClr val="00B0F0"/>
                </a:solidFill>
                <a:ea typeface="PingFang SC Semibold" panose="020B0400000000000000" pitchFamily="34" charset="-122"/>
                <a:latin typeface="PingFang SC Semibold" panose="020B0400000000000000" pitchFamily="34" charset="-122"/>
              </a:rPr>
              <a:t>积极运动</a:t>
            </a:r>
            <a:endParaRPr altLang="zh-CN" dirty="0" kumimoji="1" lang="en-US" b="1" sz="4400">
              <a:solidFill>
                <a:srgbClr val="00B0F0"/>
              </a:solidFill>
              <a:ea typeface="PingFang SC Semibold" panose="020B0400000000000000" pitchFamily="34" charset="-122"/>
              <a:latin typeface="PingFang SC Semibold" panose="020B0400000000000000" pitchFamily="34" charset="-122"/>
            </a:endParaRPr>
          </a:p>
          <a:p>
            <a:pPr/>
            <a:r>
              <a:rPr altLang="en-US" dirty="0" kumimoji="1" lang="zh-CN" b="1" sz="4400">
                <a:ea typeface="PingFang SC Semibold" panose="020B0400000000000000" pitchFamily="34" charset="-122"/>
                <a:latin typeface="PingFang SC Semibold" panose="020B0400000000000000" pitchFamily="34" charset="-122"/>
              </a:rPr>
              <a:t>益处多</a:t>
            </a:r>
            <a:endParaRPr altLang="en-US" dirty="0" kumimoji="1" lang="zh-CN" b="1" sz="4400">
              <a:solidFill>
                <a:srgbClr val="F3018E"/>
              </a:solidFill>
              <a:ea typeface="PingFang SC Semibold" panose="020B0400000000000000" pitchFamily="34" charset="-122"/>
              <a:latin typeface="PingFang SC Semibold" panose="020B0400000000000000" pitchFamily="34" charset="-122"/>
            </a:endParaRP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F61F99ED-26B3-B84B-85FC-72C4B7FABC94}"/>
              </a:ext>
            </a:extLst>
          </p:cNvPr>
          <p:cNvSpPr/>
          <p:nvPr/>
        </p:nvSpPr>
        <p:spPr>
          <a:xfrm>
            <a:off x="626365" y="1428603"/>
            <a:ext cx="10939269" cy="117019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altLang="en-US" dirty="0" lang="zh-CN" b="1" sz="3200">
                <a:solidFill>
                  <a:srgbClr val="00B0F0"/>
                </a:solidFill>
                <a:cs typeface="Times New Roman" panose="02020603050405020304" pitchFamily="18" charset="0"/>
                <a:ea typeface="PingFang SC Semibold" panose="020B0400000000000000" pitchFamily="34" charset="-122"/>
                <a:latin typeface="PingFang SC Semibold" panose="020B0400000000000000" pitchFamily="34" charset="-122"/>
              </a:rPr>
              <a:t>重要</a:t>
            </a:r>
            <a:r>
              <a:rPr altLang="zh-CN" dirty="0" lang="zh-CN" b="1" sz="3200">
                <a:solidFill>
                  <a:srgbClr val="00B0F0"/>
                </a:solidFill>
                <a:cs typeface="Times New Roman" panose="02020603050405020304" pitchFamily="18" charset="0"/>
                <a:ea typeface="PingFang SC Semibold" panose="020B0400000000000000" pitchFamily="34" charset="-122"/>
                <a:latin typeface="PingFang SC Semibold" panose="020B0400000000000000" pitchFamily="34" charset="-122"/>
              </a:rPr>
              <a:t>的日子</a:t>
            </a:r>
            <a:r>
              <a:rPr altLang="en-US" dirty="0" lang="zh-CN" b="1" sz="3200">
                <a:solidFill>
                  <a:srgbClr val="00B0F0"/>
                </a:solidFill>
                <a:cs typeface="Times New Roman" panose="02020603050405020304" pitchFamily="18" charset="0"/>
                <a:ea typeface="PingFang SC Semibold" panose="020B0400000000000000" pitchFamily="34" charset="-122"/>
                <a:latin typeface="PingFang SC Semibold" panose="020B0400000000000000" pitchFamily="34" charset="-122"/>
              </a:rPr>
              <a:t>，比如生日、儿童节，</a:t>
            </a:r>
            <a:r>
              <a:rPr altLang="zh-CN" dirty="0" lang="zh-CN" b="1" sz="3200">
                <a:solidFill>
                  <a:srgbClr val="00B0F0"/>
                </a:solidFill>
                <a:cs typeface="Times New Roman" panose="02020603050405020304" pitchFamily="18" charset="0"/>
                <a:ea typeface="PingFang SC Semibold" panose="020B0400000000000000" pitchFamily="34" charset="-122"/>
                <a:latin typeface="PingFang SC Semibold" panose="020B0400000000000000" pitchFamily="34" charset="-122"/>
              </a:rPr>
              <a:t>让我们一起用运动庆祝</a:t>
            </a:r>
            <a:endParaRPr altLang="zh-CN" dirty="0" lang="en-US" b="1" sz="3200">
              <a:solidFill>
                <a:srgbClr val="00B0F0"/>
              </a:solidFill>
              <a:cs typeface="Times New Roman" panose="02020603050405020304" pitchFamily="18" charset="0"/>
              <a:ea typeface="PingFang SC Semibold" panose="020B0400000000000000" pitchFamily="34" charset="-122"/>
              <a:latin typeface="PingFang SC Semibold" panose="020B0400000000000000" pitchFamily="34" charset="-122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altLang="zh-CN" dirty="0" lang="zh-CN" sz="2800">
                <a:cs typeface="Times New Roman" panose="02020603050405020304" pitchFamily="18" charset="0"/>
                <a:ea typeface="PingFang SC Light" panose="020B0300000000000000" pitchFamily="34" charset="-122"/>
                <a:latin typeface="PingFang SC Light" panose="020B0300000000000000" pitchFamily="34" charset="-122"/>
              </a:rPr>
              <a:t>一起出去玩，比如爬山、打球等等来庆祝</a:t>
            </a:r>
            <a:endParaRPr altLang="en-US" dirty="0" kumimoji="1" lang="zh-CN" sz="2800"/>
          </a:p>
        </p:txBody>
      </p:sp>
      <p:pic>
        <p:nvPicPr>
          <p:cNvPr id="3" name="图片 2" descr="卡通人物  描述已自动生成">
            <a:extLst>
              <a:ext uri="{FF2B5EF4-FFF2-40B4-BE49-F238E27FC236}">
                <a16:creationId xmlns:a16="http://schemas.microsoft.com/office/drawing/2014/main" id="{245BC220-C10C-5A43-825C-4E3D2C6E91B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818634" y="3144383"/>
            <a:ext cx="7747000" cy="3429000"/>
          </a:xfrm>
          <a:prstGeom prst="rect">
            <a:avLst/>
          </a:prstGeom>
        </p:spPr>
      </p:pic>
      <p:sp>
        <p:nvSpPr>
          <p:cNvPr id="5" name="文本框 6">
            <a:extLst>
              <a:ext uri="{FF2B5EF4-FFF2-40B4-BE49-F238E27FC236}">
                <a16:creationId xmlns:a16="http://schemas.microsoft.com/office/drawing/2014/main" id="{C9D4C5FE-58B0-46DB-A76A-F1D80CFD34FD}"/>
              </a:ext>
            </a:extLst>
          </p:cNvPr>
          <p:cNvSpPr/>
          <p:nvPr/>
        </p:nvSpPr>
        <p:spPr>
          <a:xfrm>
            <a:off x="591835" y="284617"/>
            <a:ext cx="7832637" cy="76944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/>
            <a:r>
              <a:rPr altLang="en-US" dirty="0" kumimoji="1" lang="zh-CN" b="1" sz="4400">
                <a:ea typeface="PingFang SC Semibold" panose="020B0400000000000000" pitchFamily="34" charset="-122"/>
                <a:latin typeface="PingFang SC Semibold" panose="020B0400000000000000" pitchFamily="34" charset="-122"/>
              </a:rPr>
              <a:t>走进更多运动 养成运动习惯</a:t>
            </a:r>
            <a:endParaRPr altLang="en-US" dirty="0" kumimoji="1" lang="zh-CN" b="1" sz="4400">
              <a:solidFill>
                <a:srgbClr val="00B0F0"/>
              </a:solidFill>
              <a:ea typeface="PingFang SC Semibold" panose="020B0400000000000000" pitchFamily="34" charset="-122"/>
              <a:latin typeface="PingFang SC Semibold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34979297"/>
      </p:ext>
    </p:extLst>
  </p:cSld>
  <p:clrMapOvr>
    <a:masterClrMapping/>
  </p:clrMapOvr>
</p:sld>
</file>

<file path=ppt/slides/slide22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3BDD452F-22B4-184C-B840-46E6CF04C0FD}"/>
              </a:ext>
            </a:extLst>
          </p:cNvPr>
          <p:cNvSpPr/>
          <p:nvPr/>
        </p:nvSpPr>
        <p:spPr>
          <a:xfrm>
            <a:off x="0" y="-27093"/>
            <a:ext cx="12195387" cy="6858000"/>
          </a:xfrm>
          <a:prstGeom prst="rect">
            <a:avLst/>
          </a:prstGeom>
          <a:solidFill>
            <a:srgbClr val="F2F2F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lvl="0" algn="ctr"/>
            <a:endParaRPr altLang="zh-CN" dirty="0" lang="en-US">
              <a:solidFill>
                <a:srgbClr val="FFFFFF"/>
              </a:solidFill>
              <a:sym typeface="微软雅黑" panose="020B0503020204020204" pitchFamily="34" charset="-122"/>
              <a:ea typeface="微软雅黑" panose="020B0503020204020204" pitchFamily="34" charset="-122"/>
              <a:latin typeface="微软雅黑" panose="020B0503020204020204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61F99ED-26B3-B84B-85FC-72C4B7FABC94}"/>
              </a:ext>
            </a:extLst>
          </p:cNvPr>
          <p:cNvSpPr/>
          <p:nvPr/>
        </p:nvSpPr>
        <p:spPr>
          <a:xfrm>
            <a:off x="1077470" y="1794126"/>
            <a:ext cx="7916779" cy="6071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altLang="en-US" dirty="0" lang="zh-CN" b="1" sz="3200">
                <a:solidFill>
                  <a:srgbClr val="00B0F0"/>
                </a:solidFill>
                <a:cs typeface="Times New Roman" panose="02020603050405020304" pitchFamily="18" charset="0"/>
                <a:ea typeface="PingFang SC Semibold" panose="020B0400000000000000" pitchFamily="34" charset="-122"/>
                <a:latin typeface="PingFang SC Semibold" panose="020B0400000000000000" pitchFamily="34" charset="-122"/>
              </a:rPr>
              <a:t>生活无处不运动，创造运动机会</a:t>
            </a:r>
            <a:endParaRPr altLang="zh-CN" dirty="0" lang="en-US" b="1" sz="3200">
              <a:solidFill>
                <a:srgbClr val="00B0F0"/>
              </a:solidFill>
              <a:cs typeface="Times New Roman" panose="02020603050405020304" pitchFamily="18" charset="0"/>
              <a:ea typeface="PingFang SC Semibold" panose="020B0400000000000000" pitchFamily="34" charset="-122"/>
              <a:latin typeface="PingFang SC Semibold" panose="020B0400000000000000" pitchFamily="34" charset="-122"/>
            </a:endParaRPr>
          </a:p>
        </p:txBody>
      </p:sp>
      <p:pic>
        <p:nvPicPr>
          <p:cNvPr id="7" name="图片 6" descr="卡通人物  描述已自动生成">
            <a:extLst>
              <a:ext uri="{FF2B5EF4-FFF2-40B4-BE49-F238E27FC236}">
                <a16:creationId xmlns:a16="http://schemas.microsoft.com/office/drawing/2014/main" id="{B4A8E427-39C1-4444-B0AD-9ADA32122B1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274508" y="1026825"/>
            <a:ext cx="3780790" cy="5927428"/>
          </a:xfrm>
          <a:prstGeom prst="rect">
            <a:avLst/>
          </a:prstGeom>
        </p:spPr>
      </p:pic>
      <p:sp>
        <p:nvSpPr>
          <p:cNvPr id="6" name="三角形 5">
            <a:extLst>
              <a:ext uri="{FF2B5EF4-FFF2-40B4-BE49-F238E27FC236}">
                <a16:creationId xmlns:a16="http://schemas.microsoft.com/office/drawing/2014/main" id="{D68F69DE-BD80-8947-84EB-E9B0B009751C}"/>
              </a:ext>
            </a:extLst>
          </p:cNvPr>
          <p:cNvSpPr/>
          <p:nvPr/>
        </p:nvSpPr>
        <p:spPr>
          <a:xfrm rot="10800000">
            <a:off x="1267820" y="2505073"/>
            <a:ext cx="529390" cy="346366"/>
          </a:xfrm>
          <a:prstGeom prst="triangle">
            <a:avLst/>
          </a:prstGeom>
          <a:solidFill>
            <a:srgbClr val="F3018E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altLang="en-US" kumimoji="1" lang="zh-CN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6190491-6E92-CB48-8B3C-55A1D10800E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62051" y="3153318"/>
            <a:ext cx="7148643" cy="3047747"/>
          </a:xfrm>
          <a:prstGeom prst="rect">
            <a:avLst/>
          </a:prstGeom>
          <a:effectLst>
            <a:outerShdw a:blurRad="261940" a:dir="3060000" a:sx="102000" a:sy="102000" a:algn="t" a:rotWithShape="0">
              <a:prstClr val="black">
                <a:alpha val="36041"/>
              </a:prstClr>
            </a:outerShdw>
          </a:effectLst>
        </p:spPr>
      </p:pic>
      <p:sp>
        <p:nvSpPr>
          <p:cNvPr id="9" name="文本框 6">
            <a:extLst>
              <a:ext uri="{FF2B5EF4-FFF2-40B4-BE49-F238E27FC236}">
                <a16:creationId xmlns:a16="http://schemas.microsoft.com/office/drawing/2014/main" id="{B8AE5465-219C-018B-70FD-6C46FB78D3A0}"/>
              </a:ext>
            </a:extLst>
          </p:cNvPr>
          <p:cNvSpPr/>
          <p:nvPr/>
        </p:nvSpPr>
        <p:spPr>
          <a:xfrm>
            <a:off x="591835" y="284617"/>
            <a:ext cx="7832637" cy="76944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/>
            <a:r>
              <a:rPr altLang="en-US" dirty="0" kumimoji="1" lang="zh-CN" b="1" sz="4400">
                <a:ea typeface="PingFang SC Semibold" panose="020B0400000000000000" pitchFamily="34" charset="-122"/>
                <a:latin typeface="PingFang SC Semibold" panose="020B0400000000000000" pitchFamily="34" charset="-122"/>
              </a:rPr>
              <a:t>走进更多运动 养成运动习惯</a:t>
            </a:r>
            <a:endParaRPr altLang="en-US" dirty="0" kumimoji="1" lang="zh-CN" b="1" sz="4400">
              <a:solidFill>
                <a:srgbClr val="00B0F0"/>
              </a:solidFill>
              <a:ea typeface="PingFang SC Semibold" panose="020B0400000000000000" pitchFamily="34" charset="-122"/>
              <a:latin typeface="PingFang SC Semibold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30963593"/>
      </p:ext>
    </p:extLst>
  </p:cSld>
  <p:clrMapOvr>
    <a:masterClrMapping/>
  </p:clrMapOvr>
</p:sld>
</file>

<file path=ppt/slides/slide23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F61F99ED-26B3-B84B-85FC-72C4B7FABC94}"/>
              </a:ext>
            </a:extLst>
          </p:cNvPr>
          <p:cNvSpPr/>
          <p:nvPr/>
        </p:nvSpPr>
        <p:spPr>
          <a:xfrm>
            <a:off x="1517120" y="1439760"/>
            <a:ext cx="1924917" cy="52360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altLang="en-US" dirty="0" lang="zh-CN" b="1" sz="2800">
                <a:solidFill>
                  <a:srgbClr val="00B0F0"/>
                </a:solidFill>
                <a:cs typeface="Times New Roman" panose="02020603050405020304" pitchFamily="18" charset="0"/>
                <a:ea typeface="PingFang SC Semibold" panose="020B0400000000000000" pitchFamily="34" charset="-122"/>
                <a:latin typeface="PingFang SC Semibold" panose="020B0400000000000000" pitchFamily="34" charset="-122"/>
              </a:rPr>
              <a:t>分担家务</a:t>
            </a:r>
            <a:endParaRPr altLang="zh-CN" dirty="0" lang="en-US" b="1" sz="2800">
              <a:solidFill>
                <a:srgbClr val="00B0F0"/>
              </a:solidFill>
              <a:cs typeface="Times New Roman" panose="02020603050405020304" pitchFamily="18" charset="0"/>
              <a:ea typeface="PingFang SC Semibold" panose="020B0400000000000000" pitchFamily="34" charset="-122"/>
              <a:latin typeface="PingFang SC Semibold" panose="020B0400000000000000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1742EFE-3024-034F-A832-0DB21DB2BD3B}"/>
              </a:ext>
            </a:extLst>
          </p:cNvPr>
          <p:cNvSpPr/>
          <p:nvPr/>
        </p:nvSpPr>
        <p:spPr>
          <a:xfrm>
            <a:off x="4720603" y="1460444"/>
            <a:ext cx="2583831" cy="523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altLang="en-US" dirty="0" lang="zh-CN" b="1" sz="2800">
                <a:solidFill>
                  <a:srgbClr val="00B0F0"/>
                </a:solidFill>
                <a:cs typeface="Times New Roman" panose="02020603050405020304" pitchFamily="18" charset="0"/>
                <a:ea typeface="PingFang SC Semibold" panose="020B0400000000000000" pitchFamily="34" charset="-122"/>
                <a:latin typeface="PingFang SC Semibold" panose="020B0400000000000000" pitchFamily="34" charset="-122"/>
              </a:rPr>
              <a:t>多走路少代步</a:t>
            </a:r>
            <a:endParaRPr altLang="zh-CN" dirty="0" lang="en-US" b="1" sz="2800">
              <a:solidFill>
                <a:srgbClr val="00B0F0"/>
              </a:solidFill>
              <a:cs typeface="Times New Roman" panose="02020603050405020304" pitchFamily="18" charset="0"/>
              <a:ea typeface="PingFang SC Semibold" panose="020B0400000000000000" pitchFamily="34" charset="-122"/>
              <a:latin typeface="PingFang SC Semibold" panose="020B0400000000000000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5F07F1D0-23EF-C845-8B1C-3FDB47A09B6F}"/>
              </a:ext>
            </a:extLst>
          </p:cNvPr>
          <p:cNvSpPr/>
          <p:nvPr/>
        </p:nvSpPr>
        <p:spPr>
          <a:xfrm>
            <a:off x="7837465" y="1439760"/>
            <a:ext cx="3593075" cy="984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altLang="en-US" dirty="0" lang="zh-CN" b="1" sz="2800">
                <a:solidFill>
                  <a:srgbClr val="00B0F0"/>
                </a:solidFill>
                <a:cs typeface="Times New Roman" panose="02020603050405020304" pitchFamily="18" charset="0"/>
                <a:ea typeface="PingFang SC Semibold" panose="020B0400000000000000" pitchFamily="34" charset="-122"/>
                <a:latin typeface="PingFang SC Semibold" panose="020B0400000000000000" pitchFamily="34" charset="-122"/>
              </a:rPr>
              <a:t>上好体育课，多参加课间活动，不缺席</a:t>
            </a:r>
            <a:endParaRPr altLang="zh-CN" dirty="0" lang="en-US" b="1" sz="2800">
              <a:solidFill>
                <a:srgbClr val="00B0F0"/>
              </a:solidFill>
              <a:cs typeface="Times New Roman" panose="02020603050405020304" pitchFamily="18" charset="0"/>
              <a:ea typeface="PingFang SC Semibold" panose="020B0400000000000000" pitchFamily="34" charset="-122"/>
              <a:latin typeface="PingFang SC Semibold" panose="020B0400000000000000" pitchFamily="34" charset="-122"/>
            </a:endParaRPr>
          </a:p>
        </p:txBody>
      </p:sp>
      <p:sp>
        <p:nvSpPr>
          <p:cNvPr id="21" name="三角形 20">
            <a:extLst>
              <a:ext uri="{FF2B5EF4-FFF2-40B4-BE49-F238E27FC236}">
                <a16:creationId xmlns:a16="http://schemas.microsoft.com/office/drawing/2014/main" id="{3BA3E420-18B7-7F42-ADFA-EEDAF47E3BBB}"/>
              </a:ext>
            </a:extLst>
          </p:cNvPr>
          <p:cNvSpPr/>
          <p:nvPr/>
        </p:nvSpPr>
        <p:spPr>
          <a:xfrm rot="10800000">
            <a:off x="5483129" y="2242032"/>
            <a:ext cx="529390" cy="346366"/>
          </a:xfrm>
          <a:prstGeom prst="triangle">
            <a:avLst/>
          </a:prstGeom>
          <a:solidFill>
            <a:srgbClr val="F3018E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altLang="en-US" kumimoji="1" lang="zh-CN"/>
          </a:p>
        </p:txBody>
      </p:sp>
      <p:sp>
        <p:nvSpPr>
          <p:cNvPr id="22" name="三角形 21">
            <a:extLst>
              <a:ext uri="{FF2B5EF4-FFF2-40B4-BE49-F238E27FC236}">
                <a16:creationId xmlns:a16="http://schemas.microsoft.com/office/drawing/2014/main" id="{BE31ECD9-2511-244D-B440-D6898607EA31}"/>
              </a:ext>
            </a:extLst>
          </p:cNvPr>
          <p:cNvSpPr/>
          <p:nvPr/>
        </p:nvSpPr>
        <p:spPr>
          <a:xfrm rot="10800000">
            <a:off x="2214883" y="2196637"/>
            <a:ext cx="529390" cy="346366"/>
          </a:xfrm>
          <a:prstGeom prst="triangle">
            <a:avLst/>
          </a:prstGeom>
          <a:solidFill>
            <a:srgbClr val="F3018E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altLang="en-US" kumimoji="1" lang="zh-CN"/>
          </a:p>
        </p:txBody>
      </p:sp>
      <p:sp>
        <p:nvSpPr>
          <p:cNvPr id="23" name="三角形 22">
            <a:extLst>
              <a:ext uri="{FF2B5EF4-FFF2-40B4-BE49-F238E27FC236}">
                <a16:creationId xmlns:a16="http://schemas.microsoft.com/office/drawing/2014/main" id="{7BC20548-8032-7E4C-8D7B-C5AA28D406BA}"/>
              </a:ext>
            </a:extLst>
          </p:cNvPr>
          <p:cNvSpPr/>
          <p:nvPr/>
        </p:nvSpPr>
        <p:spPr>
          <a:xfrm rot="10800000">
            <a:off x="9369307" y="2605486"/>
            <a:ext cx="529390" cy="346366"/>
          </a:xfrm>
          <a:prstGeom prst="triangle">
            <a:avLst/>
          </a:prstGeom>
          <a:solidFill>
            <a:srgbClr val="F3018E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altLang="en-US" kumimoji="1" lang="zh-CN"/>
          </a:p>
        </p:txBody>
      </p:sp>
      <p:pic>
        <p:nvPicPr>
          <p:cNvPr id="17" name="图片 16" descr="卡通人物  描述已自动生成">
            <a:extLst>
              <a:ext uri="{FF2B5EF4-FFF2-40B4-BE49-F238E27FC236}">
                <a16:creationId xmlns:a16="http://schemas.microsoft.com/office/drawing/2014/main" id="{D6A5B357-6D73-CF4E-89ED-E5FC0B3D1155}"/>
              </a:ext>
            </a:extLst>
          </p:cNvPr>
          <p:cNvPicPr/>
          <p:nvPr/>
        </p:nvPicPr>
        <p:blipFill rotWithShape="1">
          <a:blip r:embed="rId2"/>
          <a:srcRect b="24348"/>
          <a:stretch/>
        </p:blipFill>
        <p:spPr>
          <a:xfrm>
            <a:off x="4368550" y="2846381"/>
            <a:ext cx="3326199" cy="3471237"/>
          </a:xfrm>
          <a:prstGeom prst="rect">
            <a:avLst/>
          </a:prstGeom>
        </p:spPr>
      </p:pic>
      <p:sp>
        <p:nvSpPr>
          <p:cNvPr id="12" name="文本框 6">
            <a:extLst>
              <a:ext uri="{FF2B5EF4-FFF2-40B4-BE49-F238E27FC236}">
                <a16:creationId xmlns:a16="http://schemas.microsoft.com/office/drawing/2014/main" id="{BAD8562F-935D-5168-7DAC-B47A519324A6}"/>
              </a:ext>
            </a:extLst>
          </p:cNvPr>
          <p:cNvSpPr/>
          <p:nvPr/>
        </p:nvSpPr>
        <p:spPr>
          <a:xfrm>
            <a:off x="591835" y="284617"/>
            <a:ext cx="7832637" cy="76944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/>
            <a:r>
              <a:rPr altLang="en-US" dirty="0" kumimoji="1" lang="zh-CN" b="1" sz="4400">
                <a:ea typeface="PingFang SC Semibold" panose="020B0400000000000000" pitchFamily="34" charset="-122"/>
                <a:latin typeface="PingFang SC Semibold" panose="020B0400000000000000" pitchFamily="34" charset="-122"/>
              </a:rPr>
              <a:t>走进更多运动 养成运动习惯</a:t>
            </a:r>
            <a:endParaRPr altLang="en-US" dirty="0" kumimoji="1" lang="zh-CN" b="1" sz="4400">
              <a:solidFill>
                <a:srgbClr val="00B0F0"/>
              </a:solidFill>
              <a:ea typeface="PingFang SC Semibold" panose="020B0400000000000000" pitchFamily="34" charset="-122"/>
              <a:latin typeface="PingFang SC Semibold" panose="020B0400000000000000" pitchFamily="34" charset="-122"/>
            </a:endParaRPr>
          </a:p>
        </p:txBody>
      </p:sp>
      <p:pic>
        <p:nvPicPr>
          <p:cNvPr id="14" name="图片 13" descr="卡通人物  描述已自动生成">
            <a:extLst>
              <a:ext uri="{FF2B5EF4-FFF2-40B4-BE49-F238E27FC236}">
                <a16:creationId xmlns:a16="http://schemas.microsoft.com/office/drawing/2014/main" id="{72445387-8B93-FE09-6D70-1FE0CCC7BE44}"/>
              </a:ext>
            </a:extLst>
          </p:cNvPr>
          <p:cNvPicPr/>
          <p:nvPr/>
        </p:nvPicPr>
        <p:blipFill rotWithShape="1">
          <a:blip r:embed="rId3"/>
          <a:srcRect b="27602"/>
          <a:stretch/>
        </p:blipFill>
        <p:spPr>
          <a:xfrm>
            <a:off x="641315" y="2664426"/>
            <a:ext cx="3898285" cy="3653192"/>
          </a:xfrm>
          <a:prstGeom prst="rect">
            <a:avLst/>
          </a:prstGeom>
        </p:spPr>
      </p:pic>
      <p:pic>
        <p:nvPicPr>
          <p:cNvPr id="19" name="图片 18" descr="图标  描述已自动生成">
            <a:extLst>
              <a:ext uri="{FF2B5EF4-FFF2-40B4-BE49-F238E27FC236}">
                <a16:creationId xmlns:a16="http://schemas.microsoft.com/office/drawing/2014/main" id="{37AD26D0-3F01-363A-39AF-980322181AE9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8395691" y="3438137"/>
            <a:ext cx="2781300" cy="27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117714"/>
      </p:ext>
    </p:extLst>
  </p:cSld>
  <p:clrMapOvr>
    <a:masterClrMapping/>
  </p:clrMapOvr>
</p:sld>
</file>

<file path=ppt/slides/slide24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7365A33D-F661-6B4F-86D7-FADF710231B7}"/>
              </a:ext>
            </a:extLst>
          </p:cNvPr>
          <p:cNvSpPr/>
          <p:nvPr/>
        </p:nvSpPr>
        <p:spPr>
          <a:xfrm>
            <a:off x="385405" y="414739"/>
            <a:ext cx="6979332" cy="76944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/>
            <a:r>
              <a:rPr altLang="en-US" dirty="0" kumimoji="1" lang="zh-CN" sz="4400">
                <a:ea typeface="PingFang SC" panose="020B0400000000000000" pitchFamily="34" charset="-122"/>
                <a:latin typeface="PingFang SC" panose="020B0400000000000000" pitchFamily="34" charset="-122"/>
              </a:rPr>
              <a:t>一周挑战任务</a:t>
            </a:r>
            <a:endParaRPr altLang="en-US" dirty="0" kumimoji="1" lang="zh-CN" b="1" sz="4400">
              <a:solidFill>
                <a:srgbClr val="FF0000"/>
              </a:solidFill>
              <a:ea typeface="PingFang SC Semibold" panose="020B0400000000000000" pitchFamily="34" charset="-122"/>
              <a:latin typeface="PingFang SC Semibold" panose="020B0400000000000000" pitchFamily="34" charset="-122"/>
            </a:endParaRPr>
          </a:p>
        </p:txBody>
      </p:sp>
      <p:graphicFrame>
        <p:nvGraphicFramePr>
          <p:cNvPr id="11" name="Table 4">
            <a:extLst>
              <a:ext uri="{FF2B5EF4-FFF2-40B4-BE49-F238E27FC236}">
                <a16:creationId xmlns:a16="http://schemas.microsoft.com/office/drawing/2014/main" id="{65AE94E7-5CEF-2E47-8015-DA86A278C3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7321164"/>
              </p:ext>
            </p:extLst>
          </p:nvPr>
        </p:nvGraphicFramePr>
        <p:xfrm>
          <a:off x="385404" y="1430239"/>
          <a:ext cx="11338959" cy="201838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  <a:tableStyleId>{BDBED569-4797-4DF1-A0F4-6AAB3CD982D8}</a:tableStyleId>
                <a:tableStyleId>{BDBED569-4797-4DF1-A0F4-6AAB3CD982D8}</a:tableStyleId>
                <a:tableStyleId>{BDBED569-4797-4DF1-A0F4-6AAB3CD982D8}</a:tableStyleId>
                <a:tableStyleId>{BDBED569-4797-4DF1-A0F4-6AAB3CD982D8}</a:tableStyleId>
                <a:tableStyleId>{BDBED569-4797-4DF1-A0F4-6AAB3CD982D8}</a:tableStyleId>
                <a:tableStyleId>{BDBED569-4797-4DF1-A0F4-6AAB3CD982D8}</a:tableStyleId>
                <a:tableStyleId>{BDBED569-4797-4DF1-A0F4-6AAB3CD982D8}</a:tableStyleId>
              </a:tblPr>
              <a:tblGrid>
                <a:gridCol w="1727695"/>
                <a:gridCol w="1259973"/>
                <a:gridCol w="1264441"/>
                <a:gridCol w="1417370"/>
                <a:gridCol w="1417370"/>
                <a:gridCol w="1417370"/>
                <a:gridCol w="1417370"/>
                <a:gridCol w="1417370"/>
              </a:tblGrid>
              <a:tr h="585824">
                <a:tc>
                  <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altLang="en-US" dirty="0" lang="zh-CN" b="0" i="0" sz="2200">
                          <a:solidFill>
                            <a:schemeClr val="tx1"/>
                          </a:solidFill>
                          <a:ea typeface="PingFang SC" panose="020B0400000000000000" pitchFamily="34" charset="-122"/>
                          <a:latin typeface="PingFang SC" panose="020B0400000000000000" pitchFamily="34" charset="-122"/>
                        </a:rPr>
                        <a:t>挑战任务</a:t>
                      </a:r>
                      <a:endParaRPr dirty="0" lang="en-US" b="0" i="0" sz="2200">
                        <a:solidFill>
                          <a:schemeClr val="tx1"/>
                        </a:solidFill>
                        <a:ea typeface="PingFang SC" panose="020B0400000000000000" pitchFamily="34" charset="-122"/>
                        <a:latin typeface="PingFang SC" panose="020B0400000000000000" pitchFamily="34" charset="-122"/>
                      </a:endParaRPr>
                    </a:p>
                  </txBody>
                  <a:tcPr marL="91435" marR="91435" marT="45718" marB="45718" anchor="ctr"/>
                </a:tc>
                <a:tc>
                  <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lvl="0" algn="ctr" defTabSz="914400" rtl="0" eaLnBrk="1" latinLnBrk="0" hangingPunct="1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altLang="en-US" dirty="0" lang="zh-CN" b="0" i="0" sz="2200">
                          <a:solidFill>
                            <a:schemeClr val="tx1"/>
                          </a:solidFill>
                          <a:ea typeface="PingFang SC" panose="020B0400000000000000" pitchFamily="34" charset="-122"/>
                          <a:latin typeface="PingFang SC" panose="020B0400000000000000" pitchFamily="34" charset="-122"/>
                        </a:rPr>
                        <a:t>第一天</a:t>
                      </a:r>
                      <a:endParaRPr dirty="0" lang="en-US" b="0" i="0" sz="2200">
                        <a:solidFill>
                          <a:schemeClr val="tx1"/>
                        </a:solidFill>
                        <a:ea typeface="PingFang SC" panose="020B0400000000000000" pitchFamily="34" charset="-122"/>
                        <a:latin typeface="PingFang SC" panose="020B0400000000000000" pitchFamily="34" charset="-122"/>
                      </a:endParaRPr>
                    </a:p>
                  </txBody>
                  <a:tcPr marL="91435" marR="91435" marT="45718" marB="45718" anchor="ctr"/>
                </a:tc>
                <a:tc>
                  <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lvl="0" algn="ctr" defTabSz="914400" rtl="0" eaLnBrk="1" latinLnBrk="0" hangingPunct="1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altLang="en-US" dirty="0" lang="zh-CN" b="0" i="0" sz="2200">
                          <a:solidFill>
                            <a:schemeClr val="tx1"/>
                          </a:solidFill>
                          <a:ea typeface="PingFang SC" panose="020B0400000000000000" pitchFamily="34" charset="-122"/>
                          <a:latin typeface="PingFang SC" panose="020B0400000000000000" pitchFamily="34" charset="-122"/>
                        </a:rPr>
                        <a:t>第二天</a:t>
                      </a:r>
                      <a:endParaRPr dirty="0" lang="en-US" b="0" i="0" sz="2200">
                        <a:solidFill>
                          <a:schemeClr val="tx1"/>
                        </a:solidFill>
                        <a:ea typeface="PingFang SC" panose="020B0400000000000000" pitchFamily="34" charset="-122"/>
                        <a:latin typeface="PingFang SC" panose="020B0400000000000000" pitchFamily="34" charset="-122"/>
                      </a:endParaRPr>
                    </a:p>
                  </txBody>
                  <a:tcPr marL="91435" marR="91435" marT="45718" marB="45718" anchor="ctr"/>
                </a:tc>
                <a:tc>
                  <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lvl="0" algn="ctr" defTabSz="914400" rtl="0" eaLnBrk="1" latinLnBrk="0" hangingPunct="1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altLang="en-US" dirty="0" lang="zh-CN" b="0" i="0" sz="2200">
                          <a:solidFill>
                            <a:schemeClr val="tx1"/>
                          </a:solidFill>
                          <a:ea typeface="PingFang SC" panose="020B0400000000000000" pitchFamily="34" charset="-122"/>
                          <a:latin typeface="PingFang SC" panose="020B0400000000000000" pitchFamily="34" charset="-122"/>
                        </a:rPr>
                        <a:t>第三天</a:t>
                      </a:r>
                      <a:endParaRPr dirty="0" lang="en-US" b="0" i="0" sz="2200">
                        <a:solidFill>
                          <a:schemeClr val="tx1"/>
                        </a:solidFill>
                        <a:ea typeface="PingFang SC" panose="020B0400000000000000" pitchFamily="34" charset="-122"/>
                        <a:latin typeface="PingFang SC" panose="020B0400000000000000" pitchFamily="34" charset="-122"/>
                      </a:endParaRPr>
                    </a:p>
                  </txBody>
                  <a:tcPr marL="91435" marR="91435" marT="45718" marB="45718" anchor="ctr"/>
                </a:tc>
                <a:tc>
                  <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lvl="0" algn="ctr" defTabSz="914400" rtl="0" eaLnBrk="1" latinLnBrk="0" hangingPunct="1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altLang="en-US" dirty="0" lang="zh-CN" b="0" i="0" sz="2200">
                          <a:solidFill>
                            <a:schemeClr val="tx1"/>
                          </a:solidFill>
                          <a:ea typeface="PingFang SC" panose="020B0400000000000000" pitchFamily="34" charset="-122"/>
                          <a:latin typeface="PingFang SC" panose="020B0400000000000000" pitchFamily="34" charset="-122"/>
                        </a:rPr>
                        <a:t>第四天</a:t>
                      </a:r>
                      <a:endParaRPr dirty="0" lang="en-US" b="0" i="0" sz="2200">
                        <a:solidFill>
                          <a:schemeClr val="tx1"/>
                        </a:solidFill>
                        <a:ea typeface="PingFang SC" panose="020B0400000000000000" pitchFamily="34" charset="-122"/>
                        <a:latin typeface="PingFang SC" panose="020B0400000000000000" pitchFamily="34" charset="-122"/>
                      </a:endParaRPr>
                    </a:p>
                  </txBody>
                  <a:tcPr marL="91435" marR="91435" marT="45718" marB="45718" anchor="ctr"/>
                </a:tc>
                <a:tc>
                  <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lvl="0" algn="ctr" defTabSz="914400" rtl="0" eaLnBrk="1" latinLnBrk="0" hangingPunct="1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altLang="en-US" dirty="0" lang="zh-CN" b="0" i="0" sz="2200">
                          <a:solidFill>
                            <a:schemeClr val="tx1"/>
                          </a:solidFill>
                          <a:ea typeface="PingFang SC" panose="020B0400000000000000" pitchFamily="34" charset="-122"/>
                          <a:latin typeface="PingFang SC" panose="020B0400000000000000" pitchFamily="34" charset="-122"/>
                        </a:rPr>
                        <a:t>第五天</a:t>
                      </a:r>
                      <a:endParaRPr dirty="0" lang="en-US" b="0" i="0" sz="2200">
                        <a:solidFill>
                          <a:schemeClr val="tx1"/>
                        </a:solidFill>
                        <a:ea typeface="PingFang SC" panose="020B0400000000000000" pitchFamily="34" charset="-122"/>
                        <a:latin typeface="PingFang SC" panose="020B0400000000000000" pitchFamily="34" charset="-122"/>
                      </a:endParaRPr>
                    </a:p>
                  </txBody>
                  <a:tcPr marL="91435" marR="91435" marT="45718" marB="45718" anchor="ctr"/>
                </a:tc>
                <a:tc>
                  <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lvl="0" algn="ctr" defTabSz="914400" rtl="0" eaLnBrk="1" latinLnBrk="0" hangingPunct="1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altLang="en-US" dirty="0" lang="zh-CN" b="0" i="0" sz="2200">
                          <a:solidFill>
                            <a:schemeClr val="tx1"/>
                          </a:solidFill>
                          <a:ea typeface="PingFang SC" panose="020B0400000000000000" pitchFamily="34" charset="-122"/>
                          <a:latin typeface="PingFang SC" panose="020B0400000000000000" pitchFamily="34" charset="-122"/>
                        </a:rPr>
                        <a:t>第六天</a:t>
                      </a:r>
                      <a:endParaRPr dirty="0" lang="en-US" b="0" i="0" sz="2200">
                        <a:solidFill>
                          <a:schemeClr val="tx1"/>
                        </a:solidFill>
                        <a:ea typeface="PingFang SC" panose="020B0400000000000000" pitchFamily="34" charset="-122"/>
                        <a:latin typeface="PingFang SC" panose="020B0400000000000000" pitchFamily="34" charset="-122"/>
                      </a:endParaRPr>
                    </a:p>
                  </txBody>
                  <a:tcPr marL="91435" marR="91435" marT="45718" marB="45718" anchor="ctr"/>
                </a:tc>
                <a:tc>
                  <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lvl="0" algn="ctr" defTabSz="914400" rtl="0" eaLnBrk="1" latinLnBrk="0" hangingPunct="1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altLang="en-US" dirty="0" lang="zh-CN" b="0" i="0" sz="2200">
                          <a:solidFill>
                            <a:schemeClr val="tx1"/>
                          </a:solidFill>
                          <a:ea typeface="PingFang SC" panose="020B0400000000000000" pitchFamily="34" charset="-122"/>
                          <a:latin typeface="PingFang SC" panose="020B0400000000000000" pitchFamily="34" charset="-122"/>
                        </a:rPr>
                        <a:t>第七天</a:t>
                      </a:r>
                      <a:endParaRPr dirty="0" lang="en-US" b="0" i="0" sz="2200">
                        <a:solidFill>
                          <a:schemeClr val="tx1"/>
                        </a:solidFill>
                        <a:ea typeface="PingFang SC" panose="020B0400000000000000" pitchFamily="34" charset="-122"/>
                        <a:latin typeface="PingFang SC" panose="020B0400000000000000" pitchFamily="34" charset="-122"/>
                      </a:endParaRPr>
                    </a:p>
                  </txBody>
                  <a:tcPr marL="91435" marR="91435" marT="45718" marB="4571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6559">
                <a:tc>
                  <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altLang="en-US" dirty="0" lang="zh-CN" b="0" i="0" sz="2200">
                          <a:ea typeface="PingFang SC" panose="020B0400000000000000" pitchFamily="34" charset="-122"/>
                          <a:latin typeface="PingFang SC" panose="020B0400000000000000" pitchFamily="34" charset="-122"/>
                        </a:rPr>
                        <a:t>下一周</a:t>
                      </a:r>
                      <a:endParaRPr altLang="zh-CN" dirty="0" lang="en-US" b="0" i="0" sz="2200">
                        <a:ea typeface="PingFang SC" panose="020B0400000000000000" pitchFamily="34" charset="-122"/>
                        <a:latin typeface="PingFang SC" panose="020B0400000000000000" pitchFamily="34" charset="-122"/>
                      </a:endParaRPr>
                    </a:p>
                    <a:p>
                      <a:pPr algn="ctr"/>
                      <a:r>
                        <a:rPr altLang="en-US" dirty="0" lang="zh-CN" b="0" i="0" sz="2200">
                          <a:ea typeface="PingFang SC" panose="020B0400000000000000" pitchFamily="34" charset="-122"/>
                          <a:latin typeface="PingFang SC" panose="020B0400000000000000" pitchFamily="34" charset="-122"/>
                        </a:rPr>
                        <a:t>做一道菜并标出是哪一天是什么菜</a:t>
                      </a:r>
                      <a:endParaRPr dirty="0" lang="en-US" b="0" i="0" sz="2200">
                        <a:ea typeface="PingFang SC" panose="020B0400000000000000" pitchFamily="34" charset="-122"/>
                        <a:latin typeface="PingFang SC" panose="020B0400000000000000" pitchFamily="34" charset="-122"/>
                      </a:endParaRPr>
                    </a:p>
                  </txBody>
                  <a:tcPr marL="91435" marR="91435" marT="45718" marB="45718" anchor="ctr"/>
                </a:tc>
                <a:tc>
                  <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/>
                      <a:endParaRPr dirty="0" lang="en-US" b="0" i="0" sz="2200">
                        <a:ea typeface="PingFang SC" panose="020B0400000000000000" pitchFamily="34" charset="-122"/>
                        <a:latin typeface="PingFang SC" panose="020B0400000000000000" pitchFamily="34" charset="-122"/>
                      </a:endParaRPr>
                    </a:p>
                  </txBody>
                  <a:tcPr marL="91435" marR="91435" marT="45718" marB="45718" anchor="ctr"/>
                </a:tc>
                <a:tc>
                  <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/>
                      <a:endParaRPr dirty="0" lang="en-US" b="0" i="0" sz="2200">
                        <a:ea typeface="PingFang SC" panose="020B0400000000000000" pitchFamily="34" charset="-122"/>
                        <a:latin typeface="PingFang SC" panose="020B0400000000000000" pitchFamily="34" charset="-122"/>
                      </a:endParaRPr>
                    </a:p>
                  </txBody>
                  <a:tcPr marL="91435" marR="91435" marT="45718" marB="45718" anchor="ctr"/>
                </a:tc>
                <a:tc>
                  <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/>
                      <a:endParaRPr dirty="0" lang="en-US" b="0" i="0" sz="2200">
                        <a:ea typeface="PingFang SC" panose="020B0400000000000000" pitchFamily="34" charset="-122"/>
                        <a:latin typeface="PingFang SC" panose="020B0400000000000000" pitchFamily="34" charset="-122"/>
                      </a:endParaRPr>
                    </a:p>
                  </txBody>
                  <a:tcPr marL="91435" marR="91435" marT="45718" marB="45718" anchor="ctr"/>
                </a:tc>
                <a:tc>
                  <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/>
                      <a:endParaRPr dirty="0" lang="en-US" b="0" i="0" sz="2200">
                        <a:ea typeface="PingFang SC" panose="020B0400000000000000" pitchFamily="34" charset="-122"/>
                        <a:latin typeface="PingFang SC" panose="020B0400000000000000" pitchFamily="34" charset="-122"/>
                      </a:endParaRPr>
                    </a:p>
                  </txBody>
                  <a:tcPr marL="91435" marR="91435" marT="45718" marB="45718" anchor="ctr"/>
                </a:tc>
                <a:tc>
                  <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/>
                      <a:endParaRPr dirty="0" lang="en-US" b="0" i="0" sz="2200">
                        <a:ea typeface="PingFang SC" panose="020B0400000000000000" pitchFamily="34" charset="-122"/>
                        <a:latin typeface="PingFang SC" panose="020B0400000000000000" pitchFamily="34" charset="-122"/>
                      </a:endParaRPr>
                    </a:p>
                  </txBody>
                  <a:tcPr marL="91435" marR="91435" marT="45718" marB="45718" anchor="ctr"/>
                </a:tc>
                <a:tc>
                  <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/>
                      <a:endParaRPr dirty="0" lang="en-US" b="0" i="0" sz="2200">
                        <a:ea typeface="PingFang SC" panose="020B0400000000000000" pitchFamily="34" charset="-122"/>
                        <a:latin typeface="PingFang SC" panose="020B0400000000000000" pitchFamily="34" charset="-122"/>
                      </a:endParaRPr>
                    </a:p>
                  </txBody>
                  <a:tcPr marL="91435" marR="91435" marT="45718" marB="45718" anchor="ctr"/>
                </a:tc>
                <a:tc>
                  <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/>
                      <a:endParaRPr dirty="0" lang="en-US" b="0" i="0" sz="2200">
                        <a:ea typeface="PingFang SC" panose="020B0400000000000000" pitchFamily="34" charset="-122"/>
                        <a:latin typeface="PingFang SC" panose="020B0400000000000000" pitchFamily="34" charset="-122"/>
                      </a:endParaRPr>
                    </a:p>
                  </txBody>
                  <a:tcPr marL="91435" marR="91435" marT="45718" marB="4571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2" name="Table 4">
            <a:extLst>
              <a:ext uri="{FF2B5EF4-FFF2-40B4-BE49-F238E27FC236}">
                <a16:creationId xmlns:a16="http://schemas.microsoft.com/office/drawing/2014/main" id="{61035D83-2DE5-D24A-821A-11AD5F62C5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3737930"/>
              </p:ext>
            </p:extLst>
          </p:nvPr>
        </p:nvGraphicFramePr>
        <p:xfrm>
          <a:off x="385405" y="3878153"/>
          <a:ext cx="11338959" cy="1778743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  <a:tableStyleId>{E8B1032C-EA38-4F05-BA0D-38AFFFC7BED3}</a:tableStyleId>
                <a:tableStyleId>{E8B1032C-EA38-4F05-BA0D-38AFFFC7BED3}</a:tableStyleId>
                <a:tableStyleId>{E8B1032C-EA38-4F05-BA0D-38AFFFC7BED3}</a:tableStyleId>
                <a:tableStyleId>{E8B1032C-EA38-4F05-BA0D-38AFFFC7BED3}</a:tableStyleId>
                <a:tableStyleId>{E8B1032C-EA38-4F05-BA0D-38AFFFC7BED3}</a:tableStyleId>
                <a:tableStyleId>{E8B1032C-EA38-4F05-BA0D-38AFFFC7BED3}</a:tableStyleId>
                <a:tableStyleId>{E8B1032C-EA38-4F05-BA0D-38AFFFC7BED3}</a:tableStyleId>
              </a:tblPr>
              <a:tblGrid>
                <a:gridCol w="1727694"/>
                <a:gridCol w="1259973"/>
                <a:gridCol w="1264442"/>
                <a:gridCol w="1417370"/>
                <a:gridCol w="1417370"/>
                <a:gridCol w="1417370"/>
                <a:gridCol w="1417370"/>
                <a:gridCol w="1417370"/>
              </a:tblGrid>
              <a:tr h="585824">
                <a:tc>
                  <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altLang="en-US" dirty="0" lang="zh-CN" b="0" i="0" sz="2200">
                          <a:solidFill>
                            <a:schemeClr val="tx1"/>
                          </a:solidFill>
                          <a:ea typeface="PingFang SC" panose="020B0400000000000000" pitchFamily="34" charset="-122"/>
                          <a:latin typeface="PingFang SC" panose="020B0400000000000000" pitchFamily="34" charset="-122"/>
                        </a:rPr>
                        <a:t>挑战任务</a:t>
                      </a:r>
                      <a:endParaRPr dirty="0" lang="en-US" b="0" i="0" sz="2200">
                        <a:solidFill>
                          <a:schemeClr val="tx1"/>
                        </a:solidFill>
                        <a:ea typeface="PingFang SC" panose="020B0400000000000000" pitchFamily="34" charset="-122"/>
                        <a:latin typeface="PingFang SC" panose="020B0400000000000000" pitchFamily="34" charset="-122"/>
                      </a:endParaRPr>
                    </a:p>
                  </txBody>
                  <a:tcPr marL="91435" marR="91435" marT="45718" marB="45718" anchor="ctr"/>
                </a:tc>
                <a:tc>
                  <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lvl="0" algn="ctr" defTabSz="914400" rtl="0" eaLnBrk="1" latinLnBrk="0" hangingPunct="1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altLang="en-US" dirty="0" lang="zh-CN" b="0" i="0" sz="2200">
                          <a:solidFill>
                            <a:schemeClr val="tx1"/>
                          </a:solidFill>
                          <a:ea typeface="PingFang SC" panose="020B0400000000000000" pitchFamily="34" charset="-122"/>
                          <a:latin typeface="PingFang SC" panose="020B0400000000000000" pitchFamily="34" charset="-122"/>
                        </a:rPr>
                        <a:t>第一天</a:t>
                      </a:r>
                      <a:endParaRPr dirty="0" lang="en-US" b="0" i="0" sz="2200">
                        <a:solidFill>
                          <a:schemeClr val="tx1"/>
                        </a:solidFill>
                        <a:ea typeface="PingFang SC" panose="020B0400000000000000" pitchFamily="34" charset="-122"/>
                        <a:latin typeface="PingFang SC" panose="020B0400000000000000" pitchFamily="34" charset="-122"/>
                      </a:endParaRPr>
                    </a:p>
                  </txBody>
                  <a:tcPr marL="91435" marR="91435" marT="45718" marB="45718" anchor="ctr"/>
                </a:tc>
                <a:tc>
                  <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lvl="0" algn="ctr" defTabSz="914400" rtl="0" eaLnBrk="1" latinLnBrk="0" hangingPunct="1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altLang="en-US" dirty="0" lang="zh-CN" b="0" i="0" sz="2200">
                          <a:solidFill>
                            <a:schemeClr val="tx1"/>
                          </a:solidFill>
                          <a:ea typeface="PingFang SC" panose="020B0400000000000000" pitchFamily="34" charset="-122"/>
                          <a:latin typeface="PingFang SC" panose="020B0400000000000000" pitchFamily="34" charset="-122"/>
                        </a:rPr>
                        <a:t>第二天</a:t>
                      </a:r>
                      <a:endParaRPr dirty="0" lang="en-US" b="0" i="0" sz="2200">
                        <a:solidFill>
                          <a:schemeClr val="tx1"/>
                        </a:solidFill>
                        <a:ea typeface="PingFang SC" panose="020B0400000000000000" pitchFamily="34" charset="-122"/>
                        <a:latin typeface="PingFang SC" panose="020B0400000000000000" pitchFamily="34" charset="-122"/>
                      </a:endParaRPr>
                    </a:p>
                  </txBody>
                  <a:tcPr marL="91435" marR="91435" marT="45718" marB="45718" anchor="ctr"/>
                </a:tc>
                <a:tc>
                  <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lvl="0" algn="ctr" defTabSz="914400" rtl="0" eaLnBrk="1" latinLnBrk="0" hangingPunct="1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altLang="en-US" dirty="0" lang="zh-CN" b="0" i="0" sz="2200">
                          <a:solidFill>
                            <a:schemeClr val="tx1"/>
                          </a:solidFill>
                          <a:ea typeface="PingFang SC" panose="020B0400000000000000" pitchFamily="34" charset="-122"/>
                          <a:latin typeface="PingFang SC" panose="020B0400000000000000" pitchFamily="34" charset="-122"/>
                        </a:rPr>
                        <a:t>第三天</a:t>
                      </a:r>
                      <a:endParaRPr dirty="0" lang="en-US" b="0" i="0" sz="2200">
                        <a:solidFill>
                          <a:schemeClr val="tx1"/>
                        </a:solidFill>
                        <a:ea typeface="PingFang SC" panose="020B0400000000000000" pitchFamily="34" charset="-122"/>
                        <a:latin typeface="PingFang SC" panose="020B0400000000000000" pitchFamily="34" charset="-122"/>
                      </a:endParaRPr>
                    </a:p>
                  </txBody>
                  <a:tcPr marL="91435" marR="91435" marT="45718" marB="45718" anchor="ctr"/>
                </a:tc>
                <a:tc>
                  <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lvl="0" algn="ctr" defTabSz="914400" rtl="0" eaLnBrk="1" latinLnBrk="0" hangingPunct="1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altLang="en-US" dirty="0" lang="zh-CN" b="0" i="0" sz="2200">
                          <a:solidFill>
                            <a:schemeClr val="tx1"/>
                          </a:solidFill>
                          <a:ea typeface="PingFang SC" panose="020B0400000000000000" pitchFamily="34" charset="-122"/>
                          <a:latin typeface="PingFang SC" panose="020B0400000000000000" pitchFamily="34" charset="-122"/>
                        </a:rPr>
                        <a:t>第四天</a:t>
                      </a:r>
                      <a:endParaRPr dirty="0" lang="en-US" b="0" i="0" sz="2200">
                        <a:solidFill>
                          <a:schemeClr val="tx1"/>
                        </a:solidFill>
                        <a:ea typeface="PingFang SC" panose="020B0400000000000000" pitchFamily="34" charset="-122"/>
                        <a:latin typeface="PingFang SC" panose="020B0400000000000000" pitchFamily="34" charset="-122"/>
                      </a:endParaRPr>
                    </a:p>
                  </txBody>
                  <a:tcPr marL="91435" marR="91435" marT="45718" marB="45718" anchor="ctr"/>
                </a:tc>
                <a:tc>
                  <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lvl="0" algn="ctr" defTabSz="914400" rtl="0" eaLnBrk="1" latinLnBrk="0" hangingPunct="1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altLang="en-US" dirty="0" lang="zh-CN" b="0" i="0" sz="2200">
                          <a:solidFill>
                            <a:schemeClr val="tx1"/>
                          </a:solidFill>
                          <a:ea typeface="PingFang SC" panose="020B0400000000000000" pitchFamily="34" charset="-122"/>
                          <a:latin typeface="PingFang SC" panose="020B0400000000000000" pitchFamily="34" charset="-122"/>
                        </a:rPr>
                        <a:t>第五天</a:t>
                      </a:r>
                      <a:endParaRPr dirty="0" lang="en-US" b="0" i="0" sz="2200">
                        <a:solidFill>
                          <a:schemeClr val="tx1"/>
                        </a:solidFill>
                        <a:ea typeface="PingFang SC" panose="020B0400000000000000" pitchFamily="34" charset="-122"/>
                        <a:latin typeface="PingFang SC" panose="020B0400000000000000" pitchFamily="34" charset="-122"/>
                      </a:endParaRPr>
                    </a:p>
                  </txBody>
                  <a:tcPr marL="91435" marR="91435" marT="45718" marB="45718" anchor="ctr"/>
                </a:tc>
                <a:tc>
                  <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lvl="0" algn="ctr" defTabSz="914400" rtl="0" eaLnBrk="1" latinLnBrk="0" hangingPunct="1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altLang="en-US" dirty="0" lang="zh-CN" b="0" i="0" sz="2200">
                          <a:solidFill>
                            <a:schemeClr val="tx1"/>
                          </a:solidFill>
                          <a:ea typeface="PingFang SC" panose="020B0400000000000000" pitchFamily="34" charset="-122"/>
                          <a:latin typeface="PingFang SC" panose="020B0400000000000000" pitchFamily="34" charset="-122"/>
                        </a:rPr>
                        <a:t>第六天</a:t>
                      </a:r>
                      <a:endParaRPr dirty="0" lang="en-US" b="0" i="0" sz="2200">
                        <a:solidFill>
                          <a:schemeClr val="tx1"/>
                        </a:solidFill>
                        <a:ea typeface="PingFang SC" panose="020B0400000000000000" pitchFamily="34" charset="-122"/>
                        <a:latin typeface="PingFang SC" panose="020B0400000000000000" pitchFamily="34" charset="-122"/>
                      </a:endParaRPr>
                    </a:p>
                  </txBody>
                  <a:tcPr marL="91435" marR="91435" marT="45718" marB="45718" anchor="ctr"/>
                </a:tc>
                <a:tc>
                  <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lvl="0" algn="ctr" defTabSz="914400" rtl="0" eaLnBrk="1" latinLnBrk="0" hangingPunct="1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altLang="en-US" dirty="0" lang="zh-CN" b="0" i="0" sz="2200">
                          <a:solidFill>
                            <a:schemeClr val="tx1"/>
                          </a:solidFill>
                          <a:ea typeface="PingFang SC" panose="020B0400000000000000" pitchFamily="34" charset="-122"/>
                          <a:latin typeface="PingFang SC" panose="020B0400000000000000" pitchFamily="34" charset="-122"/>
                        </a:rPr>
                        <a:t>第七天</a:t>
                      </a:r>
                      <a:endParaRPr dirty="0" lang="en-US" b="0" i="0" sz="2200">
                        <a:solidFill>
                          <a:schemeClr val="tx1"/>
                        </a:solidFill>
                        <a:ea typeface="PingFang SC" panose="020B0400000000000000" pitchFamily="34" charset="-122"/>
                        <a:latin typeface="PingFang SC" panose="020B0400000000000000" pitchFamily="34" charset="-122"/>
                      </a:endParaRPr>
                    </a:p>
                  </txBody>
                  <a:tcPr marL="91435" marR="91435" marT="45718" marB="4571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2919">
                <a:tc>
                  <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altLang="en-US" dirty="0" lang="zh-CN" b="0" i="0" sz="2200">
                          <a:ea typeface="PingFang SC" panose="020B0400000000000000" pitchFamily="34" charset="-122"/>
                          <a:latin typeface="PingFang SC" panose="020B0400000000000000" pitchFamily="34" charset="-122"/>
                        </a:rPr>
                        <a:t>下一周</a:t>
                      </a:r>
                      <a:endParaRPr altLang="zh-CN" dirty="0" lang="en-US" b="0" i="0" sz="2200">
                        <a:ea typeface="PingFang SC" panose="020B0400000000000000" pitchFamily="34" charset="-122"/>
                        <a:latin typeface="PingFang SC" panose="020B0400000000000000" pitchFamily="34" charset="-122"/>
                      </a:endParaRPr>
                    </a:p>
                    <a:p>
                      <a:pPr algn="ctr"/>
                      <a:r>
                        <a:rPr altLang="en-US" dirty="0" lang="zh-CN" b="0" i="0" sz="2200">
                          <a:ea typeface="PingFang SC" panose="020B0400000000000000" pitchFamily="34" charset="-122"/>
                          <a:latin typeface="PingFang SC" panose="020B0400000000000000" pitchFamily="34" charset="-122"/>
                        </a:rPr>
                        <a:t>每天不喝含糖饮料</a:t>
                      </a:r>
                      <a:endParaRPr dirty="0" lang="en-US" b="0" i="0" sz="2200">
                        <a:ea typeface="PingFang SC" panose="020B0400000000000000" pitchFamily="34" charset="-122"/>
                        <a:latin typeface="PingFang SC" panose="020B0400000000000000" pitchFamily="34" charset="-122"/>
                      </a:endParaRPr>
                    </a:p>
                  </txBody>
                  <a:tcPr marL="91435" marR="91435" marT="45718" marB="45718" anchor="ctr"/>
                </a:tc>
                <a:tc>
                  <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/>
                      <a:endParaRPr dirty="0" lang="en-US" b="0" i="0" sz="2200">
                        <a:ea typeface="PingFang SC" panose="020B0400000000000000" pitchFamily="34" charset="-122"/>
                        <a:latin typeface="PingFang SC" panose="020B0400000000000000" pitchFamily="34" charset="-122"/>
                      </a:endParaRPr>
                    </a:p>
                  </txBody>
                  <a:tcPr marL="91435" marR="91435" marT="45718" marB="45718" anchor="ctr"/>
                </a:tc>
                <a:tc>
                  <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/>
                      <a:endParaRPr dirty="0" lang="en-US" b="0" i="0" sz="2200">
                        <a:ea typeface="PingFang SC" panose="020B0400000000000000" pitchFamily="34" charset="-122"/>
                        <a:latin typeface="PingFang SC" panose="020B0400000000000000" pitchFamily="34" charset="-122"/>
                      </a:endParaRPr>
                    </a:p>
                  </txBody>
                  <a:tcPr marL="91435" marR="91435" marT="45718" marB="45718" anchor="ctr"/>
                </a:tc>
                <a:tc>
                  <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/>
                      <a:endParaRPr dirty="0" lang="en-US" b="0" i="0" sz="2200">
                        <a:ea typeface="PingFang SC" panose="020B0400000000000000" pitchFamily="34" charset="-122"/>
                        <a:latin typeface="PingFang SC" panose="020B0400000000000000" pitchFamily="34" charset="-122"/>
                      </a:endParaRPr>
                    </a:p>
                  </txBody>
                  <a:tcPr marL="91435" marR="91435" marT="45718" marB="45718" anchor="ctr"/>
                </a:tc>
                <a:tc>
                  <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/>
                      <a:endParaRPr dirty="0" lang="en-US" b="0" i="0" sz="2200">
                        <a:ea typeface="PingFang SC" panose="020B0400000000000000" pitchFamily="34" charset="-122"/>
                        <a:latin typeface="PingFang SC" panose="020B0400000000000000" pitchFamily="34" charset="-122"/>
                      </a:endParaRPr>
                    </a:p>
                  </txBody>
                  <a:tcPr marL="91435" marR="91435" marT="45718" marB="45718" anchor="ctr"/>
                </a:tc>
                <a:tc>
                  <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/>
                      <a:endParaRPr dirty="0" lang="en-US" b="0" i="0" sz="2200">
                        <a:ea typeface="PingFang SC" panose="020B0400000000000000" pitchFamily="34" charset="-122"/>
                        <a:latin typeface="PingFang SC" panose="020B0400000000000000" pitchFamily="34" charset="-122"/>
                      </a:endParaRPr>
                    </a:p>
                  </txBody>
                  <a:tcPr marL="91435" marR="91435" marT="45718" marB="45718" anchor="ctr"/>
                </a:tc>
                <a:tc>
                  <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/>
                      <a:endParaRPr dirty="0" lang="en-US" b="0" i="0" sz="2200">
                        <a:ea typeface="PingFang SC" panose="020B0400000000000000" pitchFamily="34" charset="-122"/>
                        <a:latin typeface="PingFang SC" panose="020B0400000000000000" pitchFamily="34" charset="-122"/>
                      </a:endParaRPr>
                    </a:p>
                  </txBody>
                  <a:tcPr marL="91435" marR="91435" marT="45718" marB="45718" anchor="ctr"/>
                </a:tc>
                <a:tc>
                  <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/>
                      <a:endParaRPr dirty="0" lang="en-US" b="0" i="0" sz="2200">
                        <a:ea typeface="PingFang SC" panose="020B0400000000000000" pitchFamily="34" charset="-122"/>
                        <a:latin typeface="PingFang SC" panose="020B0400000000000000" pitchFamily="34" charset="-122"/>
                      </a:endParaRPr>
                    </a:p>
                  </txBody>
                  <a:tcPr marL="91435" marR="91435" marT="45718" marB="4571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" name="文本框 13">
            <a:extLst>
              <a:ext uri="{FF2B5EF4-FFF2-40B4-BE49-F238E27FC236}">
                <a16:creationId xmlns:a16="http://schemas.microsoft.com/office/drawing/2014/main" id="{A57F730E-C056-9C4C-8AAE-C8F96BBD0919}"/>
              </a:ext>
            </a:extLst>
          </p:cNvPr>
          <p:cNvSpPr/>
          <p:nvPr/>
        </p:nvSpPr>
        <p:spPr>
          <a:xfrm>
            <a:off x="385404" y="6086430"/>
            <a:ext cx="110564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/>
            <a:r>
              <a:rPr altLang="en-US" dirty="0" kumimoji="1" lang="zh-CN" sz="2800">
                <a:solidFill>
                  <a:srgbClr val="F3018E"/>
                </a:solidFill>
                <a:ea typeface="PingFang SC Medium" panose="020B0400000000000000" pitchFamily="34" charset="-122"/>
                <a:latin typeface="PingFang SC Medium" panose="020B0400000000000000" pitchFamily="34" charset="-122"/>
              </a:rPr>
              <a:t>挑战说明 </a:t>
            </a:r>
            <a:r>
              <a:rPr altLang="en-US" dirty="0" kumimoji="1" lang="zh-CN" sz="2200">
                <a:ea typeface="PingFang SC Medium" panose="020B0400000000000000" pitchFamily="34" charset="-122"/>
                <a:latin typeface="PingFang SC Medium" panose="020B0400000000000000" pitchFamily="34" charset="-122"/>
              </a:rPr>
              <a:t>同学们在下周进行挑战并完成。比比看，谁完成的挑战任务和天数更多吧！</a:t>
            </a:r>
            <a:endParaRPr altLang="en-US" dirty="0" lang="zh-CN" sz="2200"/>
          </a:p>
        </p:txBody>
      </p:sp>
    </p:spTree>
    <p:extLst>
      <p:ext uri="{BB962C8B-B14F-4D97-AF65-F5344CB8AC3E}">
        <p14:creationId xmlns:p14="http://schemas.microsoft.com/office/powerpoint/2010/main" val="3055313814"/>
      </p:ext>
    </p:extLst>
  </p:cSld>
  <p:clrMapOvr>
    <a:masterClrMapping/>
  </p:clrMapOvr>
</p:sld>
</file>

<file path=ppt/slides/slide25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5E25D131-1530-184E-875B-D5A8DDE23887}"/>
              </a:ext>
            </a:extLst>
          </p:cNvPr>
          <p:cNvSpPr/>
          <p:nvPr/>
        </p:nvSpPr>
        <p:spPr>
          <a:xfrm>
            <a:off x="362372" y="151420"/>
            <a:ext cx="6312483" cy="144655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/>
            <a:r>
              <a:rPr altLang="en-US" dirty="0" kumimoji="1" lang="zh-CN" sz="4400">
                <a:ea typeface="PingFang SC" panose="020B0400000000000000" pitchFamily="34" charset="-122"/>
                <a:latin typeface="PingFang SC" panose="020B0400000000000000" pitchFamily="34" charset="-122"/>
              </a:rPr>
              <a:t>一周挑战任务</a:t>
            </a:r>
            <a:endParaRPr altLang="en-US" dirty="0" kumimoji="1" lang="zh-CN" b="1" sz="4400">
              <a:solidFill>
                <a:srgbClr val="FF0000"/>
              </a:solidFill>
              <a:ea typeface="PingFang SC Semibold" panose="020B0400000000000000" pitchFamily="34" charset="-122"/>
              <a:latin typeface="PingFang SC Semibold" panose="020B0400000000000000" pitchFamily="34" charset="-122"/>
            </a:endParaRPr>
          </a:p>
          <a:p>
            <a:pPr/>
            <a:r>
              <a:rPr altLang="en-US" dirty="0" kumimoji="1" lang="zh-CN" b="1" sz="4400">
                <a:solidFill>
                  <a:srgbClr val="00B0F0"/>
                </a:solidFill>
                <a:ea typeface="PingFang SC Semibold" panose="020B0400000000000000" pitchFamily="34" charset="-122"/>
                <a:latin typeface="PingFang SC Semibold" panose="020B0400000000000000" pitchFamily="34" charset="-122"/>
              </a:rPr>
              <a:t>设计我的健康运动计划</a:t>
            </a:r>
          </a:p>
        </p:txBody>
      </p:sp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B42551A9-8114-104C-B317-FAD9B31426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6817717"/>
              </p:ext>
            </p:extLst>
          </p:nvPr>
        </p:nvGraphicFramePr>
        <p:xfrm>
          <a:off x="362371" y="1952084"/>
          <a:ext cx="11434890" cy="4356886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  <a:tableStyleId>{C083E6E3-FA7D-4D7B-A595-EF9225AFEA82}</a:tableStyleId>
                <a:tableStyleId>{C083E6E3-FA7D-4D7B-A595-EF9225AFEA82}</a:tableStyleId>
                <a:tableStyleId>{C083E6E3-FA7D-4D7B-A595-EF9225AFEA82}</a:tableStyleId>
                <a:tableStyleId>{C083E6E3-FA7D-4D7B-A595-EF9225AFEA82}</a:tableStyleId>
                <a:tableStyleId>{C083E6E3-FA7D-4D7B-A595-EF9225AFEA82}</a:tableStyleId>
                <a:tableStyleId>{C083E6E3-FA7D-4D7B-A595-EF9225AFEA82}</a:tableStyleId>
                <a:tableStyleId>{C083E6E3-FA7D-4D7B-A595-EF9225AFEA82}</a:tableStyleId>
              </a:tblPr>
              <a:tblGrid>
                <a:gridCol w="1905815"/>
                <a:gridCol w="1905815"/>
                <a:gridCol w="1905815"/>
                <a:gridCol w="1905815"/>
                <a:gridCol w="1905815"/>
                <a:gridCol w="1905815"/>
              </a:tblGrid>
              <a:tr h="453497">
                <a:tc>
                  <txBody>
                    <a:bodyPr/>
                    <a:lstStyle/>
                    <a:p>
                      <a:pPr/>
                      <a:r>
                        <a:rPr altLang="en-US" dirty="0" lang="zh-CN" b="0" i="0" sz="2200">
                          <a:ea typeface="PingFang SC" panose="020B0400000000000000" pitchFamily="34" charset="-122"/>
                          <a:latin typeface="PingFang SC" panose="020B0400000000000000" pitchFamily="34" charset="-122"/>
                        </a:rPr>
                        <a:t>学校：</a:t>
                      </a:r>
                    </a:p>
                  </txBody>
                  <a:tcPr anchor="ctr"/>
                </a:tc>
                <a:tc>
                  <txBody>
                    <a:bodyPr/>
                    <a:lstStyle/>
                    <a:p>
                      <a:pPr/>
                      <a:endParaRPr altLang="en-US" dirty="0" lang="zh-CN" b="0" i="0" sz="2200">
                        <a:ea typeface="PingFang SC" panose="020B0400000000000000" pitchFamily="34" charset="-122"/>
                        <a:latin typeface="PingFang SC" panose="020B0400000000000000" pitchFamily="34" charset="-122"/>
                      </a:endParaRPr>
                    </a:p>
                  </txBody>
                  <a:tcPr anchor="ctr"/>
                </a:tc>
                <a:tc>
                  <txBody>
                    <a:bodyPr/>
                    <a:lstStyle/>
                    <a:p>
                      <a:pPr/>
                      <a:r>
                        <a:rPr altLang="en-US" dirty="0" lang="zh-CN" b="0" i="0" sz="2200">
                          <a:ea typeface="PingFang SC" panose="020B0400000000000000" pitchFamily="34" charset="-122"/>
                          <a:latin typeface="PingFang SC" panose="020B0400000000000000" pitchFamily="34" charset="-122"/>
                        </a:rPr>
                        <a:t>姓名：</a:t>
                      </a:r>
                    </a:p>
                  </txBody>
                  <a:tcPr anchor="ctr"/>
                </a:tc>
                <a:tc>
                  <txBody>
                    <a:bodyPr/>
                    <a:lstStyle/>
                    <a:p>
                      <a:pPr/>
                      <a:endParaRPr altLang="en-US" dirty="0" lang="zh-CN" b="0" i="0" sz="2200">
                        <a:ea typeface="PingFang SC" panose="020B0400000000000000" pitchFamily="34" charset="-122"/>
                        <a:latin typeface="PingFang SC" panose="020B0400000000000000" pitchFamily="34" charset="-122"/>
                      </a:endParaRPr>
                    </a:p>
                  </txBody>
                  <a:tcPr anchor="ctr"/>
                </a:tc>
                <a:tc>
                  <txBody>
                    <a:bodyPr/>
                    <a:lstStyle/>
                    <a:p>
                      <a:pPr/>
                      <a:r>
                        <a:rPr altLang="en-US" dirty="0" lang="zh-CN" b="0" i="0" sz="2200">
                          <a:ea typeface="PingFang SC" panose="020B0400000000000000" pitchFamily="34" charset="-122"/>
                          <a:latin typeface="PingFang SC" panose="020B0400000000000000" pitchFamily="34" charset="-122"/>
                        </a:rPr>
                        <a:t>运动偶像：</a:t>
                      </a:r>
                    </a:p>
                  </txBody>
                  <a:tcPr anchor="ctr"/>
                </a:tc>
                <a:tc>
                  <txBody>
                    <a:bodyPr/>
                    <a:lstStyle/>
                    <a:p>
                      <a:pPr/>
                      <a:endParaRPr altLang="en-US" lang="zh-CN" b="0" i="0" sz="2200">
                        <a:ea typeface="PingFang SC" panose="020B0400000000000000" pitchFamily="34" charset="-122"/>
                        <a:latin typeface="PingFang SC" panose="020B0400000000000000" pitchFamily="34" charset="-122"/>
                      </a:endParaRPr>
                    </a:p>
                  </txBody>
                  <a:tcPr anchor="ctr"/>
                </a:tc>
                <a:extLst>
                  <a:ext uri="{0D108BD9-81ED-4DB2-BD59-A6C34878D82A}">
                    <a16:rowId xmlns:a16="http://schemas.microsoft.com/office/drawing/2014/main" val="2398494751"/>
                  </a:ext>
                </a:extLst>
              </a:tr>
              <a:tr h="453497">
                <a:tc>
                  <txBody>
                    <a:bodyPr/>
                    <a:lstStyle/>
                    <a:p>
                      <a:pPr/>
                      <a:r>
                        <a:rPr altLang="en-US" dirty="0" lang="zh-CN" b="0" i="0" sz="2200">
                          <a:ea typeface="PingFang SC" panose="020B0400000000000000" pitchFamily="34" charset="-122"/>
                          <a:latin typeface="PingFang SC" panose="020B0400000000000000" pitchFamily="34" charset="-122"/>
                        </a:rPr>
                        <a:t>运动宣言：</a:t>
                      </a:r>
                    </a:p>
                  </txBody>
                  <a:tcPr anchor="ctr">
                    <a:lnB w="12700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txBody>
                    <a:bodyPr/>
                    <a:lstStyle/>
                    <a:p>
                      <a:pPr/>
                      <a:endParaRPr altLang="en-US" lang="zh-CN" b="0" i="0" sz="2200">
                        <a:ea typeface="PingFang SC" panose="020B0400000000000000" pitchFamily="34" charset="-122"/>
                        <a:latin typeface="PingFang SC" panose="020B0400000000000000" pitchFamily="34" charset="-122"/>
                      </a:endParaRPr>
                    </a:p>
                  </txBody>
                  <a:tcPr anchor="ctr">
                    <a:lnB w="12700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txBody>
                    <a:bodyPr/>
                    <a:lstStyle/>
                    <a:p>
                      <a:pPr/>
                      <a:endParaRPr altLang="en-US" lang="zh-CN" b="0" i="0" sz="2200">
                        <a:ea typeface="PingFang SC" panose="020B0400000000000000" pitchFamily="34" charset="-122"/>
                        <a:latin typeface="PingFang SC" panose="020B0400000000000000" pitchFamily="34" charset="-122"/>
                      </a:endParaRPr>
                    </a:p>
                  </txBody>
                  <a:tcPr anchor="ctr">
                    <a:lnB w="12700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txBody>
                    <a:bodyPr/>
                    <a:lstStyle/>
                    <a:p>
                      <a:pPr/>
                      <a:endParaRPr altLang="en-US" lang="zh-CN" b="0" i="0" sz="2200">
                        <a:ea typeface="PingFang SC" panose="020B0400000000000000" pitchFamily="34" charset="-122"/>
                        <a:latin typeface="PingFang SC" panose="020B0400000000000000" pitchFamily="34" charset="-122"/>
                      </a:endParaRPr>
                    </a:p>
                  </txBody>
                  <a:tcPr anchor="ctr">
                    <a:lnB w="12700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txBody>
                    <a:bodyPr/>
                    <a:lstStyle/>
                    <a:p>
                      <a:pPr/>
                      <a:endParaRPr altLang="en-US" lang="zh-CN" b="0" i="0" sz="2200">
                        <a:ea typeface="PingFang SC" panose="020B0400000000000000" pitchFamily="34" charset="-122"/>
                        <a:latin typeface="PingFang SC" panose="020B0400000000000000" pitchFamily="34" charset="-122"/>
                      </a:endParaRPr>
                    </a:p>
                  </txBody>
                  <a:tcPr anchor="ctr">
                    <a:lnB w="12700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txBody>
                    <a:bodyPr/>
                    <a:lstStyle/>
                    <a:p>
                      <a:pPr/>
                      <a:endParaRPr altLang="en-US" dirty="0" lang="zh-CN" b="0" i="0" sz="2200">
                        <a:ea typeface="PingFang SC" panose="020B0400000000000000" pitchFamily="34" charset="-122"/>
                        <a:latin typeface="PingFang SC" panose="020B0400000000000000" pitchFamily="34" charset="-122"/>
                      </a:endParaRPr>
                    </a:p>
                  </txBody>
                  <a:tcPr anchor="ctr">
                    <a:lnB w="12700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0770698"/>
                  </a:ext>
                </a:extLst>
              </a:tr>
              <a:tr h="728910">
                <a:tc gridSpan="6">
                  <txBody>
                    <a:bodyPr/>
                    <a:lstStyle/>
                    <a:p>
                      <a:pPr algn="ctr"/>
                      <a:r>
                        <a:rPr altLang="en-US" dirty="0" lang="zh-CN" b="0" i="0" sz="2200">
                          <a:ea typeface="PingFang SC" panose="020B0400000000000000" pitchFamily="34" charset="-122"/>
                          <a:latin typeface="PingFang SC" panose="020B0400000000000000" pitchFamily="34" charset="-122"/>
                        </a:rPr>
                        <a:t>运动时长记录</a:t>
                      </a:r>
                    </a:p>
                  </txBody>
                  <a:tcPr anchor="ctr">
                    <a:lnT w="12700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txBody>
                    <a:bodyPr/>
                    <a:lstStyle/>
                    <a:p>
                      <a:pPr/>
                      <a:endParaRPr altLang="en-US" lang="zh-CN"/>
                    </a:p>
                  </txBody>
                  <a:tcPr anchor="t"/>
                </a:tc>
                <a:tc hMerge="1">
                  <txBody>
                    <a:bodyPr/>
                    <a:lstStyle/>
                    <a:p>
                      <a:pPr/>
                      <a:endParaRPr altLang="en-US" lang="zh-CN"/>
                    </a:p>
                  </txBody>
                  <a:tcPr anchor="t"/>
                </a:tc>
                <a:tc hMerge="1">
                  <txBody>
                    <a:bodyPr/>
                    <a:lstStyle/>
                    <a:p>
                      <a:pPr/>
                      <a:endParaRPr altLang="en-US" dirty="0" lang="zh-CN"/>
                    </a:p>
                  </txBody>
                  <a:tcPr anchor="t"/>
                </a:tc>
                <a:tc hMerge="1">
                  <txBody>
                    <a:bodyPr/>
                    <a:lstStyle/>
                    <a:p>
                      <a:pPr/>
                      <a:endParaRPr altLang="en-US" dirty="0" lang="zh-CN"/>
                    </a:p>
                  </txBody>
                  <a:tcPr anchor="t"/>
                </a:tc>
                <a:tc hMerge="1">
                  <txBody>
                    <a:bodyPr/>
                    <a:lstStyle/>
                    <a:p>
                      <a:pPr/>
                      <a:endParaRPr altLang="en-US" dirty="0" lang="zh-CN"/>
                    </a:p>
                  </txBody>
                  <a:tcPr anchor="t"/>
                </a:tc>
                <a:extLst>
                  <a:ext uri="{0D108BD9-81ED-4DB2-BD59-A6C34878D82A}">
                    <a16:rowId xmlns:a16="http://schemas.microsoft.com/office/drawing/2014/main" val="499805736"/>
                  </a:ext>
                </a:extLst>
              </a:tr>
              <a:tr h="453497">
                <a:tc>
                  <txBody>
                    <a:bodyPr/>
                    <a:lstStyle/>
                    <a:p>
                      <a:pPr algn="ctr"/>
                      <a:endParaRPr altLang="en-US" dirty="0" lang="zh-CN" b="0" i="0" sz="2200">
                        <a:solidFill>
                          <a:schemeClr val="bg1"/>
                        </a:solidFill>
                        <a:ea typeface="PingFang SC" panose="020B0400000000000000" pitchFamily="34" charset="-122"/>
                        <a:latin typeface="PingFang SC" panose="020B0400000000000000" pitchFamily="34" charset="-122"/>
                      </a:endParaRPr>
                    </a:p>
                  </txBody>
                  <a:tcPr anchor="ctr">
                    <a:solidFill>
                      <a:srgbClr val="2E3090"/>
                    </a:solidFill>
                  </a:tcPr>
                </a:tc>
                <a:tc>
                  <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lvl="0" algn="ctr" defTabSz="914400" rtl="0" eaLnBrk="1" latinLnBrk="0" hangingPunct="1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altLang="en-US" dirty="0" lang="zh-CN" b="0" i="0" sz="2200">
                          <a:solidFill>
                            <a:schemeClr val="bg1"/>
                          </a:solidFill>
                          <a:ea typeface="PingFang SC" panose="020B0400000000000000" pitchFamily="34" charset="-122"/>
                          <a:latin typeface="PingFang SC" panose="020B0400000000000000" pitchFamily="34" charset="-122"/>
                        </a:rPr>
                        <a:t>第一天</a:t>
                      </a:r>
                      <a:endParaRPr dirty="0" lang="en-US" b="0" i="0" sz="2200">
                        <a:solidFill>
                          <a:schemeClr val="bg1"/>
                        </a:solidFill>
                        <a:ea typeface="PingFang SC" panose="020B0400000000000000" pitchFamily="34" charset="-122"/>
                        <a:latin typeface="PingFang SC" panose="020B0400000000000000" pitchFamily="34" charset="-122"/>
                      </a:endParaRPr>
                    </a:p>
                  </txBody>
                  <a:tcPr marL="91435" marR="91435" marT="45718" marB="45718" anchor="ctr">
                    <a:solidFill>
                      <a:srgbClr val="2E3090"/>
                    </a:solidFill>
                  </a:tcPr>
                </a:tc>
                <a:tc>
                  <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lvl="0" algn="ctr" defTabSz="914400" rtl="0" eaLnBrk="1" latinLnBrk="0" hangingPunct="1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altLang="en-US" dirty="0" lang="zh-CN" b="0" i="0" sz="2200">
                          <a:solidFill>
                            <a:schemeClr val="bg1"/>
                          </a:solidFill>
                          <a:ea typeface="PingFang SC" panose="020B0400000000000000" pitchFamily="34" charset="-122"/>
                          <a:latin typeface="PingFang SC" panose="020B0400000000000000" pitchFamily="34" charset="-122"/>
                        </a:rPr>
                        <a:t>第二天</a:t>
                      </a:r>
                      <a:endParaRPr dirty="0" lang="en-US" b="0" i="0" sz="2200">
                        <a:solidFill>
                          <a:schemeClr val="bg1"/>
                        </a:solidFill>
                        <a:ea typeface="PingFang SC" panose="020B0400000000000000" pitchFamily="34" charset="-122"/>
                        <a:latin typeface="PingFang SC" panose="020B0400000000000000" pitchFamily="34" charset="-122"/>
                      </a:endParaRPr>
                    </a:p>
                  </txBody>
                  <a:tcPr marL="91435" marR="91435" marT="45718" marB="45718" anchor="ctr">
                    <a:solidFill>
                      <a:srgbClr val="2E3090"/>
                    </a:solidFill>
                  </a:tcPr>
                </a:tc>
                <a:tc>
                  <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lvl="0" algn="ctr" defTabSz="914400" rtl="0" eaLnBrk="1" latinLnBrk="0" hangingPunct="1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altLang="en-US" dirty="0" lang="zh-CN" b="0" i="0" sz="2200">
                          <a:solidFill>
                            <a:schemeClr val="bg1"/>
                          </a:solidFill>
                          <a:ea typeface="PingFang SC" panose="020B0400000000000000" pitchFamily="34" charset="-122"/>
                          <a:latin typeface="PingFang SC" panose="020B0400000000000000" pitchFamily="34" charset="-122"/>
                        </a:rPr>
                        <a:t>第三天</a:t>
                      </a:r>
                      <a:endParaRPr dirty="0" lang="en-US" b="0" i="0" sz="2200">
                        <a:solidFill>
                          <a:schemeClr val="bg1"/>
                        </a:solidFill>
                        <a:ea typeface="PingFang SC" panose="020B0400000000000000" pitchFamily="34" charset="-122"/>
                        <a:latin typeface="PingFang SC" panose="020B0400000000000000" pitchFamily="34" charset="-122"/>
                      </a:endParaRPr>
                    </a:p>
                  </txBody>
                  <a:tcPr marL="91435" marR="91435" marT="45718" marB="45718" anchor="ctr">
                    <a:solidFill>
                      <a:srgbClr val="2E3090"/>
                    </a:solidFill>
                  </a:tcPr>
                </a:tc>
                <a:tc>
                  <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lvl="0" algn="ctr" defTabSz="914400" rtl="0" eaLnBrk="1" latinLnBrk="0" hangingPunct="1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altLang="en-US" dirty="0" lang="zh-CN" b="0" i="0" sz="2200">
                          <a:solidFill>
                            <a:schemeClr val="bg1"/>
                          </a:solidFill>
                          <a:ea typeface="PingFang SC" panose="020B0400000000000000" pitchFamily="34" charset="-122"/>
                          <a:latin typeface="PingFang SC" panose="020B0400000000000000" pitchFamily="34" charset="-122"/>
                        </a:rPr>
                        <a:t>第四天</a:t>
                      </a:r>
                      <a:endParaRPr dirty="0" lang="en-US" b="0" i="0" sz="2200">
                        <a:solidFill>
                          <a:schemeClr val="bg1"/>
                        </a:solidFill>
                        <a:ea typeface="PingFang SC" panose="020B0400000000000000" pitchFamily="34" charset="-122"/>
                        <a:latin typeface="PingFang SC" panose="020B0400000000000000" pitchFamily="34" charset="-122"/>
                      </a:endParaRPr>
                    </a:p>
                  </txBody>
                  <a:tcPr marL="91435" marR="91435" marT="45718" marB="45718" anchor="ctr">
                    <a:solidFill>
                      <a:srgbClr val="2E3090"/>
                    </a:solidFill>
                  </a:tcPr>
                </a:tc>
                <a:tc>
                  <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lvl="0" algn="ctr" defTabSz="914400" rtl="0" eaLnBrk="1" latinLnBrk="0" hangingPunct="1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altLang="en-US" dirty="0" lang="zh-CN" b="0" i="0" sz="2200">
                          <a:solidFill>
                            <a:schemeClr val="bg1"/>
                          </a:solidFill>
                          <a:ea typeface="PingFang SC" panose="020B0400000000000000" pitchFamily="34" charset="-122"/>
                          <a:latin typeface="PingFang SC" panose="020B0400000000000000" pitchFamily="34" charset="-122"/>
                        </a:rPr>
                        <a:t>第五天</a:t>
                      </a:r>
                      <a:endParaRPr dirty="0" lang="en-US" b="0" i="0" sz="2200">
                        <a:solidFill>
                          <a:schemeClr val="bg1"/>
                        </a:solidFill>
                        <a:ea typeface="PingFang SC" panose="020B0400000000000000" pitchFamily="34" charset="-122"/>
                        <a:latin typeface="PingFang SC" panose="020B0400000000000000" pitchFamily="34" charset="-122"/>
                      </a:endParaRPr>
                    </a:p>
                  </txBody>
                  <a:tcPr marL="91435" marR="91435" marT="45718" marB="45718" anchor="ctr">
                    <a:solidFill>
                      <a:srgbClr val="2E30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6877971"/>
                  </a:ext>
                </a:extLst>
              </a:tr>
              <a:tr h="453497">
                <a:tc>
                  <txBody>
                    <a:bodyPr/>
                    <a:lstStyle/>
                    <a:p>
                      <a:pPr algn="ctr"/>
                      <a:r>
                        <a:rPr altLang="en-US" dirty="0" lang="zh-CN" b="0" i="0" sz="2200">
                          <a:ea typeface="PingFang SC" panose="020B0400000000000000" pitchFamily="34" charset="-122"/>
                          <a:latin typeface="PingFang SC" panose="020B0400000000000000" pitchFamily="34" charset="-122"/>
                        </a:rPr>
                        <a:t>走路</a:t>
                      </a:r>
                    </a:p>
                  </txBody>
                  <a:tcPr anchor="ctr"/>
                </a:tc>
                <a:tc>
                  <txBody>
                    <a:bodyPr/>
                    <a:lstStyle/>
                    <a:p>
                      <a:pPr algn="ctr"/>
                      <a:endParaRPr altLang="en-US" dirty="0" lang="zh-CN" b="0" i="0" sz="2200">
                        <a:ea typeface="PingFang SC" panose="020B0400000000000000" pitchFamily="34" charset="-122"/>
                        <a:latin typeface="PingFang SC" panose="020B0400000000000000" pitchFamily="34" charset="-122"/>
                      </a:endParaRPr>
                    </a:p>
                  </txBody>
                  <a:tcPr anchor="ctr"/>
                </a:tc>
                <a:tc>
                  <txBody>
                    <a:bodyPr/>
                    <a:lstStyle/>
                    <a:p>
                      <a:pPr algn="ctr"/>
                      <a:endParaRPr altLang="en-US" lang="zh-CN" b="0" i="0" sz="2200">
                        <a:ea typeface="PingFang SC" panose="020B0400000000000000" pitchFamily="34" charset="-122"/>
                        <a:latin typeface="PingFang SC" panose="020B0400000000000000" pitchFamily="34" charset="-122"/>
                      </a:endParaRPr>
                    </a:p>
                  </txBody>
                  <a:tcPr anchor="ctr"/>
                </a:tc>
                <a:tc>
                  <txBody>
                    <a:bodyPr/>
                    <a:lstStyle/>
                    <a:p>
                      <a:pPr algn="ctr"/>
                      <a:endParaRPr altLang="en-US" dirty="0" lang="zh-CN" b="0" i="0" sz="2200">
                        <a:ea typeface="PingFang SC" panose="020B0400000000000000" pitchFamily="34" charset="-122"/>
                        <a:latin typeface="PingFang SC" panose="020B0400000000000000" pitchFamily="34" charset="-122"/>
                      </a:endParaRPr>
                    </a:p>
                  </txBody>
                  <a:tcPr anchor="ctr"/>
                </a:tc>
                <a:tc>
                  <txBody>
                    <a:bodyPr/>
                    <a:lstStyle/>
                    <a:p>
                      <a:pPr algn="ctr"/>
                      <a:endParaRPr altLang="en-US" lang="zh-CN" b="0" i="0" sz="2200">
                        <a:ea typeface="PingFang SC" panose="020B0400000000000000" pitchFamily="34" charset="-122"/>
                        <a:latin typeface="PingFang SC" panose="020B0400000000000000" pitchFamily="34" charset="-122"/>
                      </a:endParaRPr>
                    </a:p>
                  </txBody>
                  <a:tcPr anchor="ctr"/>
                </a:tc>
                <a:tc>
                  <txBody>
                    <a:bodyPr/>
                    <a:lstStyle/>
                    <a:p>
                      <a:pPr algn="ctr"/>
                      <a:endParaRPr altLang="en-US" lang="zh-CN" b="0" i="0" sz="2200">
                        <a:ea typeface="PingFang SC" panose="020B0400000000000000" pitchFamily="34" charset="-122"/>
                        <a:latin typeface="PingFang SC" panose="020B0400000000000000" pitchFamily="34" charset="-122"/>
                      </a:endParaRPr>
                    </a:p>
                  </txBody>
                  <a:tcPr anchor="ctr"/>
                </a:tc>
                <a:extLst>
                  <a:ext uri="{0D108BD9-81ED-4DB2-BD59-A6C34878D82A}">
                    <a16:rowId xmlns:a16="http://schemas.microsoft.com/office/drawing/2014/main" val="3444955573"/>
                  </a:ext>
                </a:extLst>
              </a:tr>
              <a:tr h="453497">
                <a:tc>
                  <txBody>
                    <a:bodyPr/>
                    <a:lstStyle/>
                    <a:p>
                      <a:pPr algn="ctr"/>
                      <a:r>
                        <a:rPr altLang="en-US" dirty="0" lang="zh-CN" b="0" i="0" sz="2200">
                          <a:ea typeface="PingFang SC" panose="020B0400000000000000" pitchFamily="34" charset="-122"/>
                          <a:latin typeface="PingFang SC" panose="020B0400000000000000" pitchFamily="34" charset="-122"/>
                        </a:rPr>
                        <a:t>课间</a:t>
                      </a:r>
                    </a:p>
                  </txBody>
                  <a:tcPr anchor="ctr"/>
                </a:tc>
                <a:tc>
                  <txBody>
                    <a:bodyPr/>
                    <a:lstStyle/>
                    <a:p>
                      <a:pPr algn="ctr"/>
                      <a:endParaRPr altLang="en-US" lang="zh-CN" b="0" i="0" sz="2200">
                        <a:ea typeface="PingFang SC" panose="020B0400000000000000" pitchFamily="34" charset="-122"/>
                        <a:latin typeface="PingFang SC" panose="020B0400000000000000" pitchFamily="34" charset="-122"/>
                      </a:endParaRPr>
                    </a:p>
                  </txBody>
                  <a:tcPr anchor="ctr"/>
                </a:tc>
                <a:tc>
                  <txBody>
                    <a:bodyPr/>
                    <a:lstStyle/>
                    <a:p>
                      <a:pPr algn="ctr"/>
                      <a:endParaRPr altLang="en-US" lang="zh-CN" b="0" i="0" sz="2200">
                        <a:ea typeface="PingFang SC" panose="020B0400000000000000" pitchFamily="34" charset="-122"/>
                        <a:latin typeface="PingFang SC" panose="020B0400000000000000" pitchFamily="34" charset="-122"/>
                      </a:endParaRPr>
                    </a:p>
                  </txBody>
                  <a:tcPr anchor="ctr"/>
                </a:tc>
                <a:tc>
                  <txBody>
                    <a:bodyPr/>
                    <a:lstStyle/>
                    <a:p>
                      <a:pPr algn="ctr"/>
                      <a:endParaRPr altLang="en-US" dirty="0" lang="zh-CN" b="0" i="0" sz="2200">
                        <a:ea typeface="PingFang SC" panose="020B0400000000000000" pitchFamily="34" charset="-122"/>
                        <a:latin typeface="PingFang SC" panose="020B0400000000000000" pitchFamily="34" charset="-122"/>
                      </a:endParaRPr>
                    </a:p>
                  </txBody>
                  <a:tcPr anchor="ctr"/>
                </a:tc>
                <a:tc>
                  <txBody>
                    <a:bodyPr/>
                    <a:lstStyle/>
                    <a:p>
                      <a:pPr algn="ctr"/>
                      <a:endParaRPr altLang="en-US" dirty="0" lang="zh-CN" b="0" i="0" sz="2200">
                        <a:ea typeface="PingFang SC" panose="020B0400000000000000" pitchFamily="34" charset="-122"/>
                        <a:latin typeface="PingFang SC" panose="020B0400000000000000" pitchFamily="34" charset="-122"/>
                      </a:endParaRPr>
                    </a:p>
                  </txBody>
                  <a:tcPr anchor="ctr"/>
                </a:tc>
                <a:tc>
                  <txBody>
                    <a:bodyPr/>
                    <a:lstStyle/>
                    <a:p>
                      <a:pPr algn="ctr"/>
                      <a:endParaRPr altLang="en-US" dirty="0" lang="zh-CN" b="0" i="0" sz="2200">
                        <a:ea typeface="PingFang SC" panose="020B0400000000000000" pitchFamily="34" charset="-122"/>
                        <a:latin typeface="PingFang SC" panose="020B0400000000000000" pitchFamily="34" charset="-122"/>
                      </a:endParaRPr>
                    </a:p>
                  </txBody>
                  <a:tcPr anchor="ctr"/>
                </a:tc>
                <a:extLst>
                  <a:ext uri="{0D108BD9-81ED-4DB2-BD59-A6C34878D82A}">
                    <a16:rowId xmlns:a16="http://schemas.microsoft.com/office/drawing/2014/main" val="3588706357"/>
                  </a:ext>
                </a:extLst>
              </a:tr>
              <a:tr h="453497">
                <a:tc>
                  <txBody>
                    <a:bodyPr/>
                    <a:lstStyle/>
                    <a:p>
                      <a:pPr marL="0" marR="0" indent="0" lvl="0" algn="ctr" defTabSz="914400" rtl="0" eaLnBrk="1" latinLnBrk="0" hangingPunct="1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altLang="en-US" dirty="0" lang="zh-CN" b="0" i="0" sz="2200">
                          <a:ea typeface="PingFang SC" panose="020B0400000000000000" pitchFamily="34" charset="-122"/>
                          <a:latin typeface="PingFang SC" panose="020B0400000000000000" pitchFamily="34" charset="-122"/>
                        </a:rPr>
                        <a:t>体育课</a:t>
                      </a:r>
                    </a:p>
                  </txBody>
                  <a:tcPr anchor="ctr"/>
                </a:tc>
                <a:tc>
                  <txBody>
                    <a:bodyPr/>
                    <a:lstStyle/>
                    <a:p>
                      <a:pPr algn="ctr"/>
                      <a:endParaRPr altLang="en-US" lang="zh-CN" b="0" i="0" sz="2200">
                        <a:ea typeface="PingFang SC" panose="020B0400000000000000" pitchFamily="34" charset="-122"/>
                        <a:latin typeface="PingFang SC" panose="020B0400000000000000" pitchFamily="34" charset="-122"/>
                      </a:endParaRPr>
                    </a:p>
                  </txBody>
                  <a:tcPr anchor="ctr"/>
                </a:tc>
                <a:tc>
                  <txBody>
                    <a:bodyPr/>
                    <a:lstStyle/>
                    <a:p>
                      <a:pPr algn="ctr"/>
                      <a:endParaRPr altLang="en-US" dirty="0" lang="zh-CN" b="0" i="0" sz="2200">
                        <a:ea typeface="PingFang SC" panose="020B0400000000000000" pitchFamily="34" charset="-122"/>
                        <a:latin typeface="PingFang SC" panose="020B0400000000000000" pitchFamily="34" charset="-122"/>
                      </a:endParaRPr>
                    </a:p>
                  </txBody>
                  <a:tcPr anchor="ctr"/>
                </a:tc>
                <a:tc>
                  <txBody>
                    <a:bodyPr/>
                    <a:lstStyle/>
                    <a:p>
                      <a:pPr algn="ctr"/>
                      <a:endParaRPr altLang="en-US" lang="zh-CN" b="0" i="0" sz="2200">
                        <a:ea typeface="PingFang SC" panose="020B0400000000000000" pitchFamily="34" charset="-122"/>
                        <a:latin typeface="PingFang SC" panose="020B0400000000000000" pitchFamily="34" charset="-122"/>
                      </a:endParaRPr>
                    </a:p>
                  </txBody>
                  <a:tcPr anchor="ctr"/>
                </a:tc>
                <a:tc>
                  <txBody>
                    <a:bodyPr/>
                    <a:lstStyle/>
                    <a:p>
                      <a:pPr algn="ctr"/>
                      <a:endParaRPr altLang="en-US" lang="zh-CN" b="0" i="0" sz="2200">
                        <a:ea typeface="PingFang SC" panose="020B0400000000000000" pitchFamily="34" charset="-122"/>
                        <a:latin typeface="PingFang SC" panose="020B0400000000000000" pitchFamily="34" charset="-122"/>
                      </a:endParaRPr>
                    </a:p>
                  </txBody>
                  <a:tcPr anchor="ctr"/>
                </a:tc>
                <a:tc>
                  <txBody>
                    <a:bodyPr/>
                    <a:lstStyle/>
                    <a:p>
                      <a:pPr algn="ctr"/>
                      <a:endParaRPr altLang="en-US" dirty="0" lang="zh-CN" b="0" i="0" sz="2200">
                        <a:ea typeface="PingFang SC" panose="020B0400000000000000" pitchFamily="34" charset="-122"/>
                        <a:latin typeface="PingFang SC" panose="020B0400000000000000" pitchFamily="34" charset="-122"/>
                      </a:endParaRPr>
                    </a:p>
                  </txBody>
                  <a:tcPr anchor="ctr"/>
                </a:tc>
                <a:extLst>
                  <a:ext uri="{0D108BD9-81ED-4DB2-BD59-A6C34878D82A}">
                    <a16:rowId xmlns:a16="http://schemas.microsoft.com/office/drawing/2014/main" val="1254132126"/>
                  </a:ext>
                </a:extLst>
              </a:tr>
              <a:tr h="453497">
                <a:tc>
                  <txBody>
                    <a:bodyPr/>
                    <a:lstStyle/>
                    <a:p>
                      <a:pPr algn="ctr"/>
                      <a:r>
                        <a:rPr altLang="en-US" dirty="0" lang="zh-CN" b="0" i="0" sz="2200">
                          <a:ea typeface="PingFang SC" panose="020B0400000000000000" pitchFamily="34" charset="-122"/>
                          <a:latin typeface="PingFang SC" panose="020B0400000000000000" pitchFamily="34" charset="-122"/>
                        </a:rPr>
                        <a:t>校外活动</a:t>
                      </a:r>
                    </a:p>
                  </txBody>
                  <a:tcPr anchor="ctr"/>
                </a:tc>
                <a:tc>
                  <txBody>
                    <a:bodyPr/>
                    <a:lstStyle/>
                    <a:p>
                      <a:pPr algn="ctr"/>
                      <a:endParaRPr altLang="en-US" dirty="0" lang="zh-CN" b="0" i="0" sz="2200">
                        <a:ea typeface="PingFang SC" panose="020B0400000000000000" pitchFamily="34" charset="-122"/>
                        <a:latin typeface="PingFang SC" panose="020B0400000000000000" pitchFamily="34" charset="-122"/>
                      </a:endParaRPr>
                    </a:p>
                  </txBody>
                  <a:tcPr anchor="ctr"/>
                </a:tc>
                <a:tc>
                  <txBody>
                    <a:bodyPr/>
                    <a:lstStyle/>
                    <a:p>
                      <a:pPr algn="ctr"/>
                      <a:endParaRPr altLang="en-US" dirty="0" lang="zh-CN" b="0" i="0" sz="2200">
                        <a:ea typeface="PingFang SC" panose="020B0400000000000000" pitchFamily="34" charset="-122"/>
                        <a:latin typeface="PingFang SC" panose="020B0400000000000000" pitchFamily="34" charset="-122"/>
                      </a:endParaRPr>
                    </a:p>
                  </txBody>
                  <a:tcPr anchor="ctr"/>
                </a:tc>
                <a:tc>
                  <txBody>
                    <a:bodyPr/>
                    <a:lstStyle/>
                    <a:p>
                      <a:pPr algn="ctr"/>
                      <a:endParaRPr altLang="en-US" dirty="0" lang="zh-CN" b="0" i="0" sz="2200">
                        <a:ea typeface="PingFang SC" panose="020B0400000000000000" pitchFamily="34" charset="-122"/>
                        <a:latin typeface="PingFang SC" panose="020B0400000000000000" pitchFamily="34" charset="-122"/>
                      </a:endParaRPr>
                    </a:p>
                  </txBody>
                  <a:tcPr anchor="ctr"/>
                </a:tc>
                <a:tc>
                  <txBody>
                    <a:bodyPr/>
                    <a:lstStyle/>
                    <a:p>
                      <a:pPr algn="ctr"/>
                      <a:endParaRPr altLang="en-US" dirty="0" lang="zh-CN" b="0" i="0" sz="2200">
                        <a:ea typeface="PingFang SC" panose="020B0400000000000000" pitchFamily="34" charset="-122"/>
                        <a:latin typeface="PingFang SC" panose="020B0400000000000000" pitchFamily="34" charset="-122"/>
                      </a:endParaRPr>
                    </a:p>
                  </txBody>
                  <a:tcPr anchor="ctr"/>
                </a:tc>
                <a:tc>
                  <txBody>
                    <a:bodyPr/>
                    <a:lstStyle/>
                    <a:p>
                      <a:pPr algn="ctr"/>
                      <a:endParaRPr altLang="en-US" dirty="0" lang="zh-CN" b="0" i="0" sz="2200">
                        <a:ea typeface="PingFang SC" panose="020B0400000000000000" pitchFamily="34" charset="-122"/>
                        <a:latin typeface="PingFang SC" panose="020B0400000000000000" pitchFamily="34" charset="-122"/>
                      </a:endParaRPr>
                    </a:p>
                  </txBody>
                  <a:tcPr anchor="ctr"/>
                </a:tc>
                <a:extLst>
                  <a:ext uri="{0D108BD9-81ED-4DB2-BD59-A6C34878D82A}">
                    <a16:rowId xmlns:a16="http://schemas.microsoft.com/office/drawing/2014/main" val="3686227676"/>
                  </a:ext>
                </a:extLst>
              </a:tr>
              <a:tr h="453497">
                <a:tc>
                  <txBody>
                    <a:bodyPr/>
                    <a:lstStyle/>
                    <a:p>
                      <a:pPr algn="ctr"/>
                      <a:r>
                        <a:rPr altLang="en-US" dirty="0" lang="zh-CN" b="0" i="0" sz="2200">
                          <a:ea typeface="PingFang SC" panose="020B0400000000000000" pitchFamily="34" charset="-122"/>
                          <a:latin typeface="PingFang SC" panose="020B0400000000000000" pitchFamily="34" charset="-122"/>
                        </a:rPr>
                        <a:t>家务劳动</a:t>
                      </a:r>
                    </a:p>
                  </txBody>
                  <a:tcPr anchor="ctr"/>
                </a:tc>
                <a:tc>
                  <txBody>
                    <a:bodyPr/>
                    <a:lstStyle/>
                    <a:p>
                      <a:pPr algn="ctr"/>
                      <a:endParaRPr altLang="en-US" dirty="0" lang="zh-CN" b="0" i="0" sz="2200">
                        <a:ea typeface="PingFang SC" panose="020B0400000000000000" pitchFamily="34" charset="-122"/>
                        <a:latin typeface="PingFang SC" panose="020B0400000000000000" pitchFamily="34" charset="-122"/>
                      </a:endParaRPr>
                    </a:p>
                  </txBody>
                  <a:tcPr anchor="ctr"/>
                </a:tc>
                <a:tc>
                  <txBody>
                    <a:bodyPr/>
                    <a:lstStyle/>
                    <a:p>
                      <a:pPr algn="ctr"/>
                      <a:endParaRPr altLang="en-US" lang="zh-CN" b="0" i="0" sz="2200">
                        <a:ea typeface="PingFang SC" panose="020B0400000000000000" pitchFamily="34" charset="-122"/>
                        <a:latin typeface="PingFang SC" panose="020B0400000000000000" pitchFamily="34" charset="-122"/>
                      </a:endParaRPr>
                    </a:p>
                  </txBody>
                  <a:tcPr anchor="ctr"/>
                </a:tc>
                <a:tc>
                  <txBody>
                    <a:bodyPr/>
                    <a:lstStyle/>
                    <a:p>
                      <a:pPr algn="ctr"/>
                      <a:endParaRPr altLang="en-US" lang="zh-CN" b="0" i="0" sz="2200">
                        <a:ea typeface="PingFang SC" panose="020B0400000000000000" pitchFamily="34" charset="-122"/>
                        <a:latin typeface="PingFang SC" panose="020B0400000000000000" pitchFamily="34" charset="-122"/>
                      </a:endParaRPr>
                    </a:p>
                  </txBody>
                  <a:tcPr anchor="ctr"/>
                </a:tc>
                <a:tc>
                  <txBody>
                    <a:bodyPr/>
                    <a:lstStyle/>
                    <a:p>
                      <a:pPr algn="ctr"/>
                      <a:endParaRPr altLang="en-US" dirty="0" lang="zh-CN" b="0" i="0" sz="2200">
                        <a:ea typeface="PingFang SC" panose="020B0400000000000000" pitchFamily="34" charset="-122"/>
                        <a:latin typeface="PingFang SC" panose="020B0400000000000000" pitchFamily="34" charset="-122"/>
                      </a:endParaRPr>
                    </a:p>
                  </txBody>
                  <a:tcPr anchor="ctr"/>
                </a:tc>
                <a:tc>
                  <txBody>
                    <a:bodyPr/>
                    <a:lstStyle/>
                    <a:p>
                      <a:pPr algn="ctr"/>
                      <a:endParaRPr altLang="en-US" dirty="0" lang="zh-CN" b="0" i="0" sz="2200">
                        <a:ea typeface="PingFang SC" panose="020B0400000000000000" pitchFamily="34" charset="-122"/>
                        <a:latin typeface="PingFang SC" panose="020B0400000000000000" pitchFamily="34" charset="-122"/>
                      </a:endParaRPr>
                    </a:p>
                  </txBody>
                  <a:tcPr anchor="ctr"/>
                </a:tc>
                <a:extLst>
                  <a:ext uri="{0D108BD9-81ED-4DB2-BD59-A6C34878D82A}">
                    <a16:rowId xmlns:a16="http://schemas.microsoft.com/office/drawing/2014/main" val="37401910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3923676"/>
      </p:ext>
    </p:extLst>
  </p:cSld>
  <p:clrMapOvr>
    <a:masterClrMapping/>
  </p:clrMapOvr>
</p:sld>
</file>

<file path=ppt/slides/slide26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燕尾形 2">
            <a:extLst>
              <a:ext uri="{FF2B5EF4-FFF2-40B4-BE49-F238E27FC236}">
                <a16:creationId xmlns:a16="http://schemas.microsoft.com/office/drawing/2014/main" id="{82B3ABB6-C284-BC45-82D3-7546F9B67670}"/>
              </a:ext>
            </a:extLst>
          </p:cNvPr>
          <p:cNvSpPr/>
          <p:nvPr/>
        </p:nvSpPr>
        <p:spPr>
          <a:xfrm>
            <a:off x="3404159" y="3429000"/>
            <a:ext cx="1943100" cy="1943100"/>
          </a:xfrm>
          <a:prstGeom prst="chevron">
            <a:avLst/>
          </a:prstGeom>
          <a:solidFill>
            <a:srgbClr val="F3018E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altLang="en-US" kumimoji="1" lang="zh-CN">
              <a:solidFill>
                <a:schemeClr val="tx1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B08EF6E-617F-D045-8CB6-0934F2760519}"/>
              </a:ext>
            </a:extLst>
          </p:cNvPr>
          <p:cNvSpPr/>
          <p:nvPr/>
        </p:nvSpPr>
        <p:spPr>
          <a:xfrm>
            <a:off x="5603846" y="3612504"/>
            <a:ext cx="56139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/>
            <a:r>
              <a:rPr altLang="en-US" dirty="0" lang="zh-CN" b="1" spc="300" sz="2400">
                <a:solidFill>
                  <a:schemeClr val="bg1"/>
                </a:solidFill>
                <a:ea typeface="PingFang SC Semibold" panose="020B0400000000000000" pitchFamily="34" charset="-122"/>
                <a:latin typeface="PingFang SC Semibold" panose="020B0400000000000000" pitchFamily="34" charset="-122"/>
              </a:rPr>
              <a:t>祝你们健康成长谢谢，早日实现梦想</a:t>
            </a:r>
            <a:br>
              <a:rPr altLang="en-US" dirty="0" lang="zh-CN" b="1" spc="300" sz="2400">
                <a:solidFill>
                  <a:schemeClr val="bg1"/>
                </a:solidFill>
              </a:rPr>
            </a:b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E9083B1-AAED-C242-96AF-1C9BDF06C6D2}"/>
              </a:ext>
            </a:extLst>
          </p:cNvPr>
          <p:cNvSpPr/>
          <p:nvPr/>
        </p:nvSpPr>
        <p:spPr>
          <a:xfrm>
            <a:off x="5603846" y="2869554"/>
            <a:ext cx="56139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/>
            <a:r>
              <a:rPr altLang="en-US" dirty="0" lang="zh-CN" b="1" spc="300" sz="4000">
                <a:solidFill>
                  <a:schemeClr val="bg1"/>
                </a:solidFill>
                <a:ea typeface="PingFang SC Semibold" panose="020B0400000000000000" pitchFamily="34" charset="-122"/>
                <a:latin typeface="PingFang SC Semibold" panose="020B0400000000000000" pitchFamily="34" charset="-122"/>
              </a:rPr>
              <a:t>亲爱的同学们</a:t>
            </a:r>
          </a:p>
        </p:txBody>
      </p:sp>
      <p:pic>
        <p:nvPicPr>
          <p:cNvPr id="9" name="图片 8" descr="卡通人物  中度可信度描述已自动生成">
            <a:extLst>
              <a:ext uri="{FF2B5EF4-FFF2-40B4-BE49-F238E27FC236}">
                <a16:creationId xmlns:a16="http://schemas.microsoft.com/office/drawing/2014/main" id="{FC9E7292-EA51-8541-AB5C-16460AAB5C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473301" y="876300"/>
            <a:ext cx="3348542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777432"/>
      </p:ext>
    </p:extLst>
  </p:cSld>
  <p:clrMapOvr>
    <a:masterClrMapping/>
  </p:clrMapOvr>
</p:sld>
</file>

<file path=ppt/slides/slide3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>
            <a:extLst>
              <a:ext uri="{FF2B5EF4-FFF2-40B4-BE49-F238E27FC236}">
                <a16:creationId xmlns:a16="http://schemas.microsoft.com/office/drawing/2014/main" id="{34429EB2-F5B7-C647-B579-A728A0B425F0}"/>
              </a:ext>
            </a:extLst>
          </p:cNvPr>
          <p:cNvSpPr/>
          <p:nvPr/>
        </p:nvSpPr>
        <p:spPr>
          <a:xfrm>
            <a:off x="0" y="1335504"/>
            <a:ext cx="12192000" cy="4186991"/>
          </a:xfrm>
          <a:prstGeom prst="rect">
            <a:avLst/>
          </a:prstGeom>
          <a:solidFill>
            <a:srgbClr val="F7F4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altLang="en-US" kumimoji="1" lang="zh-CN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763746C-82B5-A64F-8CBA-0742F0081D8C}"/>
              </a:ext>
            </a:extLst>
          </p:cNvPr>
          <p:cNvSpPr/>
          <p:nvPr/>
        </p:nvSpPr>
        <p:spPr>
          <a:xfrm>
            <a:off x="6182686" y="2600536"/>
            <a:ext cx="3982453" cy="107721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/>
            <a:r>
              <a:rPr altLang="en-US" dirty="0" lang="zh-CN" b="1" sz="3200">
                <a:solidFill>
                  <a:srgbClr val="F3018E"/>
                </a:solidFill>
                <a:cs typeface="微软雅黑" panose="020B0503020204020204" pitchFamily="34" charset="-122"/>
                <a:sym typeface="Arial" panose="020B0604020202020204" pitchFamily="34" charset="0"/>
                <a:ea typeface="微软雅黑" panose="020B0503020204020204" pitchFamily="34" charset="-122"/>
                <a:latin typeface="微软雅黑" panose="020B0503020204020204" pitchFamily="34" charset="-122"/>
              </a:rPr>
              <a:t>营养均衡</a:t>
            </a:r>
            <a:r>
              <a:rPr altLang="zh-CN" dirty="0" lang="en-US" b="1" sz="3200">
                <a:solidFill>
                  <a:srgbClr val="F3018E"/>
                </a:solidFill>
                <a:cs typeface="微软雅黑" panose="020B0503020204020204" pitchFamily="34" charset="-122"/>
                <a:sym typeface="Arial" panose="020B0604020202020204" pitchFamily="34" charset="0"/>
                <a:ea typeface="微软雅黑" panose="020B0503020204020204" pitchFamily="34" charset="-122"/>
                <a:latin typeface="微软雅黑" panose="020B0503020204020204" pitchFamily="34" charset="-122"/>
              </a:rPr>
              <a:t> </a:t>
            </a:r>
            <a:r>
              <a:rPr altLang="en-US" dirty="0" lang="zh-CN" b="1" sz="3200">
                <a:solidFill>
                  <a:srgbClr val="F3018E"/>
                </a:solidFill>
                <a:cs typeface="微软雅黑" panose="020B0503020204020204" pitchFamily="34" charset="-122"/>
                <a:sym typeface="Arial" panose="020B0604020202020204" pitchFamily="34" charset="0"/>
                <a:ea typeface="微软雅黑" panose="020B0503020204020204" pitchFamily="34" charset="-122"/>
                <a:latin typeface="微软雅黑" panose="020B0503020204020204" pitchFamily="34" charset="-122"/>
              </a:rPr>
              <a:t>健康青春</a:t>
            </a:r>
          </a:p>
          <a:p>
            <a:pPr/>
            <a:endParaRPr altLang="en-US" dirty="0" kumimoji="1" lang="zh-CN" sz="3200">
              <a:solidFill>
                <a:srgbClr val="F3018E"/>
              </a:solidFill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8FF33A09-4625-B14D-AF73-0929DBFAD19F}"/>
              </a:ext>
            </a:extLst>
          </p:cNvPr>
          <p:cNvSpPr/>
          <p:nvPr/>
        </p:nvSpPr>
        <p:spPr>
          <a:xfrm>
            <a:off x="6261175" y="3423321"/>
            <a:ext cx="5930825" cy="1568434"/>
          </a:xfrm>
          <a:prstGeom prst="rect">
            <a:avLst/>
          </a:prstGeom>
          <a:blipFill dpi="0" rotWithShape="1">
            <a:blip r:embed="rId3"/>
            <a:srcRect/>
            <a:stretch>
              <a:fillRect t="-55878" b="-55878"/>
            </a:stretch>
          </a:blip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altLang="en-US" dirty="0" lang="zh-CN">
              <a:cs typeface="+mn-ea"/>
              <a:sym typeface="Arial" panose="020B0604020202020204" pitchFamily="34" charset="0"/>
              <a:ea typeface="微软雅黑" panose="020B0503020204020204" pitchFamily="34" charset="-122"/>
              <a:latin typeface="印品黑体" panose="00000500000000000000" pitchFamily="2" charset="-122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BCFD2C3F-0115-5341-8FE1-418157CFF5F7}"/>
              </a:ext>
            </a:extLst>
          </p:cNvPr>
          <p:cNvGrpSpPr/>
          <p:nvPr/>
        </p:nvGrpSpPr>
        <p:grpSpPr>
          <a:xfrm>
            <a:off x="228972" y="755788"/>
            <a:ext cx="5646254" cy="5439777"/>
            <a:chOff x="4407651" y="1881363"/>
            <a:chExt cx="3158304" cy="3927551"/>
          </a:xfrm>
        </p:grpSpPr>
        <p:sp>
          <p:nvSpPr>
            <p:cNvPr id="25" name="任意形状 24">
              <a:extLst>
                <a:ext uri="{FF2B5EF4-FFF2-40B4-BE49-F238E27FC236}">
                  <a16:creationId xmlns:a16="http://schemas.microsoft.com/office/drawing/2014/main" id="{977D7A54-5F18-8A40-82E5-FB1C58DD06A8}"/>
                </a:ext>
              </a:extLst>
            </p:cNvPr>
            <p:cNvSpPr/>
            <p:nvPr/>
          </p:nvSpPr>
          <p:spPr>
            <a:xfrm>
              <a:off x="5604151" y="3315764"/>
              <a:ext cx="805483" cy="1039688"/>
            </a:xfrm>
            <a:custGeom>
              <a:avLst/>
              <a:gdLst>
                <a:gd name="connsiteX0" fmla="*/ 0 w 1132418"/>
                <a:gd name="connsiteY0" fmla="*/ 188740 h 1132418"/>
                <a:gd name="connsiteX1" fmla="*/ 188740 w 1132418"/>
                <a:gd name="connsiteY1" fmla="*/ 0 h 1132418"/>
                <a:gd name="connsiteX2" fmla="*/ 943678 w 1132418"/>
                <a:gd name="connsiteY2" fmla="*/ 0 h 1132418"/>
                <a:gd name="connsiteX3" fmla="*/ 1132418 w 1132418"/>
                <a:gd name="connsiteY3" fmla="*/ 188740 h 1132418"/>
                <a:gd name="connsiteX4" fmla="*/ 1132418 w 1132418"/>
                <a:gd name="connsiteY4" fmla="*/ 943678 h 1132418"/>
                <a:gd name="connsiteX5" fmla="*/ 943678 w 1132418"/>
                <a:gd name="connsiteY5" fmla="*/ 1132418 h 1132418"/>
                <a:gd name="connsiteX6" fmla="*/ 188740 w 1132418"/>
                <a:gd name="connsiteY6" fmla="*/ 1132418 h 1132418"/>
                <a:gd name="connsiteX7" fmla="*/ 0 w 1132418"/>
                <a:gd name="connsiteY7" fmla="*/ 943678 h 1132418"/>
                <a:gd name="connsiteX8" fmla="*/ 0 w 1132418"/>
                <a:gd name="connsiteY8" fmla="*/ 188740 h 113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h="1132418" w="1132418">
                  <a:moveTo>
                    <a:pt x="0" y="188740"/>
                  </a:moveTo>
                  <a:cubicBezTo>
                    <a:pt x="0" y="84502"/>
                    <a:pt x="84502" y="0"/>
                    <a:pt x="188740" y="0"/>
                  </a:cubicBezTo>
                  <a:lnTo>
                    <a:pt x="943678" y="0"/>
                  </a:lnTo>
                  <a:cubicBezTo>
                    <a:pt x="1047916" y="0"/>
                    <a:pt x="1132418" y="84502"/>
                    <a:pt x="1132418" y="188740"/>
                  </a:cubicBezTo>
                  <a:lnTo>
                    <a:pt x="1132418" y="943678"/>
                  </a:lnTo>
                  <a:cubicBezTo>
                    <a:pt x="1132418" y="1047916"/>
                    <a:pt x="1047916" y="1132418"/>
                    <a:pt x="943678" y="1132418"/>
                  </a:cubicBezTo>
                  <a:lnTo>
                    <a:pt x="188740" y="1132418"/>
                  </a:lnTo>
                  <a:cubicBezTo>
                    <a:pt x="84502" y="1132418"/>
                    <a:pt x="0" y="1047916"/>
                    <a:pt x="0" y="943678"/>
                  </a:cubicBezTo>
                  <a:lnTo>
                    <a:pt x="0" y="188740"/>
                  </a:lnTo>
                  <a:close/>
                </a:path>
              </a:pathLst>
            </a:custGeom>
            <a:solidFill>
              <a:srgbClr val="00B0F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lt1">
                <a:alphaOff val="0"/>
                <a:hueOff val="0"/>
                <a:lumOff val="0"/>
                <a:satOff val="0"/>
              </a:schemeClr>
            </a:lnRef>
            <a:fillRef idx="1">
              <a:schemeClr val="accent1">
                <a:alphaOff val="0"/>
                <a:hueOff val="0"/>
                <a:lumOff val="0"/>
                <a:satOff val="0"/>
              </a:schemeClr>
            </a:fillRef>
            <a:effectRef idx="0">
              <a:schemeClr val="accent1">
                <a:alphaOff val="0"/>
                <a:hueOff val="0"/>
                <a:lumOff val="0"/>
                <a:sat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3700" tIns="113700" rIns="113700" bIns="113700" numCol="1" spcCol="1270" anchor="ctr" anchorCtr="0">
              <a:noAutofit/>
            </a:bodyPr>
            <a:lstStyle/>
            <a:p>
              <a:pPr indent="0" lvl="0" algn="ctr" defTabSz="102235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altLang="en-US" dirty="0" kern="1200" lang="zh-CN" sz="2400">
                  <a:ea typeface="PingFang SC Medium" panose="020B0400000000000000" pitchFamily="34" charset="-122"/>
                  <a:latin typeface="PingFang SC Medium" panose="020B0400000000000000" pitchFamily="34" charset="-122"/>
                </a:rPr>
                <a:t>养成</a:t>
              </a:r>
              <a:endParaRPr altLang="zh-CN" dirty="0" lang="en-US" sz="2400">
                <a:ea typeface="PingFang SC Medium" panose="020B0400000000000000" pitchFamily="34" charset="-122"/>
                <a:latin typeface="PingFang SC Medium" panose="020B0400000000000000" pitchFamily="34" charset="-122"/>
              </a:endParaRPr>
            </a:p>
            <a:p>
              <a:pPr indent="0" lvl="0" algn="ctr" defTabSz="102235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altLang="en-US" dirty="0" kern="1200" lang="zh-CN" sz="2400">
                  <a:ea typeface="PingFang SC Medium" panose="020B0400000000000000" pitchFamily="34" charset="-122"/>
                  <a:latin typeface="PingFang SC Medium" panose="020B0400000000000000" pitchFamily="34" charset="-122"/>
                </a:rPr>
                <a:t>好习惯</a:t>
              </a:r>
            </a:p>
          </p:txBody>
        </p:sp>
        <p:sp>
          <p:nvSpPr>
            <p:cNvPr id="26" name="任意形状 25">
              <a:extLst>
                <a:ext uri="{FF2B5EF4-FFF2-40B4-BE49-F238E27FC236}">
                  <a16:creationId xmlns:a16="http://schemas.microsoft.com/office/drawing/2014/main" id="{B022903C-2B7D-194A-A896-E35B529B9E66}"/>
                </a:ext>
              </a:extLst>
            </p:cNvPr>
            <p:cNvSpPr/>
            <p:nvPr/>
          </p:nvSpPr>
          <p:spPr>
            <a:xfrm rot="16200000">
              <a:off x="5721811" y="2988344"/>
              <a:ext cx="562109" cy="0"/>
            </a:xfrm>
            <a:custGeom>
              <a:avLst/>
              <a:ahLst/>
              <a:cxnLst/>
              <a:rect l="0" t="0" r="0" b="0"/>
              <a:pathLst>
                <a:path h="0" w="0">
                  <a:moveTo>
                    <a:pt x="0" y="0"/>
                  </a:moveTo>
                  <a:lnTo>
                    <a:pt x="562109" y="0"/>
                  </a:lnTo>
                </a:path>
              </a:pathLst>
            </a:custGeom>
          </p:spPr>
          <p:style>
            <a:lnRef idx="2">
              <a:schemeClr val="accent1">
                <a:alphaOff val="0"/>
                <a:hueOff val="0"/>
                <a:lumOff val="0"/>
                <a:satOff val="0"/>
                <a:shade val="60000"/>
              </a:schemeClr>
            </a:lnRef>
            <a:fillRef idx="0">
              <a:scrgbClr r="0" g="0" b="0"/>
            </a:fillRef>
            <a:effectRef idx="0">
              <a:schemeClr val="accent1">
                <a:alphaOff val="0"/>
                <a:hueOff val="0"/>
                <a:lumOff val="0"/>
                <a:satOff val="0"/>
              </a:schemeClr>
            </a:effectRef>
            <a:fontRef idx="minor">
              <a:schemeClr val="tx1">
                <a:alphaOff val="0"/>
                <a:hueOff val="0"/>
                <a:lumOff val="0"/>
                <a:satOff val="0"/>
              </a:schemeClr>
            </a:fontRef>
          </p:style>
        </p:sp>
        <p:sp>
          <p:nvSpPr>
            <p:cNvPr id="27" name="任意形状 26">
              <a:extLst>
                <a:ext uri="{FF2B5EF4-FFF2-40B4-BE49-F238E27FC236}">
                  <a16:creationId xmlns:a16="http://schemas.microsoft.com/office/drawing/2014/main" id="{22B8E718-9613-AB45-B197-B2391A4CC291}"/>
                </a:ext>
              </a:extLst>
            </p:cNvPr>
            <p:cNvSpPr/>
            <p:nvPr/>
          </p:nvSpPr>
          <p:spPr>
            <a:xfrm>
              <a:off x="5649261" y="1881363"/>
              <a:ext cx="704797" cy="909727"/>
            </a:xfrm>
            <a:custGeom>
              <a:avLst/>
              <a:gdLst>
                <a:gd name="connsiteX0" fmla="*/ 0 w 758720"/>
                <a:gd name="connsiteY0" fmla="*/ 126456 h 758720"/>
                <a:gd name="connsiteX1" fmla="*/ 126456 w 758720"/>
                <a:gd name="connsiteY1" fmla="*/ 0 h 758720"/>
                <a:gd name="connsiteX2" fmla="*/ 632264 w 758720"/>
                <a:gd name="connsiteY2" fmla="*/ 0 h 758720"/>
                <a:gd name="connsiteX3" fmla="*/ 758720 w 758720"/>
                <a:gd name="connsiteY3" fmla="*/ 126456 h 758720"/>
                <a:gd name="connsiteX4" fmla="*/ 758720 w 758720"/>
                <a:gd name="connsiteY4" fmla="*/ 632264 h 758720"/>
                <a:gd name="connsiteX5" fmla="*/ 632264 w 758720"/>
                <a:gd name="connsiteY5" fmla="*/ 758720 h 758720"/>
                <a:gd name="connsiteX6" fmla="*/ 126456 w 758720"/>
                <a:gd name="connsiteY6" fmla="*/ 758720 h 758720"/>
                <a:gd name="connsiteX7" fmla="*/ 0 w 758720"/>
                <a:gd name="connsiteY7" fmla="*/ 632264 h 758720"/>
                <a:gd name="connsiteX8" fmla="*/ 0 w 758720"/>
                <a:gd name="connsiteY8" fmla="*/ 126456 h 758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h="758720" w="758720">
                  <a:moveTo>
                    <a:pt x="0" y="126456"/>
                  </a:moveTo>
                  <a:cubicBezTo>
                    <a:pt x="0" y="56616"/>
                    <a:pt x="56616" y="0"/>
                    <a:pt x="126456" y="0"/>
                  </a:cubicBezTo>
                  <a:lnTo>
                    <a:pt x="632264" y="0"/>
                  </a:lnTo>
                  <a:cubicBezTo>
                    <a:pt x="702104" y="0"/>
                    <a:pt x="758720" y="56616"/>
                    <a:pt x="758720" y="126456"/>
                  </a:cubicBezTo>
                  <a:lnTo>
                    <a:pt x="758720" y="632264"/>
                  </a:lnTo>
                  <a:cubicBezTo>
                    <a:pt x="758720" y="702104"/>
                    <a:pt x="702104" y="758720"/>
                    <a:pt x="632264" y="758720"/>
                  </a:cubicBezTo>
                  <a:lnTo>
                    <a:pt x="126456" y="758720"/>
                  </a:lnTo>
                  <a:cubicBezTo>
                    <a:pt x="56616" y="758720"/>
                    <a:pt x="0" y="702104"/>
                    <a:pt x="0" y="632264"/>
                  </a:cubicBezTo>
                  <a:lnTo>
                    <a:pt x="0" y="126456"/>
                  </a:lnTo>
                  <a:close/>
                </a:path>
              </a:pathLst>
            </a:custGeom>
            <a:solidFill>
              <a:srgbClr val="00B0F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lt1">
                <a:alphaOff val="0"/>
                <a:hueOff val="0"/>
                <a:lumOff val="0"/>
                <a:satOff val="0"/>
              </a:schemeClr>
            </a:lnRef>
            <a:fillRef idx="1">
              <a:schemeClr val="accent1">
                <a:alphaOff val="0"/>
                <a:hueOff val="0"/>
                <a:lumOff val="0"/>
                <a:satOff val="0"/>
              </a:schemeClr>
            </a:fillRef>
            <a:effectRef idx="0">
              <a:schemeClr val="accent1">
                <a:alphaOff val="0"/>
                <a:hueOff val="0"/>
                <a:lumOff val="0"/>
                <a:sat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0058" tIns="70058" rIns="70058" bIns="70058" numCol="1" spcCol="1270" anchor="ctr" anchorCtr="0">
              <a:noAutofit/>
            </a:bodyPr>
            <a:lstStyle/>
            <a:p>
              <a:pPr indent="0" lvl="0" algn="ctr" defTabSz="577850">
                <a:spcBef>
                  <a:spcPct val="0"/>
                </a:spcBef>
                <a:buNone/>
              </a:pPr>
              <a:r>
                <a:rPr altLang="en-US" dirty="0" lang="zh-CN" sz="1600">
                  <a:ea typeface="PingFang SC Medium" panose="020B0400000000000000" pitchFamily="34" charset="-122"/>
                  <a:latin typeface="PingFang SC Medium" panose="020B0400000000000000" pitchFamily="34" charset="-122"/>
                </a:rPr>
                <a:t>每天吃</a:t>
              </a:r>
              <a:endParaRPr altLang="zh-CN" dirty="0" lang="en-US" sz="1600">
                <a:ea typeface="PingFang SC Medium" panose="020B0400000000000000" pitchFamily="34" charset="-122"/>
                <a:latin typeface="PingFang SC Medium" panose="020B0400000000000000" pitchFamily="34" charset="-122"/>
              </a:endParaRPr>
            </a:p>
            <a:p>
              <a:pPr indent="0" lvl="0" algn="ctr" defTabSz="577850">
                <a:spcBef>
                  <a:spcPct val="0"/>
                </a:spcBef>
                <a:buNone/>
              </a:pPr>
              <a:r>
                <a:rPr altLang="en-US" dirty="0" lang="zh-CN" sz="1600">
                  <a:ea typeface="PingFang SC Medium" panose="020B0400000000000000" pitchFamily="34" charset="-122"/>
                  <a:latin typeface="PingFang SC Medium" panose="020B0400000000000000" pitchFamily="34" charset="-122"/>
                </a:rPr>
                <a:t>五种蔬菜</a:t>
              </a:r>
              <a:endParaRPr altLang="en-US" dirty="0" kern="1200" lang="zh-CN" sz="1600">
                <a:ea typeface="PingFang SC Medium" panose="020B0400000000000000" pitchFamily="34" charset="-122"/>
                <a:latin typeface="PingFang SC Medium" panose="020B0400000000000000" pitchFamily="34" charset="-122"/>
              </a:endParaRPr>
            </a:p>
          </p:txBody>
        </p:sp>
        <p:sp>
          <p:nvSpPr>
            <p:cNvPr id="28" name="任意形状 27">
              <a:extLst>
                <a:ext uri="{FF2B5EF4-FFF2-40B4-BE49-F238E27FC236}">
                  <a16:creationId xmlns:a16="http://schemas.microsoft.com/office/drawing/2014/main" id="{A5472E8A-BA37-FC40-9626-25963E8146E1}"/>
                </a:ext>
              </a:extLst>
            </p:cNvPr>
            <p:cNvSpPr/>
            <p:nvPr/>
          </p:nvSpPr>
          <p:spPr>
            <a:xfrm rot="19800000">
              <a:off x="6541220" y="3404750"/>
              <a:ext cx="415829" cy="0"/>
            </a:xfrm>
            <a:custGeom>
              <a:avLst/>
              <a:ahLst/>
              <a:cxnLst/>
              <a:rect l="0" t="0" r="0" b="0"/>
              <a:pathLst>
                <a:path h="0" w="0">
                  <a:moveTo>
                    <a:pt x="0" y="0"/>
                  </a:moveTo>
                  <a:lnTo>
                    <a:pt x="415829" y="0"/>
                  </a:lnTo>
                </a:path>
              </a:pathLst>
            </a:custGeom>
          </p:spPr>
          <p:style>
            <a:lnRef idx="2">
              <a:schemeClr val="accent1">
                <a:alphaOff val="0"/>
                <a:hueOff val="0"/>
                <a:lumOff val="0"/>
                <a:satOff val="0"/>
                <a:shade val="60000"/>
              </a:schemeClr>
            </a:lnRef>
            <a:fillRef idx="0">
              <a:scrgbClr r="0" g="0" b="0"/>
            </a:fillRef>
            <a:effectRef idx="0">
              <a:schemeClr val="accent1">
                <a:alphaOff val="0"/>
                <a:hueOff val="0"/>
                <a:lumOff val="0"/>
                <a:satOff val="0"/>
              </a:schemeClr>
            </a:effectRef>
            <a:fontRef idx="minor">
              <a:schemeClr val="tx1">
                <a:alphaOff val="0"/>
                <a:hueOff val="0"/>
                <a:lumOff val="0"/>
                <a:satOff val="0"/>
              </a:schemeClr>
            </a:fontRef>
          </p:style>
        </p:sp>
        <p:sp>
          <p:nvSpPr>
            <p:cNvPr id="29" name="任意形状 28">
              <a:extLst>
                <a:ext uri="{FF2B5EF4-FFF2-40B4-BE49-F238E27FC236}">
                  <a16:creationId xmlns:a16="http://schemas.microsoft.com/office/drawing/2014/main" id="{C389E7E0-2ED9-2345-8633-BA71286524FF}"/>
                </a:ext>
              </a:extLst>
            </p:cNvPr>
            <p:cNvSpPr/>
            <p:nvPr/>
          </p:nvSpPr>
          <p:spPr>
            <a:xfrm>
              <a:off x="6847685" y="2860900"/>
              <a:ext cx="704797" cy="909727"/>
            </a:xfrm>
            <a:custGeom>
              <a:avLst/>
              <a:gdLst>
                <a:gd name="connsiteX0" fmla="*/ 0 w 758720"/>
                <a:gd name="connsiteY0" fmla="*/ 126456 h 758720"/>
                <a:gd name="connsiteX1" fmla="*/ 126456 w 758720"/>
                <a:gd name="connsiteY1" fmla="*/ 0 h 758720"/>
                <a:gd name="connsiteX2" fmla="*/ 632264 w 758720"/>
                <a:gd name="connsiteY2" fmla="*/ 0 h 758720"/>
                <a:gd name="connsiteX3" fmla="*/ 758720 w 758720"/>
                <a:gd name="connsiteY3" fmla="*/ 126456 h 758720"/>
                <a:gd name="connsiteX4" fmla="*/ 758720 w 758720"/>
                <a:gd name="connsiteY4" fmla="*/ 632264 h 758720"/>
                <a:gd name="connsiteX5" fmla="*/ 632264 w 758720"/>
                <a:gd name="connsiteY5" fmla="*/ 758720 h 758720"/>
                <a:gd name="connsiteX6" fmla="*/ 126456 w 758720"/>
                <a:gd name="connsiteY6" fmla="*/ 758720 h 758720"/>
                <a:gd name="connsiteX7" fmla="*/ 0 w 758720"/>
                <a:gd name="connsiteY7" fmla="*/ 632264 h 758720"/>
                <a:gd name="connsiteX8" fmla="*/ 0 w 758720"/>
                <a:gd name="connsiteY8" fmla="*/ 126456 h 758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h="758720" w="758720">
                  <a:moveTo>
                    <a:pt x="0" y="126456"/>
                  </a:moveTo>
                  <a:cubicBezTo>
                    <a:pt x="0" y="56616"/>
                    <a:pt x="56616" y="0"/>
                    <a:pt x="126456" y="0"/>
                  </a:cubicBezTo>
                  <a:lnTo>
                    <a:pt x="632264" y="0"/>
                  </a:lnTo>
                  <a:cubicBezTo>
                    <a:pt x="702104" y="0"/>
                    <a:pt x="758720" y="56616"/>
                    <a:pt x="758720" y="126456"/>
                  </a:cubicBezTo>
                  <a:lnTo>
                    <a:pt x="758720" y="632264"/>
                  </a:lnTo>
                  <a:cubicBezTo>
                    <a:pt x="758720" y="702104"/>
                    <a:pt x="702104" y="758720"/>
                    <a:pt x="632264" y="758720"/>
                  </a:cubicBezTo>
                  <a:lnTo>
                    <a:pt x="126456" y="758720"/>
                  </a:lnTo>
                  <a:cubicBezTo>
                    <a:pt x="56616" y="758720"/>
                    <a:pt x="0" y="702104"/>
                    <a:pt x="0" y="632264"/>
                  </a:cubicBezTo>
                  <a:lnTo>
                    <a:pt x="0" y="126456"/>
                  </a:lnTo>
                  <a:close/>
                </a:path>
              </a:pathLst>
            </a:custGeom>
            <a:solidFill>
              <a:srgbClr val="00B0F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lt1">
                <a:alphaOff val="0"/>
                <a:hueOff val="0"/>
                <a:lumOff val="0"/>
                <a:satOff val="0"/>
              </a:schemeClr>
            </a:lnRef>
            <a:fillRef idx="1">
              <a:schemeClr val="accent1">
                <a:alphaOff val="0"/>
                <a:hueOff val="0"/>
                <a:lumOff val="0"/>
                <a:satOff val="0"/>
              </a:schemeClr>
            </a:fillRef>
            <a:effectRef idx="0">
              <a:schemeClr val="accent1">
                <a:alphaOff val="0"/>
                <a:hueOff val="0"/>
                <a:lumOff val="0"/>
                <a:sat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5138" tIns="75138" rIns="75138" bIns="75138" numCol="1" spcCol="1270" anchor="ctr" anchorCtr="0">
              <a:noAutofit/>
            </a:bodyPr>
            <a:lstStyle/>
            <a:p>
              <a:pPr indent="0" lvl="0" algn="ctr" defTabSz="666750">
                <a:spcBef>
                  <a:spcPct val="0"/>
                </a:spcBef>
                <a:buNone/>
              </a:pPr>
              <a:r>
                <a:rPr altLang="en-US" dirty="0" kern="1200" lang="zh-CN" sz="1600">
                  <a:ea typeface="PingFang SC Medium" panose="020B0400000000000000" pitchFamily="34" charset="-122"/>
                  <a:latin typeface="PingFang SC Medium" panose="020B0400000000000000" pitchFamily="34" charset="-122"/>
                </a:rPr>
                <a:t>合理选择</a:t>
              </a:r>
              <a:endParaRPr altLang="zh-CN" dirty="0" kern="1200" lang="en-US" sz="1600">
                <a:ea typeface="PingFang SC Medium" panose="020B0400000000000000" pitchFamily="34" charset="-122"/>
                <a:latin typeface="PingFang SC Medium" panose="020B0400000000000000" pitchFamily="34" charset="-122"/>
              </a:endParaRPr>
            </a:p>
            <a:p>
              <a:pPr indent="0" lvl="0" algn="ctr" defTabSz="666750">
                <a:spcBef>
                  <a:spcPct val="0"/>
                </a:spcBef>
                <a:buNone/>
              </a:pPr>
              <a:r>
                <a:rPr altLang="en-US" dirty="0" kern="1200" lang="zh-CN" sz="1600">
                  <a:ea typeface="PingFang SC Medium" panose="020B0400000000000000" pitchFamily="34" charset="-122"/>
                  <a:latin typeface="PingFang SC Medium" panose="020B0400000000000000" pitchFamily="34" charset="-122"/>
                </a:rPr>
                <a:t>零食</a:t>
              </a:r>
            </a:p>
          </p:txBody>
        </p:sp>
        <p:sp>
          <p:nvSpPr>
            <p:cNvPr id="30" name="任意形状 29">
              <a:extLst>
                <a:ext uri="{FF2B5EF4-FFF2-40B4-BE49-F238E27FC236}">
                  <a16:creationId xmlns:a16="http://schemas.microsoft.com/office/drawing/2014/main" id="{426B69A9-A1F2-CC40-8136-3C7232ECB2F6}"/>
                </a:ext>
              </a:extLst>
            </p:cNvPr>
            <p:cNvSpPr/>
            <p:nvPr/>
          </p:nvSpPr>
          <p:spPr>
            <a:xfrm rot="1800000">
              <a:off x="6541220" y="4266466"/>
              <a:ext cx="415829" cy="0"/>
            </a:xfrm>
            <a:custGeom>
              <a:avLst/>
              <a:ahLst/>
              <a:cxnLst/>
              <a:rect l="0" t="0" r="0" b="0"/>
              <a:pathLst>
                <a:path h="0" w="0">
                  <a:moveTo>
                    <a:pt x="0" y="0"/>
                  </a:moveTo>
                  <a:lnTo>
                    <a:pt x="415829" y="0"/>
                  </a:lnTo>
                </a:path>
              </a:pathLst>
            </a:custGeom>
          </p:spPr>
          <p:style>
            <a:lnRef idx="2">
              <a:schemeClr val="accent1">
                <a:alphaOff val="0"/>
                <a:hueOff val="0"/>
                <a:lumOff val="0"/>
                <a:satOff val="0"/>
                <a:shade val="60000"/>
              </a:schemeClr>
            </a:lnRef>
            <a:fillRef idx="0">
              <a:scrgbClr r="0" g="0" b="0"/>
            </a:fillRef>
            <a:effectRef idx="0">
              <a:schemeClr val="accent1">
                <a:alphaOff val="0"/>
                <a:hueOff val="0"/>
                <a:lumOff val="0"/>
                <a:satOff val="0"/>
              </a:schemeClr>
            </a:effectRef>
            <a:fontRef idx="minor">
              <a:schemeClr val="tx1">
                <a:alphaOff val="0"/>
                <a:hueOff val="0"/>
                <a:lumOff val="0"/>
                <a:satOff val="0"/>
              </a:schemeClr>
            </a:fontRef>
          </p:style>
        </p:sp>
        <p:sp>
          <p:nvSpPr>
            <p:cNvPr id="31" name="任意形状 30">
              <a:extLst>
                <a:ext uri="{FF2B5EF4-FFF2-40B4-BE49-F238E27FC236}">
                  <a16:creationId xmlns:a16="http://schemas.microsoft.com/office/drawing/2014/main" id="{C75A69AF-9DCA-C345-8EA1-060BF194A9CA}"/>
                </a:ext>
              </a:extLst>
            </p:cNvPr>
            <p:cNvSpPr/>
            <p:nvPr/>
          </p:nvSpPr>
          <p:spPr>
            <a:xfrm>
              <a:off x="6861157" y="4113748"/>
              <a:ext cx="704798" cy="909727"/>
            </a:xfrm>
            <a:custGeom>
              <a:avLst/>
              <a:gdLst>
                <a:gd name="connsiteX0" fmla="*/ 0 w 758720"/>
                <a:gd name="connsiteY0" fmla="*/ 126456 h 758720"/>
                <a:gd name="connsiteX1" fmla="*/ 126456 w 758720"/>
                <a:gd name="connsiteY1" fmla="*/ 0 h 758720"/>
                <a:gd name="connsiteX2" fmla="*/ 632264 w 758720"/>
                <a:gd name="connsiteY2" fmla="*/ 0 h 758720"/>
                <a:gd name="connsiteX3" fmla="*/ 758720 w 758720"/>
                <a:gd name="connsiteY3" fmla="*/ 126456 h 758720"/>
                <a:gd name="connsiteX4" fmla="*/ 758720 w 758720"/>
                <a:gd name="connsiteY4" fmla="*/ 632264 h 758720"/>
                <a:gd name="connsiteX5" fmla="*/ 632264 w 758720"/>
                <a:gd name="connsiteY5" fmla="*/ 758720 h 758720"/>
                <a:gd name="connsiteX6" fmla="*/ 126456 w 758720"/>
                <a:gd name="connsiteY6" fmla="*/ 758720 h 758720"/>
                <a:gd name="connsiteX7" fmla="*/ 0 w 758720"/>
                <a:gd name="connsiteY7" fmla="*/ 632264 h 758720"/>
                <a:gd name="connsiteX8" fmla="*/ 0 w 758720"/>
                <a:gd name="connsiteY8" fmla="*/ 126456 h 758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h="758720" w="758720">
                  <a:moveTo>
                    <a:pt x="0" y="126456"/>
                  </a:moveTo>
                  <a:cubicBezTo>
                    <a:pt x="0" y="56616"/>
                    <a:pt x="56616" y="0"/>
                    <a:pt x="126456" y="0"/>
                  </a:cubicBezTo>
                  <a:lnTo>
                    <a:pt x="632264" y="0"/>
                  </a:lnTo>
                  <a:cubicBezTo>
                    <a:pt x="702104" y="0"/>
                    <a:pt x="758720" y="56616"/>
                    <a:pt x="758720" y="126456"/>
                  </a:cubicBezTo>
                  <a:lnTo>
                    <a:pt x="758720" y="632264"/>
                  </a:lnTo>
                  <a:cubicBezTo>
                    <a:pt x="758720" y="702104"/>
                    <a:pt x="702104" y="758720"/>
                    <a:pt x="632264" y="758720"/>
                  </a:cubicBezTo>
                  <a:lnTo>
                    <a:pt x="126456" y="758720"/>
                  </a:lnTo>
                  <a:cubicBezTo>
                    <a:pt x="56616" y="758720"/>
                    <a:pt x="0" y="702104"/>
                    <a:pt x="0" y="632264"/>
                  </a:cubicBezTo>
                  <a:lnTo>
                    <a:pt x="0" y="126456"/>
                  </a:lnTo>
                  <a:close/>
                </a:path>
              </a:pathLst>
            </a:custGeom>
            <a:solidFill>
              <a:srgbClr val="F3018E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lt1">
                <a:alphaOff val="0"/>
                <a:hueOff val="0"/>
                <a:lumOff val="0"/>
                <a:satOff val="0"/>
              </a:schemeClr>
            </a:lnRef>
            <a:fillRef idx="1">
              <a:schemeClr val="accent1">
                <a:alphaOff val="0"/>
                <a:hueOff val="0"/>
                <a:lumOff val="0"/>
                <a:satOff val="0"/>
              </a:schemeClr>
            </a:fillRef>
            <a:effectRef idx="0">
              <a:schemeClr val="accent1">
                <a:alphaOff val="0"/>
                <a:hueOff val="0"/>
                <a:lumOff val="0"/>
                <a:sat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0058" tIns="70058" rIns="70058" bIns="70058" numCol="1" spcCol="1270" anchor="ctr" anchorCtr="0">
              <a:noAutofit/>
            </a:bodyPr>
            <a:lstStyle/>
            <a:p>
              <a:pPr indent="0" lvl="0" algn="ctr" defTabSz="577850">
                <a:spcBef>
                  <a:spcPct val="0"/>
                </a:spcBef>
                <a:buNone/>
              </a:pPr>
              <a:r>
                <a:rPr altLang="en-US" dirty="0" kern="1200" lang="zh-CN" sz="1600">
                  <a:ea typeface="PingFang SC Medium" panose="020B0400000000000000" pitchFamily="34" charset="-122"/>
                  <a:latin typeface="PingFang SC Medium" panose="020B0400000000000000" pitchFamily="34" charset="-122"/>
                </a:rPr>
                <a:t>少吃高脂高盐高糖的</a:t>
              </a:r>
              <a:endParaRPr altLang="zh-CN" dirty="0" kern="1200" lang="en-US" sz="1600">
                <a:ea typeface="PingFang SC Medium" panose="020B0400000000000000" pitchFamily="34" charset="-122"/>
                <a:latin typeface="PingFang SC Medium" panose="020B0400000000000000" pitchFamily="34" charset="-122"/>
              </a:endParaRPr>
            </a:p>
            <a:p>
              <a:pPr indent="0" lvl="0" algn="ctr" defTabSz="577850">
                <a:spcBef>
                  <a:spcPct val="0"/>
                </a:spcBef>
                <a:buNone/>
              </a:pPr>
              <a:r>
                <a:rPr altLang="en-US" dirty="0" kern="1200" lang="zh-CN" sz="1600">
                  <a:ea typeface="PingFang SC Medium" panose="020B0400000000000000" pitchFamily="34" charset="-122"/>
                  <a:latin typeface="PingFang SC Medium" panose="020B0400000000000000" pitchFamily="34" charset="-122"/>
                </a:rPr>
                <a:t>加工食品</a:t>
              </a:r>
            </a:p>
          </p:txBody>
        </p:sp>
        <p:sp>
          <p:nvSpPr>
            <p:cNvPr id="43" name="任意形状 42">
              <a:extLst>
                <a:ext uri="{FF2B5EF4-FFF2-40B4-BE49-F238E27FC236}">
                  <a16:creationId xmlns:a16="http://schemas.microsoft.com/office/drawing/2014/main" id="{035E194D-3762-D74F-ACBB-FED512081745}"/>
                </a:ext>
              </a:extLst>
            </p:cNvPr>
            <p:cNvSpPr/>
            <p:nvPr/>
          </p:nvSpPr>
          <p:spPr>
            <a:xfrm rot="5400000">
              <a:off x="5721811" y="4682872"/>
              <a:ext cx="562109" cy="0"/>
            </a:xfrm>
            <a:custGeom>
              <a:avLst/>
              <a:ahLst/>
              <a:cxnLst/>
              <a:rect l="0" t="0" r="0" b="0"/>
              <a:pathLst>
                <a:path h="0" w="0">
                  <a:moveTo>
                    <a:pt x="0" y="0"/>
                  </a:moveTo>
                  <a:lnTo>
                    <a:pt x="562109" y="0"/>
                  </a:lnTo>
                </a:path>
              </a:pathLst>
            </a:custGeom>
          </p:spPr>
          <p:style>
            <a:lnRef idx="2">
              <a:schemeClr val="accent1">
                <a:alphaOff val="0"/>
                <a:hueOff val="0"/>
                <a:lumOff val="0"/>
                <a:satOff val="0"/>
                <a:shade val="60000"/>
              </a:schemeClr>
            </a:lnRef>
            <a:fillRef idx="0">
              <a:scrgbClr r="0" g="0" b="0"/>
            </a:fillRef>
            <a:effectRef idx="0">
              <a:schemeClr val="accent1">
                <a:alphaOff val="0"/>
                <a:hueOff val="0"/>
                <a:lumOff val="0"/>
                <a:satOff val="0"/>
              </a:schemeClr>
            </a:effectRef>
            <a:fontRef idx="minor">
              <a:schemeClr val="tx1">
                <a:alphaOff val="0"/>
                <a:hueOff val="0"/>
                <a:lumOff val="0"/>
                <a:satOff val="0"/>
              </a:schemeClr>
            </a:fontRef>
          </p:style>
        </p:sp>
        <p:sp>
          <p:nvSpPr>
            <p:cNvPr id="44" name="任意形状 43">
              <a:extLst>
                <a:ext uri="{FF2B5EF4-FFF2-40B4-BE49-F238E27FC236}">
                  <a16:creationId xmlns:a16="http://schemas.microsoft.com/office/drawing/2014/main" id="{C6DCD31D-CB26-4546-9355-56F79045DFB0}"/>
                </a:ext>
              </a:extLst>
            </p:cNvPr>
            <p:cNvSpPr/>
            <p:nvPr/>
          </p:nvSpPr>
          <p:spPr>
            <a:xfrm>
              <a:off x="5657921" y="4899187"/>
              <a:ext cx="704797" cy="909727"/>
            </a:xfrm>
            <a:custGeom>
              <a:avLst/>
              <a:gdLst>
                <a:gd name="connsiteX0" fmla="*/ 0 w 758720"/>
                <a:gd name="connsiteY0" fmla="*/ 126456 h 758720"/>
                <a:gd name="connsiteX1" fmla="*/ 126456 w 758720"/>
                <a:gd name="connsiteY1" fmla="*/ 0 h 758720"/>
                <a:gd name="connsiteX2" fmla="*/ 632264 w 758720"/>
                <a:gd name="connsiteY2" fmla="*/ 0 h 758720"/>
                <a:gd name="connsiteX3" fmla="*/ 758720 w 758720"/>
                <a:gd name="connsiteY3" fmla="*/ 126456 h 758720"/>
                <a:gd name="connsiteX4" fmla="*/ 758720 w 758720"/>
                <a:gd name="connsiteY4" fmla="*/ 632264 h 758720"/>
                <a:gd name="connsiteX5" fmla="*/ 632264 w 758720"/>
                <a:gd name="connsiteY5" fmla="*/ 758720 h 758720"/>
                <a:gd name="connsiteX6" fmla="*/ 126456 w 758720"/>
                <a:gd name="connsiteY6" fmla="*/ 758720 h 758720"/>
                <a:gd name="connsiteX7" fmla="*/ 0 w 758720"/>
                <a:gd name="connsiteY7" fmla="*/ 632264 h 758720"/>
                <a:gd name="connsiteX8" fmla="*/ 0 w 758720"/>
                <a:gd name="connsiteY8" fmla="*/ 126456 h 758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h="758720" w="758720">
                  <a:moveTo>
                    <a:pt x="0" y="126456"/>
                  </a:moveTo>
                  <a:cubicBezTo>
                    <a:pt x="0" y="56616"/>
                    <a:pt x="56616" y="0"/>
                    <a:pt x="126456" y="0"/>
                  </a:cubicBezTo>
                  <a:lnTo>
                    <a:pt x="632264" y="0"/>
                  </a:lnTo>
                  <a:cubicBezTo>
                    <a:pt x="702104" y="0"/>
                    <a:pt x="758720" y="56616"/>
                    <a:pt x="758720" y="126456"/>
                  </a:cubicBezTo>
                  <a:lnTo>
                    <a:pt x="758720" y="632264"/>
                  </a:lnTo>
                  <a:cubicBezTo>
                    <a:pt x="758720" y="702104"/>
                    <a:pt x="702104" y="758720"/>
                    <a:pt x="632264" y="758720"/>
                  </a:cubicBezTo>
                  <a:lnTo>
                    <a:pt x="126456" y="758720"/>
                  </a:lnTo>
                  <a:cubicBezTo>
                    <a:pt x="56616" y="758720"/>
                    <a:pt x="0" y="702104"/>
                    <a:pt x="0" y="632264"/>
                  </a:cubicBezTo>
                  <a:lnTo>
                    <a:pt x="0" y="126456"/>
                  </a:lnTo>
                  <a:close/>
                </a:path>
              </a:pathLst>
            </a:custGeom>
            <a:solidFill>
              <a:srgbClr val="F3018E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lt1">
                <a:alphaOff val="0"/>
                <a:hueOff val="0"/>
                <a:lumOff val="0"/>
                <a:satOff val="0"/>
              </a:schemeClr>
            </a:lnRef>
            <a:fillRef idx="1">
              <a:schemeClr val="accent1">
                <a:alphaOff val="0"/>
                <a:hueOff val="0"/>
                <a:lumOff val="0"/>
                <a:satOff val="0"/>
              </a:schemeClr>
            </a:fillRef>
            <a:effectRef idx="0">
              <a:schemeClr val="accent1">
                <a:alphaOff val="0"/>
                <a:hueOff val="0"/>
                <a:lumOff val="0"/>
                <a:sat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978" tIns="64978" rIns="64978" bIns="64978" numCol="1" spcCol="1270" anchor="ctr" anchorCtr="0">
              <a:noAutofit/>
            </a:bodyPr>
            <a:lstStyle/>
            <a:p>
              <a:pPr indent="0" lvl="0" algn="ctr" defTabSz="488950">
                <a:spcBef>
                  <a:spcPct val="0"/>
                </a:spcBef>
                <a:buNone/>
              </a:pPr>
              <a:r>
                <a:rPr altLang="en-US" dirty="0" kern="1200" lang="zh-CN" sz="1600">
                  <a:ea typeface="PingFang SC Medium" panose="020B0400000000000000" pitchFamily="34" charset="-122"/>
                  <a:latin typeface="PingFang SC Medium" panose="020B0400000000000000" pitchFamily="34" charset="-122"/>
                </a:rPr>
                <a:t>足量饮水</a:t>
              </a:r>
              <a:endParaRPr altLang="zh-CN" dirty="0" kern="1200" lang="en-US" sz="1600">
                <a:ea typeface="PingFang SC Medium" panose="020B0400000000000000" pitchFamily="34" charset="-122"/>
                <a:latin typeface="PingFang SC Medium" panose="020B0400000000000000" pitchFamily="34" charset="-122"/>
              </a:endParaRPr>
            </a:p>
            <a:p>
              <a:pPr indent="0" lvl="0" algn="ctr" defTabSz="488950">
                <a:spcBef>
                  <a:spcPct val="0"/>
                </a:spcBef>
                <a:buNone/>
              </a:pPr>
              <a:r>
                <a:rPr altLang="en-US" dirty="0" kern="1200" lang="zh-CN" sz="1600">
                  <a:ea typeface="PingFang SC Medium" panose="020B0400000000000000" pitchFamily="34" charset="-122"/>
                  <a:latin typeface="PingFang SC Medium" panose="020B0400000000000000" pitchFamily="34" charset="-122"/>
                </a:rPr>
                <a:t>不喝</a:t>
              </a:r>
              <a:r>
                <a:rPr altLang="zh-CN" dirty="0" kern="1200" lang="en-US" sz="1600">
                  <a:ea typeface="PingFang SC Medium" panose="020B0400000000000000" pitchFamily="34" charset="-122"/>
                  <a:latin typeface="PingFang SC Medium" panose="020B0400000000000000" pitchFamily="34" charset="-122"/>
                </a:rPr>
                <a:t>/</a:t>
              </a:r>
              <a:r>
                <a:rPr altLang="en-US" dirty="0" kern="1200" lang="zh-CN" sz="1600">
                  <a:ea typeface="PingFang SC Medium" panose="020B0400000000000000" pitchFamily="34" charset="-122"/>
                  <a:latin typeface="PingFang SC Medium" panose="020B0400000000000000" pitchFamily="34" charset="-122"/>
                </a:rPr>
                <a:t>少喝含糖饮料</a:t>
              </a:r>
            </a:p>
          </p:txBody>
        </p:sp>
        <p:sp>
          <p:nvSpPr>
            <p:cNvPr id="45" name="任意形状 44">
              <a:extLst>
                <a:ext uri="{FF2B5EF4-FFF2-40B4-BE49-F238E27FC236}">
                  <a16:creationId xmlns:a16="http://schemas.microsoft.com/office/drawing/2014/main" id="{0BCEA41F-1261-E34B-9FE8-9E9A06EDCEDB}"/>
                </a:ext>
              </a:extLst>
            </p:cNvPr>
            <p:cNvSpPr/>
            <p:nvPr/>
          </p:nvSpPr>
          <p:spPr>
            <a:xfrm rot="9000000">
              <a:off x="5048682" y="4266466"/>
              <a:ext cx="415829" cy="0"/>
            </a:xfrm>
            <a:custGeom>
              <a:avLst/>
              <a:ahLst/>
              <a:cxnLst/>
              <a:rect l="0" t="0" r="0" b="0"/>
              <a:pathLst>
                <a:path h="0" w="0">
                  <a:moveTo>
                    <a:pt x="0" y="0"/>
                  </a:moveTo>
                  <a:lnTo>
                    <a:pt x="415829" y="0"/>
                  </a:lnTo>
                </a:path>
              </a:pathLst>
            </a:custGeom>
          </p:spPr>
          <p:style>
            <a:lnRef idx="2">
              <a:schemeClr val="accent1">
                <a:alphaOff val="0"/>
                <a:hueOff val="0"/>
                <a:lumOff val="0"/>
                <a:satOff val="0"/>
                <a:shade val="60000"/>
              </a:schemeClr>
            </a:lnRef>
            <a:fillRef idx="0">
              <a:scrgbClr r="0" g="0" b="0"/>
            </a:fillRef>
            <a:effectRef idx="0">
              <a:schemeClr val="accent1">
                <a:alphaOff val="0"/>
                <a:hueOff val="0"/>
                <a:lumOff val="0"/>
                <a:satOff val="0"/>
              </a:schemeClr>
            </a:effectRef>
            <a:fontRef idx="minor">
              <a:schemeClr val="tx1">
                <a:alphaOff val="0"/>
                <a:hueOff val="0"/>
                <a:lumOff val="0"/>
                <a:satOff val="0"/>
              </a:schemeClr>
            </a:fontRef>
          </p:style>
        </p:sp>
        <p:sp>
          <p:nvSpPr>
            <p:cNvPr id="46" name="任意形状 45">
              <a:extLst>
                <a:ext uri="{FF2B5EF4-FFF2-40B4-BE49-F238E27FC236}">
                  <a16:creationId xmlns:a16="http://schemas.microsoft.com/office/drawing/2014/main" id="{875FFE7E-A15E-FE42-ACC0-F60357620776}"/>
                </a:ext>
              </a:extLst>
            </p:cNvPr>
            <p:cNvSpPr/>
            <p:nvPr/>
          </p:nvSpPr>
          <p:spPr>
            <a:xfrm>
              <a:off x="4427225" y="4129086"/>
              <a:ext cx="704797" cy="909727"/>
            </a:xfrm>
            <a:custGeom>
              <a:avLst/>
              <a:gdLst>
                <a:gd name="connsiteX0" fmla="*/ 0 w 758720"/>
                <a:gd name="connsiteY0" fmla="*/ 126456 h 758720"/>
                <a:gd name="connsiteX1" fmla="*/ 126456 w 758720"/>
                <a:gd name="connsiteY1" fmla="*/ 0 h 758720"/>
                <a:gd name="connsiteX2" fmla="*/ 632264 w 758720"/>
                <a:gd name="connsiteY2" fmla="*/ 0 h 758720"/>
                <a:gd name="connsiteX3" fmla="*/ 758720 w 758720"/>
                <a:gd name="connsiteY3" fmla="*/ 126456 h 758720"/>
                <a:gd name="connsiteX4" fmla="*/ 758720 w 758720"/>
                <a:gd name="connsiteY4" fmla="*/ 632264 h 758720"/>
                <a:gd name="connsiteX5" fmla="*/ 632264 w 758720"/>
                <a:gd name="connsiteY5" fmla="*/ 758720 h 758720"/>
                <a:gd name="connsiteX6" fmla="*/ 126456 w 758720"/>
                <a:gd name="connsiteY6" fmla="*/ 758720 h 758720"/>
                <a:gd name="connsiteX7" fmla="*/ 0 w 758720"/>
                <a:gd name="connsiteY7" fmla="*/ 632264 h 758720"/>
                <a:gd name="connsiteX8" fmla="*/ 0 w 758720"/>
                <a:gd name="connsiteY8" fmla="*/ 126456 h 758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h="758720" w="758720">
                  <a:moveTo>
                    <a:pt x="0" y="126456"/>
                  </a:moveTo>
                  <a:cubicBezTo>
                    <a:pt x="0" y="56616"/>
                    <a:pt x="56616" y="0"/>
                    <a:pt x="126456" y="0"/>
                  </a:cubicBezTo>
                  <a:lnTo>
                    <a:pt x="632264" y="0"/>
                  </a:lnTo>
                  <a:cubicBezTo>
                    <a:pt x="702104" y="0"/>
                    <a:pt x="758720" y="56616"/>
                    <a:pt x="758720" y="126456"/>
                  </a:cubicBezTo>
                  <a:lnTo>
                    <a:pt x="758720" y="632264"/>
                  </a:lnTo>
                  <a:cubicBezTo>
                    <a:pt x="758720" y="702104"/>
                    <a:pt x="702104" y="758720"/>
                    <a:pt x="632264" y="758720"/>
                  </a:cubicBezTo>
                  <a:lnTo>
                    <a:pt x="126456" y="758720"/>
                  </a:lnTo>
                  <a:cubicBezTo>
                    <a:pt x="56616" y="758720"/>
                    <a:pt x="0" y="702104"/>
                    <a:pt x="0" y="632264"/>
                  </a:cubicBezTo>
                  <a:lnTo>
                    <a:pt x="0" y="126456"/>
                  </a:lnTo>
                  <a:close/>
                </a:path>
              </a:pathLst>
            </a:custGeom>
            <a:solidFill>
              <a:srgbClr val="F3018E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lt1">
                <a:alphaOff val="0"/>
                <a:hueOff val="0"/>
                <a:lumOff val="0"/>
                <a:satOff val="0"/>
              </a:schemeClr>
            </a:lnRef>
            <a:fillRef idx="1">
              <a:schemeClr val="accent1">
                <a:alphaOff val="0"/>
                <a:hueOff val="0"/>
                <a:lumOff val="0"/>
                <a:satOff val="0"/>
              </a:schemeClr>
            </a:fillRef>
            <a:effectRef idx="0">
              <a:schemeClr val="accent1">
                <a:alphaOff val="0"/>
                <a:hueOff val="0"/>
                <a:lumOff val="0"/>
                <a:sat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7518" tIns="67518" rIns="67518" bIns="67518" numCol="1" spcCol="1270" anchor="ctr" anchorCtr="0">
              <a:noAutofit/>
            </a:bodyPr>
            <a:lstStyle/>
            <a:p>
              <a:pPr indent="0" lvl="0" algn="ctr" defTabSz="533400">
                <a:spcBef>
                  <a:spcPct val="0"/>
                </a:spcBef>
                <a:buNone/>
              </a:pPr>
              <a:r>
                <a:rPr altLang="en-US" dirty="0" kern="1200" lang="zh-CN" sz="1600">
                  <a:ea typeface="PingFang SC Medium" panose="020B0400000000000000" pitchFamily="34" charset="-122"/>
                  <a:latin typeface="PingFang SC Medium" panose="020B0400000000000000" pitchFamily="34" charset="-122"/>
                </a:rPr>
                <a:t>一起</a:t>
              </a:r>
              <a:endParaRPr altLang="zh-CN" dirty="0" kern="1200" lang="en-US" sz="1600">
                <a:ea typeface="PingFang SC Medium" panose="020B0400000000000000" pitchFamily="34" charset="-122"/>
                <a:latin typeface="PingFang SC Medium" panose="020B0400000000000000" pitchFamily="34" charset="-122"/>
              </a:endParaRPr>
            </a:p>
            <a:p>
              <a:pPr indent="0" lvl="0" algn="ctr" defTabSz="533400">
                <a:spcBef>
                  <a:spcPct val="0"/>
                </a:spcBef>
                <a:buNone/>
              </a:pPr>
              <a:r>
                <a:rPr altLang="en-US" dirty="0" kern="1200" lang="zh-CN" sz="1600">
                  <a:ea typeface="PingFang SC Medium" panose="020B0400000000000000" pitchFamily="34" charset="-122"/>
                  <a:latin typeface="PingFang SC Medium" panose="020B0400000000000000" pitchFamily="34" charset="-122"/>
                </a:rPr>
                <a:t>动起来</a:t>
              </a:r>
            </a:p>
          </p:txBody>
        </p:sp>
        <p:sp>
          <p:nvSpPr>
            <p:cNvPr id="47" name="任意形状 46">
              <a:extLst>
                <a:ext uri="{FF2B5EF4-FFF2-40B4-BE49-F238E27FC236}">
                  <a16:creationId xmlns:a16="http://schemas.microsoft.com/office/drawing/2014/main" id="{02F0E309-4CF5-3B49-8527-4AB30E06BB93}"/>
                </a:ext>
              </a:extLst>
            </p:cNvPr>
            <p:cNvSpPr/>
            <p:nvPr/>
          </p:nvSpPr>
          <p:spPr>
            <a:xfrm rot="12600000">
              <a:off x="5048682" y="3404750"/>
              <a:ext cx="415829" cy="0"/>
            </a:xfrm>
            <a:custGeom>
              <a:avLst/>
              <a:ahLst/>
              <a:cxnLst/>
              <a:rect l="0" t="0" r="0" b="0"/>
              <a:pathLst>
                <a:path h="0" w="0">
                  <a:moveTo>
                    <a:pt x="0" y="0"/>
                  </a:moveTo>
                  <a:lnTo>
                    <a:pt x="415829" y="0"/>
                  </a:lnTo>
                </a:path>
              </a:pathLst>
            </a:custGeom>
          </p:spPr>
          <p:style>
            <a:lnRef idx="2">
              <a:schemeClr val="accent1">
                <a:alphaOff val="0"/>
                <a:hueOff val="0"/>
                <a:lumOff val="0"/>
                <a:satOff val="0"/>
                <a:shade val="60000"/>
              </a:schemeClr>
            </a:lnRef>
            <a:fillRef idx="0">
              <a:scrgbClr r="0" g="0" b="0"/>
            </a:fillRef>
            <a:effectRef idx="0">
              <a:schemeClr val="accent1">
                <a:alphaOff val="0"/>
                <a:hueOff val="0"/>
                <a:lumOff val="0"/>
                <a:satOff val="0"/>
              </a:schemeClr>
            </a:effectRef>
            <a:fontRef idx="minor">
              <a:schemeClr val="tx1">
                <a:alphaOff val="0"/>
                <a:hueOff val="0"/>
                <a:lumOff val="0"/>
                <a:satOff val="0"/>
              </a:schemeClr>
            </a:fontRef>
          </p:style>
        </p:sp>
        <p:sp>
          <p:nvSpPr>
            <p:cNvPr id="48" name="任意形状 47">
              <a:extLst>
                <a:ext uri="{FF2B5EF4-FFF2-40B4-BE49-F238E27FC236}">
                  <a16:creationId xmlns:a16="http://schemas.microsoft.com/office/drawing/2014/main" id="{5D1A3BD4-6882-C346-890A-0F4ED155A5B4}"/>
                </a:ext>
              </a:extLst>
            </p:cNvPr>
            <p:cNvSpPr/>
            <p:nvPr/>
          </p:nvSpPr>
          <p:spPr>
            <a:xfrm>
              <a:off x="4407651" y="2860900"/>
              <a:ext cx="704797" cy="909727"/>
            </a:xfrm>
            <a:custGeom>
              <a:avLst/>
              <a:gdLst>
                <a:gd name="connsiteX0" fmla="*/ 0 w 758720"/>
                <a:gd name="connsiteY0" fmla="*/ 126456 h 758720"/>
                <a:gd name="connsiteX1" fmla="*/ 126456 w 758720"/>
                <a:gd name="connsiteY1" fmla="*/ 0 h 758720"/>
                <a:gd name="connsiteX2" fmla="*/ 632264 w 758720"/>
                <a:gd name="connsiteY2" fmla="*/ 0 h 758720"/>
                <a:gd name="connsiteX3" fmla="*/ 758720 w 758720"/>
                <a:gd name="connsiteY3" fmla="*/ 126456 h 758720"/>
                <a:gd name="connsiteX4" fmla="*/ 758720 w 758720"/>
                <a:gd name="connsiteY4" fmla="*/ 632264 h 758720"/>
                <a:gd name="connsiteX5" fmla="*/ 632264 w 758720"/>
                <a:gd name="connsiteY5" fmla="*/ 758720 h 758720"/>
                <a:gd name="connsiteX6" fmla="*/ 126456 w 758720"/>
                <a:gd name="connsiteY6" fmla="*/ 758720 h 758720"/>
                <a:gd name="connsiteX7" fmla="*/ 0 w 758720"/>
                <a:gd name="connsiteY7" fmla="*/ 632264 h 758720"/>
                <a:gd name="connsiteX8" fmla="*/ 0 w 758720"/>
                <a:gd name="connsiteY8" fmla="*/ 126456 h 758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h="758720" w="758720">
                  <a:moveTo>
                    <a:pt x="0" y="126456"/>
                  </a:moveTo>
                  <a:cubicBezTo>
                    <a:pt x="0" y="56616"/>
                    <a:pt x="56616" y="0"/>
                    <a:pt x="126456" y="0"/>
                  </a:cubicBezTo>
                  <a:lnTo>
                    <a:pt x="632264" y="0"/>
                  </a:lnTo>
                  <a:cubicBezTo>
                    <a:pt x="702104" y="0"/>
                    <a:pt x="758720" y="56616"/>
                    <a:pt x="758720" y="126456"/>
                  </a:cubicBezTo>
                  <a:lnTo>
                    <a:pt x="758720" y="632264"/>
                  </a:lnTo>
                  <a:cubicBezTo>
                    <a:pt x="758720" y="702104"/>
                    <a:pt x="702104" y="758720"/>
                    <a:pt x="632264" y="758720"/>
                  </a:cubicBezTo>
                  <a:lnTo>
                    <a:pt x="126456" y="758720"/>
                  </a:lnTo>
                  <a:cubicBezTo>
                    <a:pt x="56616" y="758720"/>
                    <a:pt x="0" y="702104"/>
                    <a:pt x="0" y="632264"/>
                  </a:cubicBezTo>
                  <a:lnTo>
                    <a:pt x="0" y="126456"/>
                  </a:lnTo>
                  <a:close/>
                </a:path>
              </a:pathLst>
            </a:custGeom>
            <a:solidFill>
              <a:srgbClr val="00B0F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lt1">
                <a:alphaOff val="0"/>
                <a:hueOff val="0"/>
                <a:lumOff val="0"/>
                <a:satOff val="0"/>
              </a:schemeClr>
            </a:lnRef>
            <a:fillRef idx="1">
              <a:schemeClr val="accent1">
                <a:alphaOff val="0"/>
                <a:hueOff val="0"/>
                <a:lumOff val="0"/>
                <a:satOff val="0"/>
              </a:schemeClr>
            </a:fillRef>
            <a:effectRef idx="0">
              <a:schemeClr val="accent1">
                <a:alphaOff val="0"/>
                <a:hueOff val="0"/>
                <a:lumOff val="0"/>
                <a:sat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2758" tIns="82758" rIns="82758" bIns="82758" numCol="1" spcCol="1270" anchor="ctr" anchorCtr="0">
              <a:noAutofit/>
            </a:bodyPr>
            <a:lstStyle/>
            <a:p>
              <a:pPr indent="0" lvl="0" algn="ctr" defTabSz="80010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altLang="en-US" dirty="0" kern="1200" lang="zh-CN" sz="1600">
                  <a:ea typeface="PingFang SC Medium" panose="020B0400000000000000" pitchFamily="34" charset="-122"/>
                  <a:latin typeface="PingFang SC Medium" panose="020B0400000000000000" pitchFamily="34" charset="-122"/>
                </a:rPr>
                <a:t>充足睡眠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6118522"/>
      </p:ext>
    </p:extLst>
  </p:cSld>
  <p:clrMapOvr>
    <a:masterClrMapping/>
  </p:clrMapOvr>
</p:sld>
</file>

<file path=ppt/slides/slide4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桌子, 小, 食物, 水果  描述已自动生成">
            <a:extLst>
              <a:ext uri="{FF2B5EF4-FFF2-40B4-BE49-F238E27FC236}">
                <a16:creationId xmlns:a16="http://schemas.microsoft.com/office/drawing/2014/main" id="{5D1955FA-4C61-A94B-9EB2-5CFB4E0EA55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-64774" y="-134258"/>
            <a:ext cx="12469527" cy="6992258"/>
          </a:xfrm>
          <a:prstGeom prst="rect">
            <a:avLst/>
          </a:prstGeom>
        </p:spPr>
      </p:pic>
      <p:sp>
        <p:nvSpPr>
          <p:cNvPr id="3" name="任意形状 4"/>
          <p:cNvSpPr/>
          <p:nvPr/>
        </p:nvSpPr>
        <p:spPr>
          <a:xfrm rot="2866791">
            <a:off x="-2796644" y="-203802"/>
            <a:ext cx="8936873" cy="2912615"/>
          </a:xfrm>
          <a:custGeom>
            <a:avLst/>
            <a:gdLst>
              <a:gd name="connsiteX0" fmla="*/ 0 w 3790658"/>
              <a:gd name="connsiteY0" fmla="*/ 0 h 1235413"/>
              <a:gd name="connsiteX1" fmla="*/ 2935084 w 3790658"/>
              <a:gd name="connsiteY1" fmla="*/ 0 h 1235413"/>
              <a:gd name="connsiteX2" fmla="*/ 3136042 w 3790658"/>
              <a:gd name="connsiteY2" fmla="*/ 0 h 1235413"/>
              <a:gd name="connsiteX3" fmla="*/ 3790658 w 3790658"/>
              <a:gd name="connsiteY3" fmla="*/ 0 h 1235413"/>
              <a:gd name="connsiteX4" fmla="*/ 3336999 w 3790658"/>
              <a:gd name="connsiteY4" fmla="*/ 617707 h 1235413"/>
              <a:gd name="connsiteX5" fmla="*/ 3790658 w 3790658"/>
              <a:gd name="connsiteY5" fmla="*/ 1235413 h 1235413"/>
              <a:gd name="connsiteX6" fmla="*/ 3136042 w 3790658"/>
              <a:gd name="connsiteY6" fmla="*/ 1235413 h 1235413"/>
              <a:gd name="connsiteX7" fmla="*/ 2935084 w 3790658"/>
              <a:gd name="connsiteY7" fmla="*/ 1235413 h 1235413"/>
              <a:gd name="connsiteX8" fmla="*/ 0 w 3790658"/>
              <a:gd name="connsiteY8" fmla="*/ 1235413 h 123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h="1235413" w="3790658">
                <a:moveTo>
                  <a:pt x="0" y="0"/>
                </a:moveTo>
                <a:lnTo>
                  <a:pt x="2935084" y="0"/>
                </a:lnTo>
                <a:lnTo>
                  <a:pt x="3136042" y="0"/>
                </a:lnTo>
                <a:lnTo>
                  <a:pt x="3790658" y="0"/>
                </a:lnTo>
                <a:lnTo>
                  <a:pt x="3336999" y="617707"/>
                </a:lnTo>
                <a:lnTo>
                  <a:pt x="3790658" y="1235413"/>
                </a:lnTo>
                <a:lnTo>
                  <a:pt x="3136042" y="1235413"/>
                </a:lnTo>
                <a:lnTo>
                  <a:pt x="2935084" y="1235413"/>
                </a:lnTo>
                <a:lnTo>
                  <a:pt x="0" y="1235413"/>
                </a:lnTo>
                <a:close/>
              </a:path>
            </a:pathLst>
          </a:custGeom>
          <a:solidFill>
            <a:srgbClr val="00B0F0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866943">
              <a:defRPr/>
            </a:pPr>
            <a:endParaRPr altLang="en-US" dirty="0" kern="0" kumimoji="1" lang="zh-CN" sz="2275">
              <a:solidFill>
                <a:srgbClr val="FFFFFF"/>
              </a:solidFill>
              <a:ea typeface="微软雅黑" panose="020B0503020204020204" pitchFamily="34" charset="-122"/>
              <a:latin typeface="微软雅黑" panose="020B0503020204020204" pitchFamily="34" charset="-122"/>
            </a:endParaRPr>
          </a:p>
        </p:txBody>
      </p:sp>
      <p:sp>
        <p:nvSpPr>
          <p:cNvPr id="4" name="文本框 3"/>
          <p:cNvSpPr/>
          <p:nvPr/>
        </p:nvSpPr>
        <p:spPr>
          <a:xfrm>
            <a:off x="1999658" y="1586309"/>
            <a:ext cx="2380780" cy="2339230"/>
          </a:xfrm>
          <a:prstGeom prst="rect">
            <a:avLst/>
          </a:prstGeom>
          <a:ln w="12700">
            <a:noFill/>
          </a:ln>
          <a:effectLst/>
        </p:spPr>
        <p:txBody>
          <a:bodyPr wrap="none" rtlCol="0">
            <a:spAutoFit/>
          </a:bodyPr>
          <a:lstStyle/>
          <a:p>
            <a:pPr defTabSz="866943"/>
            <a:r>
              <a:rPr altLang="zh-CN" dirty="0" kumimoji="1" lang="en-US" sz="14600">
                <a:solidFill>
                  <a:srgbClr val="FFFFFF"/>
                </a:solidFill>
                <a:ea typeface="微软雅黑" panose="020B0503020204020204" pitchFamily="34" charset="-122"/>
                <a:latin typeface="微软雅黑" panose="020B0503020204020204" pitchFamily="34" charset="-122"/>
              </a:rPr>
              <a:t>01</a:t>
            </a:r>
          </a:p>
        </p:txBody>
      </p:sp>
      <p:sp>
        <p:nvSpPr>
          <p:cNvPr id="5" name="文本框 4"/>
          <p:cNvSpPr/>
          <p:nvPr/>
        </p:nvSpPr>
        <p:spPr>
          <a:xfrm>
            <a:off x="5013362" y="3925539"/>
            <a:ext cx="5596404" cy="153003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r" defTabSz="866943">
              <a:lnSpc>
                <a:spcPct val="110000"/>
              </a:lnSpc>
            </a:pPr>
            <a:r>
              <a:rPr altLang="en-US" dirty="0" kumimoji="1" lang="zh-CN" sz="4400">
                <a:solidFill>
                  <a:srgbClr val="FFFFFF"/>
                </a:solidFill>
                <a:cs typeface="inpin heiti" panose="00000500000000000000" pitchFamily="2" charset="-122"/>
                <a:ea typeface="微软雅黑" panose="020B0503020204020204" pitchFamily="34" charset="-122"/>
                <a:latin typeface="微软雅黑" panose="020B0503020204020204" pitchFamily="34" charset="-122"/>
              </a:rPr>
              <a:t>少吃高脂 高盐 高糖的</a:t>
            </a:r>
            <a:endParaRPr altLang="zh-CN" dirty="0" kumimoji="1" lang="en-US" sz="4400">
              <a:solidFill>
                <a:srgbClr val="FFFFFF"/>
              </a:solidFill>
              <a:cs typeface="inpin heiti" panose="00000500000000000000" pitchFamily="2" charset="-122"/>
              <a:ea typeface="微软雅黑" panose="020B0503020204020204" pitchFamily="34" charset="-122"/>
              <a:latin typeface="微软雅黑" panose="020B0503020204020204" pitchFamily="34" charset="-122"/>
            </a:endParaRPr>
          </a:p>
          <a:p>
            <a:pPr algn="r" defTabSz="866943">
              <a:lnSpc>
                <a:spcPct val="110000"/>
              </a:lnSpc>
            </a:pPr>
            <a:r>
              <a:rPr altLang="en-US" dirty="0" kumimoji="1" lang="zh-CN" sz="4400">
                <a:solidFill>
                  <a:srgbClr val="FFFFFF"/>
                </a:solidFill>
                <a:cs typeface="inpin heiti" panose="00000500000000000000" pitchFamily="2" charset="-122"/>
                <a:ea typeface="微软雅黑" panose="020B0503020204020204" pitchFamily="34" charset="-122"/>
                <a:latin typeface="微软雅黑" panose="020B0503020204020204" pitchFamily="34" charset="-122"/>
              </a:rPr>
              <a:t>加工食品</a:t>
            </a:r>
            <a:endParaRPr altLang="en-US" dirty="0" kumimoji="1" lang="zh-CN" sz="4400">
              <a:solidFill>
                <a:srgbClr val="F3018E"/>
              </a:solidFill>
              <a:cs typeface="inpin heiti" panose="00000500000000000000" pitchFamily="2" charset="-122"/>
              <a:ea typeface="微软雅黑" panose="020B0503020204020204" pitchFamily="34" charset="-122"/>
              <a:latin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>
            <a:extLst>
              <a:ext uri="{FF2B5EF4-FFF2-40B4-BE49-F238E27FC236}">
                <a16:creationId xmlns:a16="http://schemas.microsoft.com/office/drawing/2014/main" id="{4740A5DF-7DDE-1D4D-93A8-176EB9A7FB65}"/>
              </a:ext>
            </a:extLst>
          </p:cNvPr>
          <p:cNvSpPr/>
          <p:nvPr/>
        </p:nvSpPr>
        <p:spPr>
          <a:xfrm>
            <a:off x="698644" y="665467"/>
            <a:ext cx="8264882" cy="769442"/>
          </a:xfrm>
          <a:prstGeom prst="rect">
            <a:avLst/>
          </a:prstGeom>
          <a:solidFill>
            <a:srgbClr val="2E309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altLang="en-US" kumimoji="1" lang="zh-CN">
              <a:solidFill>
                <a:srgbClr val="F3018E"/>
              </a:solidFill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EBFB4A12-77DC-7B4F-B6B1-B9C41F83C244}"/>
              </a:ext>
            </a:extLst>
          </p:cNvPr>
          <p:cNvSpPr/>
          <p:nvPr/>
        </p:nvSpPr>
        <p:spPr>
          <a:xfrm>
            <a:off x="698644" y="689531"/>
            <a:ext cx="8024251" cy="76944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altLang="en-US" dirty="0" kumimoji="1" lang="zh-CN" b="1" sz="4400">
                <a:solidFill>
                  <a:schemeClr val="bg1"/>
                </a:solidFill>
                <a:ea typeface="PingFang SC Semibold" panose="020B0400000000000000" pitchFamily="34" charset="-122"/>
                <a:latin typeface="PingFang SC Semibold" panose="020B0400000000000000" pitchFamily="34" charset="-122"/>
              </a:rPr>
              <a:t>高脂、高盐、高糖的加工食品</a:t>
            </a:r>
          </a:p>
        </p:txBody>
      </p:sp>
      <p:pic>
        <p:nvPicPr>
          <p:cNvPr id="6" name="图片 5" descr="杯子里的甜点  低可信度描述已自动生成">
            <a:extLst>
              <a:ext uri="{FF2B5EF4-FFF2-40B4-BE49-F238E27FC236}">
                <a16:creationId xmlns:a16="http://schemas.microsoft.com/office/drawing/2014/main" id="{18BF9167-EFED-BE4B-A541-6E789102E49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038525" y="2539049"/>
            <a:ext cx="2035763" cy="17799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a:blurRad="55000" a:dist="18000" a:dir="5400000" a:algn="tl" a:rotWithShape="0">
              <a:srgbClr val="000000">
                <a:alpha val="40000"/>
              </a:srgbClr>
            </a:outerShdw>
          </a:effectLst>
        </p:spPr>
      </p:pic>
      <p:pic>
        <p:nvPicPr>
          <p:cNvPr id="7" name="图片 6" descr="有薯条的食物  描述已自动生成">
            <a:extLst>
              <a:ext uri="{FF2B5EF4-FFF2-40B4-BE49-F238E27FC236}">
                <a16:creationId xmlns:a16="http://schemas.microsoft.com/office/drawing/2014/main" id="{3F0E1E2E-514D-744B-9643-54759094DB0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720170" y="2930410"/>
            <a:ext cx="1900333" cy="9971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a:blurRad="55000" a:dist="18000" a:dir="5400000" a:algn="tl" a:rotWithShape="0">
              <a:srgbClr val="000000">
                <a:alpha val="40000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3EB458E-8D3F-6E47-8D13-5EE4CDFD1C10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346644" y="2346306"/>
            <a:ext cx="1962090" cy="19620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a:blurRad="55000" a:dist="18000" a:dir="5400000" a:algn="tl" a:rotWithShape="0">
              <a:srgbClr val="000000">
                <a:alpha val="40000"/>
              </a:srgbClr>
            </a:outerShdw>
          </a:effectLst>
        </p:spPr>
      </p:pic>
      <p:pic>
        <p:nvPicPr>
          <p:cNvPr id="9" name="图片 8" descr="图片包含 片, 蛋糕, 黑暗, 刀  描述已自动生成">
            <a:extLst>
              <a:ext uri="{FF2B5EF4-FFF2-40B4-BE49-F238E27FC236}">
                <a16:creationId xmlns:a16="http://schemas.microsoft.com/office/drawing/2014/main" id="{D9D51E6D-46F6-6041-A1D9-5EF8674565E2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 rot="5400000">
            <a:off x="9593309" y="2399296"/>
            <a:ext cx="942541" cy="2059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a:blurRad="55000" a:dist="18000" a:dir="5400000" a:algn="tl" a:rotWithShape="0">
              <a:srgbClr val="000000">
                <a:alpha val="40000"/>
              </a:srgbClr>
            </a:outerShdw>
          </a:effectLst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6B382FF-41CC-544D-A744-D4C9C7EF502D}"/>
              </a:ext>
            </a:extLst>
          </p:cNvPr>
          <p:cNvSpPr/>
          <p:nvPr/>
        </p:nvSpPr>
        <p:spPr>
          <a:xfrm>
            <a:off x="2122451" y="5256614"/>
            <a:ext cx="105916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altLang="en-US" dirty="0" kumimoji="1" lang="zh-CN" b="1" sz="2800">
                <a:ea typeface="PingFang SC Semibold" panose="020B0400000000000000" pitchFamily="34" charset="-122"/>
                <a:latin typeface="PingFang SC Semibold" panose="020B0400000000000000" pitchFamily="34" charset="-122"/>
              </a:rPr>
              <a:t>食物</a:t>
            </a:r>
            <a:endParaRPr altLang="en-US" dirty="0" kumimoji="1" lang="zh-CN" b="1" sz="2800">
              <a:solidFill>
                <a:srgbClr val="F3018E"/>
              </a:solidFill>
              <a:ea typeface="PingFang SC Semibold" panose="020B0400000000000000" pitchFamily="34" charset="-122"/>
              <a:latin typeface="PingFang SC Semibold" panose="020B0400000000000000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21DC211-B5B9-B04A-8BDC-05602D25CCE5}"/>
              </a:ext>
            </a:extLst>
          </p:cNvPr>
          <p:cNvSpPr/>
          <p:nvPr/>
        </p:nvSpPr>
        <p:spPr>
          <a:xfrm>
            <a:off x="8061540" y="5214362"/>
            <a:ext cx="3347726" cy="95410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altLang="en-US" dirty="0" kumimoji="1" lang="zh-CN" b="1" sz="2800">
                <a:solidFill>
                  <a:srgbClr val="F3018E"/>
                </a:solidFill>
                <a:ea typeface="PingFang SC Semibold" panose="020B0400000000000000" pitchFamily="34" charset="-122"/>
                <a:latin typeface="PingFang SC Semibold" panose="020B0400000000000000" pitchFamily="34" charset="-122"/>
              </a:rPr>
              <a:t>高脂、高盐、高糖的加工食品</a:t>
            </a:r>
          </a:p>
        </p:txBody>
      </p:sp>
      <p:cxnSp>
        <p:nvCxnSpPr>
          <p:cNvPr id="5" name="直线箭头连接符 4">
            <a:extLst>
              <a:ext uri="{FF2B5EF4-FFF2-40B4-BE49-F238E27FC236}">
                <a16:creationId xmlns:a16="http://schemas.microsoft.com/office/drawing/2014/main" id="{60E864F8-74B2-5F4B-BABE-3BBA258756E5}"/>
              </a:ext>
            </a:extLst>
          </p:cNvPr>
          <p:cNvCxnSpPr/>
          <p:nvPr/>
        </p:nvCxnSpPr>
        <p:spPr>
          <a:xfrm>
            <a:off x="3420693" y="5505524"/>
            <a:ext cx="4436152" cy="0"/>
          </a:xfrm>
          <a:prstGeom prst="straightConnector1">
            <a:avLst/>
          </a:prstGeom>
          <a:ln w="63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592E4AB4-53DF-0340-925B-217C8E8B1059}"/>
              </a:ext>
            </a:extLst>
          </p:cNvPr>
          <p:cNvSpPr/>
          <p:nvPr/>
        </p:nvSpPr>
        <p:spPr>
          <a:xfrm>
            <a:off x="3551388" y="4976387"/>
            <a:ext cx="4436152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altLang="en-US" dirty="0" kumimoji="1" lang="zh-CN" sz="2400">
                <a:ea typeface="PingFang SC" panose="020B0400000000000000" pitchFamily="34" charset="-122"/>
                <a:latin typeface="PingFang SC" panose="020B0400000000000000" pitchFamily="34" charset="-122"/>
              </a:rPr>
              <a:t>经过很多加工步骤</a:t>
            </a:r>
          </a:p>
        </p:txBody>
      </p:sp>
    </p:spTree>
    <p:extLst>
      <p:ext uri="{BB962C8B-B14F-4D97-AF65-F5344CB8AC3E}">
        <p14:creationId xmlns:p14="http://schemas.microsoft.com/office/powerpoint/2010/main" val="2931173175"/>
      </p:ext>
    </p:extLst>
  </p:cSld>
  <p:clrMapOvr>
    <a:masterClrMapping/>
  </p:clrMapOvr>
</p:sld>
</file>

<file path=ppt/slides/slide6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椭圆形标注 30">
            <a:extLst>
              <a:ext uri="{FF2B5EF4-FFF2-40B4-BE49-F238E27FC236}">
                <a16:creationId xmlns:a16="http://schemas.microsoft.com/office/drawing/2014/main" id="{A1EF54B6-CA25-6B4C-8C82-7DB0BDC8CD13}"/>
              </a:ext>
            </a:extLst>
          </p:cNvPr>
          <p:cNvSpPr/>
          <p:nvPr/>
        </p:nvSpPr>
        <p:spPr>
          <a:xfrm>
            <a:off x="4849367" y="2192428"/>
            <a:ext cx="2044700" cy="1933738"/>
          </a:xfrm>
          <a:prstGeom prst="wedgeEllipseCallout">
            <a:avLst>
              <a:gd name="adj1" fmla="val -68563"/>
              <a:gd name="adj2" fmla="val -11986"/>
            </a:avLst>
          </a:prstGeom>
          <a:solidFill>
            <a:schemeClr val="bg1"/>
          </a:solidFill>
          <a:ln w="76200">
            <a:solidFill>
              <a:srgbClr val="00B0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altLang="zh-CN" dirty="0" err="1" kumimoji="1" lang="en-US"/>
              <a:t>vvv</a:t>
            </a:r>
            <a:endParaRPr altLang="en-US" dirty="0" kumimoji="1" lang="zh-CN"/>
          </a:p>
        </p:txBody>
      </p:sp>
      <p:sp>
        <p:nvSpPr>
          <p:cNvPr id="3" name="椭圆形标注 2">
            <a:extLst>
              <a:ext uri="{FF2B5EF4-FFF2-40B4-BE49-F238E27FC236}">
                <a16:creationId xmlns:a16="http://schemas.microsoft.com/office/drawing/2014/main" id="{317D5F37-82E5-E84E-9CFD-57D169F0B351}"/>
              </a:ext>
            </a:extLst>
          </p:cNvPr>
          <p:cNvSpPr/>
          <p:nvPr/>
        </p:nvSpPr>
        <p:spPr>
          <a:xfrm>
            <a:off x="9666434" y="3942323"/>
            <a:ext cx="2044700" cy="1933738"/>
          </a:xfrm>
          <a:prstGeom prst="wedgeEllipseCallout">
            <a:avLst>
              <a:gd name="adj1" fmla="val -21333"/>
              <a:gd name="adj2" fmla="val -63035"/>
            </a:avLst>
          </a:prstGeom>
          <a:solidFill>
            <a:schemeClr val="bg1"/>
          </a:solidFill>
          <a:ln w="76200">
            <a:solidFill>
              <a:srgbClr val="00B0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altLang="zh-CN" dirty="0" err="1" kumimoji="1" lang="en-US"/>
              <a:t>vvv</a:t>
            </a:r>
            <a:endParaRPr altLang="en-US" dirty="0" kumimoji="1" lang="zh-CN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B70B2416-120D-754C-A3FC-820A19B7ED66}"/>
              </a:ext>
            </a:extLst>
          </p:cNvPr>
          <p:cNvSpPr/>
          <p:nvPr/>
        </p:nvSpPr>
        <p:spPr>
          <a:xfrm>
            <a:off x="284024" y="401163"/>
            <a:ext cx="8178025" cy="144655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/>
            <a:r>
              <a:rPr altLang="en-US" dirty="0" kumimoji="1" lang="zh-CN" b="1" sz="4400">
                <a:solidFill>
                  <a:srgbClr val="2E3090"/>
                </a:solidFill>
                <a:ea typeface="PingFang SC Semibold" panose="020B0400000000000000" pitchFamily="34" charset="-122"/>
                <a:latin typeface="PingFang SC Semibold" panose="020B0400000000000000" pitchFamily="34" charset="-122"/>
              </a:rPr>
              <a:t>高脂、高盐、高糖的加工食品</a:t>
            </a:r>
            <a:endParaRPr altLang="zh-CN" dirty="0" kumimoji="1" lang="en-US" b="1" sz="4400">
              <a:solidFill>
                <a:srgbClr val="2E3090"/>
              </a:solidFill>
              <a:ea typeface="PingFang SC Semibold" panose="020B0400000000000000" pitchFamily="34" charset="-122"/>
              <a:latin typeface="PingFang SC Semibold" panose="020B0400000000000000" pitchFamily="34" charset="-122"/>
            </a:endParaRPr>
          </a:p>
          <a:p>
            <a:pPr/>
            <a:r>
              <a:rPr altLang="en-US" dirty="0" kumimoji="1" lang="zh-CN" b="1" sz="4400">
                <a:ea typeface="PingFang SC Semibold" panose="020B0400000000000000" pitchFamily="34" charset="-122"/>
                <a:latin typeface="PingFang SC Semibold" panose="020B0400000000000000" pitchFamily="34" charset="-122"/>
              </a:rPr>
              <a:t>有什么特点？</a:t>
            </a:r>
            <a:endParaRPr altLang="en-US" dirty="0" kumimoji="1" lang="zh-CN" b="1" sz="4400">
              <a:solidFill>
                <a:srgbClr val="00B050"/>
              </a:solidFill>
              <a:ea typeface="PingFang SC Semibold" panose="020B0400000000000000" pitchFamily="34" charset="-122"/>
              <a:latin typeface="PingFang SC Semibold" panose="020B0400000000000000" pitchFamily="34" charset="-122"/>
            </a:endParaRPr>
          </a:p>
        </p:txBody>
      </p:sp>
      <p:sp>
        <p:nvSpPr>
          <p:cNvPr id="21" name="TextBox 30">
            <a:extLst>
              <a:ext uri="{FF2B5EF4-FFF2-40B4-BE49-F238E27FC236}">
                <a16:creationId xmlns:a16="http://schemas.microsoft.com/office/drawing/2014/main" id="{C3D25FF3-C8EF-344B-A68A-E3C773EF3434}"/>
              </a:ext>
            </a:extLst>
          </p:cNvPr>
          <p:cNvSpPr/>
          <p:nvPr/>
        </p:nvSpPr>
        <p:spPr>
          <a:xfrm>
            <a:off x="2421717" y="4126166"/>
            <a:ext cx="3763541" cy="479234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altLang="en-US" dirty="0" lang="zh-CN" sz="2200">
                <a:solidFill>
                  <a:schemeClr val="tx1"/>
                </a:solidFill>
                <a:sym typeface="+mn-ea"/>
                <a:ea typeface="PingFang SC" panose="020B0400000000000000" pitchFamily="34" charset="-122"/>
                <a:latin typeface="PingFang SC" panose="020B0400000000000000" pitchFamily="34" charset="-122"/>
              </a:rPr>
              <a:t>加了很多的油、糖、盐等</a:t>
            </a:r>
            <a:endParaRPr dirty="0" lang="en-GB" sz="2200">
              <a:solidFill>
                <a:schemeClr val="tx1"/>
              </a:solidFill>
              <a:cs typeface="+mn-ea"/>
              <a:sym typeface="Arial" panose="020B0604020202020204" pitchFamily="34" charset="0"/>
              <a:ea typeface="PingFang SC" panose="020B0400000000000000" pitchFamily="34" charset="-122"/>
              <a:latin typeface="PingFang SC" panose="020B0400000000000000" pitchFamily="34" charset="-122"/>
            </a:endParaRPr>
          </a:p>
        </p:txBody>
      </p:sp>
      <p:sp>
        <p:nvSpPr>
          <p:cNvPr id="22" name="TextBox 31">
            <a:extLst>
              <a:ext uri="{FF2B5EF4-FFF2-40B4-BE49-F238E27FC236}">
                <a16:creationId xmlns:a16="http://schemas.microsoft.com/office/drawing/2014/main" id="{6B3E0A9C-0106-EB49-9682-B2168FA9C8EF}"/>
              </a:ext>
            </a:extLst>
          </p:cNvPr>
          <p:cNvSpPr/>
          <p:nvPr/>
        </p:nvSpPr>
        <p:spPr>
          <a:xfrm>
            <a:off x="7950259" y="1784370"/>
            <a:ext cx="2723823" cy="129176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altLang="en-US" dirty="0" lang="zh-CN" sz="2200">
                <a:solidFill>
                  <a:schemeClr val="tx1"/>
                </a:solidFill>
                <a:sym typeface="+mn-ea"/>
                <a:ea typeface="PingFang SC" panose="020B0400000000000000" pitchFamily="34" charset="-122"/>
                <a:latin typeface="PingFang SC" panose="020B0400000000000000" pitchFamily="34" charset="-122"/>
              </a:rPr>
              <a:t>多种</a:t>
            </a:r>
            <a:r>
              <a:rPr altLang="en-US" dirty="0" lang="zh-CN" sz="2200">
                <a:solidFill>
                  <a:srgbClr val="00B050"/>
                </a:solidFill>
                <a:sym typeface="+mn-ea"/>
                <a:ea typeface="PingFang SC" panose="020B0400000000000000" pitchFamily="34" charset="-122"/>
                <a:latin typeface="PingFang SC" panose="020B0400000000000000" pitchFamily="34" charset="-122"/>
              </a:rPr>
              <a:t>复杂的加工方式</a:t>
            </a:r>
            <a:endParaRPr altLang="zh-CN" dirty="0" lang="en-US" sz="2200">
              <a:solidFill>
                <a:srgbClr val="00B050"/>
              </a:solidFill>
              <a:sym typeface="+mn-ea"/>
              <a:ea typeface="PingFang SC" panose="020B0400000000000000" pitchFamily="34" charset="-122"/>
              <a:latin typeface="PingFang SC" panose="020B0400000000000000" pitchFamily="34" charset="-122"/>
            </a:endParaRPr>
          </a:p>
          <a:p>
            <a:pPr algn="just">
              <a:lnSpc>
                <a:spcPct val="120000"/>
              </a:lnSpc>
            </a:pPr>
            <a:r>
              <a:rPr altLang="en-US" dirty="0" lang="zh-CN" sz="2200">
                <a:solidFill>
                  <a:schemeClr val="tx1"/>
                </a:solidFill>
                <a:sym typeface="+mn-ea"/>
                <a:ea typeface="PingFang SC" panose="020B0400000000000000" pitchFamily="34" charset="-122"/>
                <a:latin typeface="PingFang SC" panose="020B0400000000000000" pitchFamily="34" charset="-122"/>
              </a:rPr>
              <a:t>如：油炸、膨化</a:t>
            </a:r>
            <a:endParaRPr dirty="0" lang="en-GB" sz="2200">
              <a:solidFill>
                <a:schemeClr val="tx1"/>
              </a:solidFill>
              <a:cs typeface="+mn-ea"/>
              <a:sym typeface="Arial" panose="020B0604020202020204" pitchFamily="34" charset="0"/>
              <a:ea typeface="PingFang SC" panose="020B0400000000000000" pitchFamily="34" charset="-122"/>
              <a:latin typeface="PingFang SC" panose="020B0400000000000000" pitchFamily="34" charset="-122"/>
            </a:endParaRPr>
          </a:p>
          <a:p>
            <a:pPr algn="just">
              <a:lnSpc>
                <a:spcPct val="120000"/>
              </a:lnSpc>
            </a:pPr>
            <a:endParaRPr dirty="0" lang="en-GB" sz="2200">
              <a:solidFill>
                <a:schemeClr val="tx1"/>
              </a:solidFill>
              <a:cs typeface="+mn-ea"/>
              <a:sym typeface="Arial" panose="020B0604020202020204" pitchFamily="34" charset="0"/>
              <a:ea typeface="PingFang SC" panose="020B0400000000000000" pitchFamily="34" charset="-122"/>
              <a:latin typeface="PingFang SC" panose="020B0400000000000000" pitchFamily="34" charset="-122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998F4B3F-7A2B-3244-ACC2-BC367E1C190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886314" y="4126166"/>
            <a:ext cx="1604939" cy="1604939"/>
          </a:xfrm>
          <a:prstGeom prst="rect">
            <a:avLst/>
          </a:prstGeom>
          <a:ln w="88900" cap="sq">
            <a:noFill/>
            <a:miter lim="800000"/>
          </a:ln>
          <a:effectLst/>
        </p:spPr>
      </p:pic>
      <p:sp>
        <p:nvSpPr>
          <p:cNvPr id="25" name="椭圆形标注 24">
            <a:extLst>
              <a:ext uri="{FF2B5EF4-FFF2-40B4-BE49-F238E27FC236}">
                <a16:creationId xmlns:a16="http://schemas.microsoft.com/office/drawing/2014/main" id="{BE134908-B4BF-6E4A-B172-4FE75B562198}"/>
              </a:ext>
            </a:extLst>
          </p:cNvPr>
          <p:cNvSpPr/>
          <p:nvPr/>
        </p:nvSpPr>
        <p:spPr>
          <a:xfrm rot="4009257">
            <a:off x="323758" y="2714857"/>
            <a:ext cx="2044700" cy="1933738"/>
          </a:xfrm>
          <a:prstGeom prst="wedgeEllipseCallout">
            <a:avLst>
              <a:gd name="adj1" fmla="val -39074"/>
              <a:gd name="adj2" fmla="val -50380"/>
            </a:avLst>
          </a:prstGeom>
          <a:solidFill>
            <a:schemeClr val="bg1"/>
          </a:solidFill>
          <a:ln w="76200">
            <a:solidFill>
              <a:srgbClr val="00B0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altLang="zh-CN" dirty="0" err="1" kumimoji="1" lang="en-US"/>
              <a:t>vv</a:t>
            </a:r>
            <a:endParaRPr altLang="en-US" dirty="0" kumimoji="1" lang="zh-CN"/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AD2A831C-4DEF-F448-A0FD-57F33D1BA42A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098996" y="2417536"/>
            <a:ext cx="1590815" cy="1590815"/>
          </a:xfrm>
          <a:prstGeom prst="rect">
            <a:avLst/>
          </a:prstGeom>
        </p:spPr>
      </p:pic>
      <p:pic>
        <p:nvPicPr>
          <p:cNvPr id="29" name="图片 28" descr="瓶子上写着字  中度可信度描述已自动生成">
            <a:extLst>
              <a:ext uri="{FF2B5EF4-FFF2-40B4-BE49-F238E27FC236}">
                <a16:creationId xmlns:a16="http://schemas.microsoft.com/office/drawing/2014/main" id="{0713408D-68A4-DA43-8EAC-021FB292A581}"/>
              </a:ext>
            </a:extLst>
          </p:cNvPr>
          <p:cNvPicPr/>
          <p:nvPr/>
        </p:nvPicPr>
        <p:blipFill rotWithShape="1">
          <a:blip r:embed="rId5"/>
          <a:srcRect l="34077" r="34229"/>
          <a:stretch/>
        </p:blipFill>
        <p:spPr>
          <a:xfrm>
            <a:off x="841450" y="1698317"/>
            <a:ext cx="940514" cy="2967512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DF3BCBD1-66E2-BA45-B8A9-FD18B3952B42}"/>
              </a:ext>
            </a:extLst>
          </p:cNvPr>
          <p:cNvSpPr/>
          <p:nvPr/>
        </p:nvSpPr>
        <p:spPr>
          <a:xfrm>
            <a:off x="2421717" y="2465532"/>
            <a:ext cx="2473023" cy="1291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altLang="en-GB" dirty="0" lang="zh-CN" sz="2200">
                <a:cs typeface="+mn-ea"/>
                <a:sym typeface="Arial" panose="020B0604020202020204" pitchFamily="34" charset="0"/>
                <a:ea typeface="PingFang SC" panose="020B0400000000000000" pitchFamily="34" charset="-122"/>
                <a:latin typeface="PingFang SC" panose="020B0400000000000000" pitchFamily="34" charset="-122"/>
              </a:rPr>
              <a:t>油、糖增加，</a:t>
            </a:r>
            <a:endParaRPr altLang="zh-CN" dirty="0" lang="en-US" sz="2200">
              <a:cs typeface="+mn-ea"/>
              <a:sym typeface="Arial" panose="020B0604020202020204" pitchFamily="34" charset="0"/>
              <a:ea typeface="PingFang SC" panose="020B0400000000000000" pitchFamily="34" charset="-122"/>
              <a:latin typeface="PingFang SC" panose="020B0400000000000000" pitchFamily="34" charset="-122"/>
            </a:endParaRPr>
          </a:p>
          <a:p>
            <a:pPr algn="just">
              <a:lnSpc>
                <a:spcPct val="120000"/>
              </a:lnSpc>
            </a:pPr>
            <a:r>
              <a:rPr altLang="en-GB" dirty="0" lang="zh-CN" sz="2200">
                <a:cs typeface="+mn-ea"/>
                <a:sym typeface="Arial" panose="020B0604020202020204" pitchFamily="34" charset="0"/>
                <a:ea typeface="PingFang SC" panose="020B0400000000000000" pitchFamily="34" charset="-122"/>
                <a:latin typeface="PingFang SC" panose="020B0400000000000000" pitchFamily="34" charset="-122"/>
              </a:rPr>
              <a:t>从而增加能量，</a:t>
            </a:r>
            <a:endParaRPr altLang="zh-CN" dirty="0" lang="en-US" sz="2200">
              <a:cs typeface="+mn-ea"/>
              <a:sym typeface="Arial" panose="020B0604020202020204" pitchFamily="34" charset="0"/>
              <a:ea typeface="PingFang SC" panose="020B0400000000000000" pitchFamily="34" charset="-122"/>
              <a:latin typeface="PingFang SC" panose="020B0400000000000000" pitchFamily="34" charset="-122"/>
            </a:endParaRPr>
          </a:p>
          <a:p>
            <a:pPr algn="just">
              <a:lnSpc>
                <a:spcPct val="120000"/>
              </a:lnSpc>
            </a:pPr>
            <a:r>
              <a:rPr altLang="en-GB" dirty="0" lang="zh-CN" sz="2200">
                <a:cs typeface="+mn-ea"/>
                <a:sym typeface="Arial" panose="020B0604020202020204" pitchFamily="34" charset="0"/>
                <a:ea typeface="PingFang SC" panose="020B0400000000000000" pitchFamily="34" charset="-122"/>
                <a:latin typeface="PingFang SC" panose="020B0400000000000000" pitchFamily="34" charset="-122"/>
              </a:rPr>
              <a:t>导致肥胖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D10C497-4799-9248-86CE-1BB5D3E2869F}"/>
              </a:ext>
            </a:extLst>
          </p:cNvPr>
          <p:cNvSpPr/>
          <p:nvPr/>
        </p:nvSpPr>
        <p:spPr>
          <a:xfrm>
            <a:off x="7950259" y="2790377"/>
            <a:ext cx="3209011" cy="479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altLang="en-US" dirty="0" lang="zh-CN" sz="2200">
                <a:cs typeface="+mn-ea"/>
                <a:sym typeface="Arial" panose="020B0604020202020204" pitchFamily="34" charset="0"/>
                <a:ea typeface="PingFang SC" panose="020B0400000000000000" pitchFamily="34" charset="-122"/>
                <a:latin typeface="PingFang SC" panose="020B0400000000000000" pitchFamily="34" charset="-122"/>
              </a:rPr>
              <a:t>口感好，让口味变重</a:t>
            </a:r>
            <a:endParaRPr altLang="en-GB" dirty="0" lang="zh-CN" sz="2200">
              <a:cs typeface="+mn-ea"/>
              <a:sym typeface="Arial" panose="020B0604020202020204" pitchFamily="34" charset="0"/>
              <a:ea typeface="PingFang SC" panose="020B0400000000000000" pitchFamily="34" charset="-122"/>
              <a:latin typeface="PingFang SC" panose="020B0400000000000000" pitchFamily="34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D95201-179C-4199-B0E5-DFB021C1812A}"/>
              </a:ext>
            </a:extLst>
          </p:cNvPr>
          <p:cNvSpPr/>
          <p:nvPr/>
        </p:nvSpPr>
        <p:spPr>
          <a:xfrm>
            <a:off x="480843" y="5370987"/>
            <a:ext cx="8737047" cy="769441"/>
          </a:xfrm>
          <a:prstGeom prst="rect">
            <a:avLst/>
          </a:prstGeom>
          <a:ln w="38100">
            <a:solidFill>
              <a:srgbClr val="00B050"/>
            </a:solidFill>
            <a:prstDash val="sysDot"/>
          </a:ln>
        </p:spPr>
        <p:txBody>
          <a:bodyPr wrap="square">
            <a:spAutoFit/>
          </a:bodyPr>
          <a:lstStyle/>
          <a:p>
            <a:pPr/>
            <a:r>
              <a:rPr altLang="en-US" dirty="0" lang="zh-CN" sz="2200">
                <a:ea typeface="PingFang SC" panose="020B0400000000000000" pitchFamily="34" charset="-122"/>
                <a:latin typeface="PingFang SC" panose="020B0400000000000000" pitchFamily="34" charset="-122"/>
              </a:rPr>
              <a:t>这些食物通常很美味，热量高，而且往往不会有太强的饱腹感，让你不知不觉地摄入很多</a:t>
            </a:r>
          </a:p>
        </p:txBody>
      </p:sp>
    </p:spTree>
    <p:extLst>
      <p:ext uri="{BB962C8B-B14F-4D97-AF65-F5344CB8AC3E}">
        <p14:creationId xmlns:p14="http://schemas.microsoft.com/office/powerpoint/2010/main" val="3618585565"/>
      </p:ext>
    </p:extLst>
  </p:cSld>
  <p:clrMapOvr>
    <a:masterClrMapping/>
  </p:clrMapOvr>
</p:sld>
</file>

<file path=ppt/slides/slide7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21C4BFEF-148C-7A47-A691-248ECE835BE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834057" y="4012183"/>
            <a:ext cx="1515428" cy="1515428"/>
          </a:xfrm>
          <a:prstGeom prst="rect">
            <a:avLst/>
          </a:prstGeom>
          <a:ln w="88900" cap="sq">
            <a:noFill/>
            <a:miter lim="800000"/>
          </a:ln>
          <a:effectLst/>
        </p:spPr>
      </p:pic>
      <p:pic>
        <p:nvPicPr>
          <p:cNvPr id="4" name="图片 3" descr="图片包含 动物, 片, 披萨, 食物  描述已自动生成">
            <a:extLst>
              <a:ext uri="{FF2B5EF4-FFF2-40B4-BE49-F238E27FC236}">
                <a16:creationId xmlns:a16="http://schemas.microsoft.com/office/drawing/2014/main" id="{9E4EC48B-7FED-2E4B-B61A-A8AF57BCE1E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301794" y="4443719"/>
            <a:ext cx="1922974" cy="1329864"/>
          </a:xfrm>
          <a:prstGeom prst="rect">
            <a:avLst/>
          </a:prstGeom>
        </p:spPr>
      </p:pic>
      <p:pic>
        <p:nvPicPr>
          <p:cNvPr id="9" name="图片 8" descr="图片包含 片, 蛋糕, 黑暗, 刀  描述已自动生成">
            <a:extLst>
              <a:ext uri="{FF2B5EF4-FFF2-40B4-BE49-F238E27FC236}">
                <a16:creationId xmlns:a16="http://schemas.microsoft.com/office/drawing/2014/main" id="{6589CD2D-77D6-364A-B42B-20FF4A2F4FFB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 rot="6316704">
            <a:off x="8124681" y="2224276"/>
            <a:ext cx="1155481" cy="252467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A7DB5D7-F60A-2D44-B221-07899516E831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0428005" y="3282936"/>
            <a:ext cx="1155481" cy="115548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7C95D50-4807-B242-8714-D992F721051A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9365863" y="1742662"/>
            <a:ext cx="1590815" cy="1590815"/>
          </a:xfrm>
          <a:prstGeom prst="rect">
            <a:avLst/>
          </a:prstGeom>
        </p:spPr>
      </p:pic>
      <p:sp>
        <p:nvSpPr>
          <p:cNvPr id="22" name="TextBox 30">
            <a:extLst>
              <a:ext uri="{FF2B5EF4-FFF2-40B4-BE49-F238E27FC236}">
                <a16:creationId xmlns:a16="http://schemas.microsoft.com/office/drawing/2014/main" id="{24B06EE5-31EC-40D3-9F0C-D478061AF8C9}"/>
              </a:ext>
            </a:extLst>
          </p:cNvPr>
          <p:cNvSpPr/>
          <p:nvPr/>
        </p:nvSpPr>
        <p:spPr>
          <a:xfrm>
            <a:off x="522133" y="2362166"/>
            <a:ext cx="6451609" cy="2601546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lnSpc>
                <a:spcPct val="150000"/>
              </a:lnSpc>
              <a:buFont typeface="Wingdings" pitchFamily="2" charset="2"/>
              <a:buChar char="p"/>
            </a:pPr>
            <a:r>
              <a:rPr altLang="en-US" dirty="0" lang="zh-CN" sz="2800">
                <a:solidFill>
                  <a:schemeClr val="tx1">
                    <a:lumMod val="85000"/>
                    <a:lumOff val="15000"/>
                  </a:schemeClr>
                </a:solidFill>
                <a:ea typeface="PingFang SC" panose="020B0400000000000000" pitchFamily="34" charset="-122"/>
                <a:latin typeface="PingFang SC" panose="020B0400000000000000" pitchFamily="34" charset="-122"/>
              </a:rPr>
              <a:t>由于这些食物中的高油和高糖，我们很容易不小心摄入过多的能量</a:t>
            </a:r>
            <a:endParaRPr altLang="zh-CN" dirty="0" lang="en-US" sz="2800">
              <a:solidFill>
                <a:schemeClr val="tx1">
                  <a:lumMod val="85000"/>
                  <a:lumOff val="15000"/>
                </a:schemeClr>
              </a:solidFill>
              <a:ea typeface="PingFang SC" panose="020B0400000000000000" pitchFamily="34" charset="-122"/>
              <a:latin typeface="PingFang SC" panose="020B0400000000000000" pitchFamily="34" charset="-122"/>
            </a:endParaRP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p"/>
            </a:pPr>
            <a:r>
              <a:rPr altLang="en-US" dirty="0" lang="zh-CN" sz="2800">
                <a:solidFill>
                  <a:schemeClr val="tx1">
                    <a:lumMod val="85000"/>
                    <a:lumOff val="15000"/>
                  </a:schemeClr>
                </a:solidFill>
                <a:ea typeface="PingFang SC" panose="020B0400000000000000" pitchFamily="34" charset="-122"/>
                <a:latin typeface="PingFang SC" panose="020B0400000000000000" pitchFamily="34" charset="-122"/>
              </a:rPr>
              <a:t>如果过多摄入这些食物，忽略膳食多样性，可能会导致维生素摄入不足</a:t>
            </a:r>
          </a:p>
        </p:txBody>
      </p:sp>
      <p:sp>
        <p:nvSpPr>
          <p:cNvPr id="23" name="文本框 26">
            <a:extLst>
              <a:ext uri="{FF2B5EF4-FFF2-40B4-BE49-F238E27FC236}">
                <a16:creationId xmlns:a16="http://schemas.microsoft.com/office/drawing/2014/main" id="{0CD8850C-5776-40F5-A2F3-47128A5A5BE3}"/>
              </a:ext>
            </a:extLst>
          </p:cNvPr>
          <p:cNvSpPr/>
          <p:nvPr/>
        </p:nvSpPr>
        <p:spPr>
          <a:xfrm>
            <a:off x="408563" y="316730"/>
            <a:ext cx="8183208" cy="144655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/>
            <a:r>
              <a:rPr altLang="en-US" dirty="0" kumimoji="1" lang="zh-CN" b="1" sz="4400">
                <a:ea typeface="PingFang SC Semibold" panose="020B0400000000000000" pitchFamily="34" charset="-122"/>
                <a:latin typeface="PingFang SC Semibold" panose="020B0400000000000000" pitchFamily="34" charset="-122"/>
              </a:rPr>
              <a:t>为什么要</a:t>
            </a:r>
            <a:r>
              <a:rPr altLang="en-US" dirty="0" kumimoji="1" lang="zh-CN" b="1" sz="4400">
                <a:solidFill>
                  <a:srgbClr val="2E3090"/>
                </a:solidFill>
                <a:ea typeface="PingFang SC Semibold" panose="020B0400000000000000" pitchFamily="34" charset="-122"/>
                <a:latin typeface="PingFang SC Semibold" panose="020B0400000000000000" pitchFamily="34" charset="-122"/>
              </a:rPr>
              <a:t>少吃高脂、高盐、高糖的加工食品</a:t>
            </a:r>
          </a:p>
        </p:txBody>
      </p:sp>
    </p:spTree>
    <p:extLst>
      <p:ext uri="{BB962C8B-B14F-4D97-AF65-F5344CB8AC3E}">
        <p14:creationId xmlns:p14="http://schemas.microsoft.com/office/powerpoint/2010/main" val="3738422867"/>
      </p:ext>
    </p:extLst>
  </p:cSld>
  <p:clrMapOvr>
    <a:masterClrMapping/>
  </p:clrMapOvr>
</p:sld>
</file>

<file path=ppt/slides/slide8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双中括号 10">
            <a:extLst>
              <a:ext uri="{FF2B5EF4-FFF2-40B4-BE49-F238E27FC236}">
                <a16:creationId xmlns:a16="http://schemas.microsoft.com/office/drawing/2014/main" id="{DC250614-EC25-E4E5-50CB-4B00CF044C95}"/>
              </a:ext>
            </a:extLst>
          </p:cNvPr>
          <p:cNvSpPr/>
          <p:nvPr/>
        </p:nvSpPr>
        <p:spPr>
          <a:xfrm rot="5400000">
            <a:off x="7506338" y="2176248"/>
            <a:ext cx="2788347" cy="3987112"/>
          </a:xfrm>
          <a:prstGeom prst="bracketPair">
            <a:avLst>
              <a:gd name="adj" fmla="val 7994"/>
            </a:avLst>
          </a:prstGeom>
          <a:solidFill>
            <a:srgbClr val="F5E7FF"/>
          </a:solidFill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altLang="en-US" kumimoji="1" lang="zh-CN"/>
          </a:p>
        </p:txBody>
      </p:sp>
      <p:sp>
        <p:nvSpPr>
          <p:cNvPr id="19" name="双中括号 18">
            <a:extLst>
              <a:ext uri="{FF2B5EF4-FFF2-40B4-BE49-F238E27FC236}">
                <a16:creationId xmlns:a16="http://schemas.microsoft.com/office/drawing/2014/main" id="{E9D004F8-8147-4667-AAF8-1AAA6A216FE7}"/>
              </a:ext>
            </a:extLst>
          </p:cNvPr>
          <p:cNvSpPr/>
          <p:nvPr/>
        </p:nvSpPr>
        <p:spPr>
          <a:xfrm rot="5400000">
            <a:off x="2169838" y="2176247"/>
            <a:ext cx="2788347" cy="3987112"/>
          </a:xfrm>
          <a:prstGeom prst="bracketPair">
            <a:avLst>
              <a:gd name="adj" fmla="val 7994"/>
            </a:avLst>
          </a:prstGeom>
          <a:solidFill>
            <a:srgbClr val="F5E7FF"/>
          </a:solidFill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altLang="en-US" kumimoji="1" lang="zh-CN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602966F-D325-D10E-0D2C-833545D5E0CE}"/>
              </a:ext>
            </a:extLst>
          </p:cNvPr>
          <p:cNvSpPr/>
          <p:nvPr/>
        </p:nvSpPr>
        <p:spPr>
          <a:xfrm>
            <a:off x="1821708" y="3574597"/>
            <a:ext cx="348460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altLang="en-US" dirty="0" lang="zh-CN" sz="3200">
                <a:ea typeface="PingFang SC" panose="020B0400000000000000" pitchFamily="34" charset="-122"/>
                <a:latin typeface="PingFang SC" panose="020B0400000000000000" pitchFamily="34" charset="-122"/>
              </a:rPr>
              <a:t>在短期内，可能影响学习或体育活动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4C48708F-C90F-E7C3-CBD4-07FA06A6A53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367045" y="2177251"/>
            <a:ext cx="1207053" cy="1207053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02BB309A-D244-A818-ADDA-F92296C0F1E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055486" y="2172100"/>
            <a:ext cx="1207053" cy="1207053"/>
          </a:xfrm>
          <a:prstGeom prst="rect">
            <a:avLst/>
          </a:prstGeom>
        </p:spPr>
      </p:pic>
      <p:sp>
        <p:nvSpPr>
          <p:cNvPr id="25" name="文本框 16">
            <a:extLst>
              <a:ext uri="{FF2B5EF4-FFF2-40B4-BE49-F238E27FC236}">
                <a16:creationId xmlns:a16="http://schemas.microsoft.com/office/drawing/2014/main" id="{F93F16E5-A348-4E33-BA81-8E1830B1BEE9}"/>
              </a:ext>
            </a:extLst>
          </p:cNvPr>
          <p:cNvSpPr/>
          <p:nvPr/>
        </p:nvSpPr>
        <p:spPr>
          <a:xfrm>
            <a:off x="7350146" y="3138751"/>
            <a:ext cx="327139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altLang="en-US" dirty="0" lang="zh-CN" sz="3200">
                <a:ea typeface="PingFang SC" panose="020B0400000000000000" pitchFamily="34" charset="-122"/>
                <a:latin typeface="PingFang SC" panose="020B0400000000000000" pitchFamily="34" charset="-122"/>
              </a:rPr>
              <a:t>长期过多摄入这些食物，可能导致糖尿病、高血压或超重</a:t>
            </a:r>
          </a:p>
        </p:txBody>
      </p:sp>
      <p:sp>
        <p:nvSpPr>
          <p:cNvPr id="10" name="文本框 26">
            <a:extLst>
              <a:ext uri="{FF2B5EF4-FFF2-40B4-BE49-F238E27FC236}">
                <a16:creationId xmlns:a16="http://schemas.microsoft.com/office/drawing/2014/main" id="{6E2E3F5A-567C-FA0D-B741-579781EA285E}"/>
              </a:ext>
            </a:extLst>
          </p:cNvPr>
          <p:cNvSpPr/>
          <p:nvPr/>
        </p:nvSpPr>
        <p:spPr>
          <a:xfrm>
            <a:off x="408563" y="316730"/>
            <a:ext cx="8183208" cy="144655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/>
            <a:r>
              <a:rPr altLang="en-US" dirty="0" kumimoji="1" lang="zh-CN" b="1" sz="4400">
                <a:ea typeface="PingFang SC Semibold" panose="020B0400000000000000" pitchFamily="34" charset="-122"/>
                <a:latin typeface="PingFang SC Semibold" panose="020B0400000000000000" pitchFamily="34" charset="-122"/>
              </a:rPr>
              <a:t>为什么要</a:t>
            </a:r>
            <a:r>
              <a:rPr altLang="en-US" dirty="0" kumimoji="1" lang="zh-CN" b="1" sz="4400">
                <a:solidFill>
                  <a:srgbClr val="2E3090"/>
                </a:solidFill>
                <a:ea typeface="PingFang SC Semibold" panose="020B0400000000000000" pitchFamily="34" charset="-122"/>
                <a:latin typeface="PingFang SC Semibold" panose="020B0400000000000000" pitchFamily="34" charset="-122"/>
              </a:rPr>
              <a:t>少吃高脂、高盐、高糖的加工食品</a:t>
            </a:r>
          </a:p>
        </p:txBody>
      </p:sp>
    </p:spTree>
    <p:extLst>
      <p:ext uri="{BB962C8B-B14F-4D97-AF65-F5344CB8AC3E}">
        <p14:creationId xmlns:p14="http://schemas.microsoft.com/office/powerpoint/2010/main" val="975844018"/>
      </p:ext>
    </p:extLst>
  </p:cSld>
  <p:clrMapOvr>
    <a:masterClrMapping/>
  </p:clrMapOvr>
</p:sld>
</file>

<file path=ppt/slides/slide9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>
            <a:extLst>
              <a:ext uri="{FF2B5EF4-FFF2-40B4-BE49-F238E27FC236}">
                <a16:creationId xmlns:a16="http://schemas.microsoft.com/office/drawing/2014/main" id="{A5AFC0C0-363A-3445-B6BF-DC41A0FE3E1F}"/>
              </a:ext>
            </a:extLst>
          </p:cNvPr>
          <p:cNvSpPr/>
          <p:nvPr/>
        </p:nvSpPr>
        <p:spPr>
          <a:xfrm>
            <a:off x="441933" y="299607"/>
            <a:ext cx="7263011" cy="76944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/>
            <a:r>
              <a:rPr altLang="en-US" dirty="0" kumimoji="1" lang="zh-CN" b="1" sz="4400">
                <a:ea typeface="PingFang SC Semibold" panose="020B0400000000000000" pitchFamily="34" charset="-122"/>
                <a:latin typeface="PingFang SC Semibold" panose="020B0400000000000000" pitchFamily="34" charset="-122"/>
              </a:rPr>
              <a:t>思考：</a:t>
            </a:r>
            <a:r>
              <a:rPr altLang="en-US" dirty="0" kumimoji="1" lang="zh-CN" b="1" sz="4400">
                <a:solidFill>
                  <a:srgbClr val="2E3090"/>
                </a:solidFill>
                <a:ea typeface="PingFang SC Semibold" panose="020B0400000000000000" pitchFamily="34" charset="-122"/>
                <a:latin typeface="PingFang SC Semibold" panose="020B0400000000000000" pitchFamily="34" charset="-122"/>
              </a:rPr>
              <a:t>我能做些什么呢？</a:t>
            </a:r>
          </a:p>
        </p:txBody>
      </p:sp>
      <p:pic>
        <p:nvPicPr>
          <p:cNvPr id="5" name="图片 4" descr="网站  低可信度描述已自动生成">
            <a:extLst>
              <a:ext uri="{FF2B5EF4-FFF2-40B4-BE49-F238E27FC236}">
                <a16:creationId xmlns:a16="http://schemas.microsoft.com/office/drawing/2014/main" id="{5E0CBC7F-0E7F-794A-A84B-CF0D859B07A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080591" y="1069048"/>
            <a:ext cx="10111409" cy="591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1807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9290_1*f*1"/>
  <p:tag name="KSO_WM_TEMPLATE_CATEGORY" val="diagram"/>
  <p:tag name="KSO_WM_TEMPLATE_INDEX" val="20209290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12"/>
  <p:tag name="KSO_WM_UNIT_SHOW_EDIT_AREA_INDICATION" val="1"/>
  <p:tag name="KSO_WM_CHIP_GROUPID" val="5e6b05596848fb12bee65ac8"/>
  <p:tag name="KSO_WM_CHIP_XID" val="5e6b05596848fb12bee65aca"/>
  <p:tag name="KSO_WM_UNIT_DEC_AREA_ID" val="bd95cf8471424dcc91dc1a87e1ea6484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85943815a97c4807adf4f8695e0c9ed1"/>
  <p:tag name="KSO_WM_UNIT_TEXT_FILL_FORE_SCHEMECOLOR_INDEX_BRIGHTNESS" val="0.25"/>
  <p:tag name="KSO_WM_UNIT_TEXT_FILL_FORE_SCHEMECOLOR_INDEX" val="13"/>
  <p:tag name="KSO_WM_UNIT_TEXT_FILL_TYPE" val="1"/>
  <p:tag name="KSO_WM_TEMPLATE_ASSEMBLE_XID" val="60656e8e4054ed1e2fb7fb51"/>
  <p:tag name="KSO_WM_TEMPLATE_ASSEMBLE_GROUPID" val="60656e8e4054ed1e2fb7fb5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"/>
  <p:tag name="KSO_WM_SLIDE_BACKGROUND_TYPE" val="general"/>
  <p:tag name="KSO_WM_SPECIAL_SOURCE" val="bdnul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9290_1*f*1"/>
  <p:tag name="KSO_WM_TEMPLATE_CATEGORY" val="diagram"/>
  <p:tag name="KSO_WM_TEMPLATE_INDEX" val="20209290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12"/>
  <p:tag name="KSO_WM_UNIT_SHOW_EDIT_AREA_INDICATION" val="1"/>
  <p:tag name="KSO_WM_CHIP_GROUPID" val="5e6b05596848fb12bee65ac8"/>
  <p:tag name="KSO_WM_CHIP_XID" val="5e6b05596848fb12bee65aca"/>
  <p:tag name="KSO_WM_UNIT_DEC_AREA_ID" val="bd95cf8471424dcc91dc1a87e1ea6484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85943815a97c4807adf4f8695e0c9ed1"/>
  <p:tag name="KSO_WM_UNIT_TEXT_FILL_FORE_SCHEMECOLOR_INDEX_BRIGHTNESS" val="0.25"/>
  <p:tag name="KSO_WM_UNIT_TEXT_FILL_FORE_SCHEMECOLOR_INDEX" val="13"/>
  <p:tag name="KSO_WM_UNIT_TEXT_FILL_TYPE" val="1"/>
  <p:tag name="KSO_WM_TEMPLATE_ASSEMBLE_XID" val="60656e8e4054ed1e2fb7fb51"/>
  <p:tag name="KSO_WM_TEMPLATE_ASSEMBLE_GROUPID" val="60656e8e4054ed1e2fb7fb5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5850_1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leftRight"/>
  <p:tag name="KSO_WM_SLIDE_BK_DARK_LIGHT" val="2"/>
  <p:tag name="KSO_WM_UNIT_BK_DARK_LIGHT" val="2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TEMPLATE_CATEGORY" val="diagram"/>
  <p:tag name="KSO_WM_TEMPLATE_INDEX" val="20215850"/>
  <p:tag name="KSO_WM_UNIT_VALUE" val="450"/>
  <p:tag name="KSO_WM_TEMPLATE_ASSEMBLE_XID" val="60656fba4054ed1e2fb80f7a"/>
  <p:tag name="KSO_WM_TEMPLATE_ASSEMBLE_GROUPID" val="60656fba4054ed1e2fb80f7a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897</TotalTime>
  <Words>1563</Words>
  <Application>Microsoft Office PowerPoint</Application>
  <PresentationFormat>Widescreen</PresentationFormat>
  <Paragraphs>179</Paragraphs>
  <Slides>26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PingFang SC</vt:lpstr>
      <vt:lpstr>PingFang SC Light</vt:lpstr>
      <vt:lpstr>PingFang SC Medium</vt:lpstr>
      <vt:lpstr>PingFang SC Semibold</vt:lpstr>
      <vt:lpstr>印品黑体</vt:lpstr>
      <vt:lpstr>微软雅黑</vt:lpstr>
      <vt:lpstr>等线</vt:lpstr>
      <vt:lpstr>等线 Light</vt:lpstr>
      <vt:lpstr>Arial</vt:lpstr>
      <vt:lpstr>Calibri</vt:lpstr>
      <vt:lpstr>Wingdings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office</dc:creator>
  <cp:lastModifiedBy>Nan Li</cp:lastModifiedBy>
  <cp:revision>65</cp:revision>
  <cp:lastPrinted>2022-04-28T09:43:33Z</cp:lastPrinted>
  <dcterms:created xsi:type="dcterms:W3CDTF">2022-03-11T17:35:02Z</dcterms:created>
  <dcterms:modified xsi:type="dcterms:W3CDTF">2022-04-29T02:33:06Z</dcterms:modified>
</cp:coreProperties>
</file>

<file path=tbak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r:id="rId1"/>
  </p:sldMasterIdLst>
  <p:notesMasterIdLst>
    <p:notesMasterId r:id="rId28"/>
  </p:notesMasterIdLst>
  <p:sldIdLst>
    <p:sldId r:id="rId2" id="256"/>
    <p:sldId r:id="rId3" id="258"/>
    <p:sldId r:id="rId4" id="285"/>
    <p:sldId r:id="rId5" id="3173"/>
    <p:sldId r:id="rId6" id="3175"/>
    <p:sldId r:id="rId7" id="3265"/>
    <p:sldId r:id="rId8" id="3230"/>
    <p:sldId r:id="rId9" id="3264"/>
    <p:sldId r:id="rId10" id="3221"/>
    <p:sldId r:id="rId11" id="288"/>
    <p:sldId r:id="rId12" id="3266"/>
    <p:sldId r:id="rId13" id="3177"/>
    <p:sldId r:id="rId14" id="3222"/>
    <p:sldId r:id="rId15" id="301"/>
    <p:sldId r:id="rId16" id="3225"/>
    <p:sldId r:id="rId17" id="291"/>
    <p:sldId r:id="rId18" id="292"/>
    <p:sldId r:id="rId19" id="293"/>
    <p:sldId r:id="rId20" id="3228"/>
    <p:sldId r:id="rId21" id="277"/>
    <p:sldId r:id="rId22" id="344"/>
    <p:sldId r:id="rId23" id="300"/>
    <p:sldId r:id="rId24" id="299"/>
    <p:sldId r:id="rId25" id="3224"/>
    <p:sldId r:id="rId26" id="298"/>
    <p:sldId r:id="rId27" id="284"/>
  </p:sldIdLst>
  <p:sldSz cx="12192000" cy="6858000"/>
  <p:notesSz cx="6805613" cy="9939338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