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9.svg" ContentType="image/svg+xml"/>
  <Override PartName="/ppt/media/image4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.xml" ContentType="application/vnd.openxmlformats-officedocument.presentationml.tags+xml"/>
  <Override PartName="/ppt/tags/tag1070.xml" ContentType="application/vnd.openxmlformats-officedocument.presentationml.tags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tags/tag1073.xml" ContentType="application/vnd.openxmlformats-officedocument.presentationml.tags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tags/tag1078.xml" ContentType="application/vnd.openxmlformats-officedocument.presentationml.tags+xml"/>
  <Override PartName="/ppt/tags/tag1079.xml" ContentType="application/vnd.openxmlformats-officedocument.presentationml.tags+xml"/>
  <Override PartName="/ppt/tags/tag108.xml" ContentType="application/vnd.openxmlformats-officedocument.presentationml.tags+xml"/>
  <Override PartName="/ppt/tags/tag1080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tags/tag1083.xml" ContentType="application/vnd.openxmlformats-officedocument.presentationml.tags+xml"/>
  <Override PartName="/ppt/tags/tag1084.xml" ContentType="application/vnd.openxmlformats-officedocument.presentationml.tags+xml"/>
  <Override PartName="/ppt/tags/tag1085.xml" ContentType="application/vnd.openxmlformats-officedocument.presentationml.tags+xml"/>
  <Override PartName="/ppt/tags/tag1086.xml" ContentType="application/vnd.openxmlformats-officedocument.presentationml.tags+xml"/>
  <Override PartName="/ppt/tags/tag1087.xml" ContentType="application/vnd.openxmlformats-officedocument.presentationml.tags+xml"/>
  <Override PartName="/ppt/tags/tag1088.xml" ContentType="application/vnd.openxmlformats-officedocument.presentationml.tags+xml"/>
  <Override PartName="/ppt/tags/tag1089.xml" ContentType="application/vnd.openxmlformats-officedocument.presentationml.tags+xml"/>
  <Override PartName="/ppt/tags/tag109.xml" ContentType="application/vnd.openxmlformats-officedocument.presentationml.tags+xml"/>
  <Override PartName="/ppt/tags/tag1090.xml" ContentType="application/vnd.openxmlformats-officedocument.presentationml.tags+xml"/>
  <Override PartName="/ppt/tags/tag1091.xml" ContentType="application/vnd.openxmlformats-officedocument.presentationml.tags+xml"/>
  <Override PartName="/ppt/tags/tag1092.xml" ContentType="application/vnd.openxmlformats-officedocument.presentationml.tags+xml"/>
  <Override PartName="/ppt/tags/tag1093.xml" ContentType="application/vnd.openxmlformats-officedocument.presentationml.tags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tags/tag1097.xml" ContentType="application/vnd.openxmlformats-officedocument.presentationml.tags+xml"/>
  <Override PartName="/ppt/tags/tag1098.xml" ContentType="application/vnd.openxmlformats-officedocument.presentationml.tags+xml"/>
  <Override PartName="/ppt/tags/tag109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00.xml" ContentType="application/vnd.openxmlformats-officedocument.presentationml.tags+xml"/>
  <Override PartName="/ppt/tags/tag1101.xml" ContentType="application/vnd.openxmlformats-officedocument.presentationml.tags+xml"/>
  <Override PartName="/ppt/tags/tag1102.xml" ContentType="application/vnd.openxmlformats-officedocument.presentationml.tags+xml"/>
  <Override PartName="/ppt/tags/tag1103.xml" ContentType="application/vnd.openxmlformats-officedocument.presentationml.tags+xml"/>
  <Override PartName="/ppt/tags/tag1104.xml" ContentType="application/vnd.openxmlformats-officedocument.presentationml.tags+xml"/>
  <Override PartName="/ppt/tags/tag1105.xml" ContentType="application/vnd.openxmlformats-officedocument.presentationml.tags+xml"/>
  <Override PartName="/ppt/tags/tag1106.xml" ContentType="application/vnd.openxmlformats-officedocument.presentationml.tags+xml"/>
  <Override PartName="/ppt/tags/tag1107.xml" ContentType="application/vnd.openxmlformats-officedocument.presentationml.tags+xml"/>
  <Override PartName="/ppt/tags/tag1108.xml" ContentType="application/vnd.openxmlformats-officedocument.presentationml.tags+xml"/>
  <Override PartName="/ppt/tags/tag1109.xml" ContentType="application/vnd.openxmlformats-officedocument.presentationml.tags+xml"/>
  <Override PartName="/ppt/tags/tag111.xml" ContentType="application/vnd.openxmlformats-officedocument.presentationml.tags+xml"/>
  <Override PartName="/ppt/tags/tag1110.xml" ContentType="application/vnd.openxmlformats-officedocument.presentationml.tags+xml"/>
  <Override PartName="/ppt/tags/tag1111.xml" ContentType="application/vnd.openxmlformats-officedocument.presentationml.tags+xml"/>
  <Override PartName="/ppt/tags/tag1112.xml" ContentType="application/vnd.openxmlformats-officedocument.presentationml.tags+xml"/>
  <Override PartName="/ppt/tags/tag1113.xml" ContentType="application/vnd.openxmlformats-officedocument.presentationml.tags+xml"/>
  <Override PartName="/ppt/tags/tag1114.xml" ContentType="application/vnd.openxmlformats-officedocument.presentationml.tags+xml"/>
  <Override PartName="/ppt/tags/tag1115.xml" ContentType="application/vnd.openxmlformats-officedocument.presentationml.tags+xml"/>
  <Override PartName="/ppt/tags/tag1116.xml" ContentType="application/vnd.openxmlformats-officedocument.presentationml.tags+xml"/>
  <Override PartName="/ppt/tags/tag1117.xml" ContentType="application/vnd.openxmlformats-officedocument.presentationml.tags+xml"/>
  <Override PartName="/ppt/tags/tag1118.xml" ContentType="application/vnd.openxmlformats-officedocument.presentationml.tags+xml"/>
  <Override PartName="/ppt/tags/tag1119.xml" ContentType="application/vnd.openxmlformats-officedocument.presentationml.tags+xml"/>
  <Override PartName="/ppt/tags/tag112.xml" ContentType="application/vnd.openxmlformats-officedocument.presentationml.tags+xml"/>
  <Override PartName="/ppt/tags/tag1120.xml" ContentType="application/vnd.openxmlformats-officedocument.presentationml.tags+xml"/>
  <Override PartName="/ppt/tags/tag1121.xml" ContentType="application/vnd.openxmlformats-officedocument.presentationml.tags+xml"/>
  <Override PartName="/ppt/tags/tag1122.xml" ContentType="application/vnd.openxmlformats-officedocument.presentationml.tags+xml"/>
  <Override PartName="/ppt/tags/tag1123.xml" ContentType="application/vnd.openxmlformats-officedocument.presentationml.tags+xml"/>
  <Override PartName="/ppt/tags/tag1124.xml" ContentType="application/vnd.openxmlformats-officedocument.presentationml.tags+xml"/>
  <Override PartName="/ppt/tags/tag1125.xml" ContentType="application/vnd.openxmlformats-officedocument.presentationml.tags+xml"/>
  <Override PartName="/ppt/tags/tag1126.xml" ContentType="application/vnd.openxmlformats-officedocument.presentationml.tags+xml"/>
  <Override PartName="/ppt/tags/tag1127.xml" ContentType="application/vnd.openxmlformats-officedocument.presentationml.tags+xml"/>
  <Override PartName="/ppt/tags/tag1128.xml" ContentType="application/vnd.openxmlformats-officedocument.presentationml.tags+xml"/>
  <Override PartName="/ppt/tags/tag1129.xml" ContentType="application/vnd.openxmlformats-officedocument.presentationml.tags+xml"/>
  <Override PartName="/ppt/tags/tag113.xml" ContentType="application/vnd.openxmlformats-officedocument.presentationml.tags+xml"/>
  <Override PartName="/ppt/tags/tag1130.xml" ContentType="application/vnd.openxmlformats-officedocument.presentationml.tags+xml"/>
  <Override PartName="/ppt/tags/tag1131.xml" ContentType="application/vnd.openxmlformats-officedocument.presentationml.tags+xml"/>
  <Override PartName="/ppt/tags/tag1132.xml" ContentType="application/vnd.openxmlformats-officedocument.presentationml.tags+xml"/>
  <Override PartName="/ppt/tags/tag1133.xml" ContentType="application/vnd.openxmlformats-officedocument.presentationml.tags+xml"/>
  <Override PartName="/ppt/tags/tag1134.xml" ContentType="application/vnd.openxmlformats-officedocument.presentationml.tags+xml"/>
  <Override PartName="/ppt/tags/tag1135.xml" ContentType="application/vnd.openxmlformats-officedocument.presentationml.tags+xml"/>
  <Override PartName="/ppt/tags/tag1136.xml" ContentType="application/vnd.openxmlformats-officedocument.presentationml.tags+xml"/>
  <Override PartName="/ppt/tags/tag1137.xml" ContentType="application/vnd.openxmlformats-officedocument.presentationml.tags+xml"/>
  <Override PartName="/ppt/tags/tag1138.xml" ContentType="application/vnd.openxmlformats-officedocument.presentationml.tags+xml"/>
  <Override PartName="/ppt/tags/tag1139.xml" ContentType="application/vnd.openxmlformats-officedocument.presentationml.tags+xml"/>
  <Override PartName="/ppt/tags/tag114.xml" ContentType="application/vnd.openxmlformats-officedocument.presentationml.tags+xml"/>
  <Override PartName="/ppt/tags/tag1140.xml" ContentType="application/vnd.openxmlformats-officedocument.presentationml.tags+xml"/>
  <Override PartName="/ppt/tags/tag1141.xml" ContentType="application/vnd.openxmlformats-officedocument.presentationml.tags+xml"/>
  <Override PartName="/ppt/tags/tag1142.xml" ContentType="application/vnd.openxmlformats-officedocument.presentationml.tags+xml"/>
  <Override PartName="/ppt/tags/tag1143.xml" ContentType="application/vnd.openxmlformats-officedocument.presentationml.tags+xml"/>
  <Override PartName="/ppt/tags/tag1144.xml" ContentType="application/vnd.openxmlformats-officedocument.presentationml.tags+xml"/>
  <Override PartName="/ppt/tags/tag1145.xml" ContentType="application/vnd.openxmlformats-officedocument.presentationml.tags+xml"/>
  <Override PartName="/ppt/tags/tag1146.xml" ContentType="application/vnd.openxmlformats-officedocument.presentationml.tags+xml"/>
  <Override PartName="/ppt/tags/tag1147.xml" ContentType="application/vnd.openxmlformats-officedocument.presentationml.tags+xml"/>
  <Override PartName="/ppt/tags/tag1148.xml" ContentType="application/vnd.openxmlformats-officedocument.presentationml.tags+xml"/>
  <Override PartName="/ppt/tags/tag1149.xml" ContentType="application/vnd.openxmlformats-officedocument.presentationml.tags+xml"/>
  <Override PartName="/ppt/tags/tag115.xml" ContentType="application/vnd.openxmlformats-officedocument.presentationml.tags+xml"/>
  <Override PartName="/ppt/tags/tag1150.xml" ContentType="application/vnd.openxmlformats-officedocument.presentationml.tags+xml"/>
  <Override PartName="/ppt/tags/tag1151.xml" ContentType="application/vnd.openxmlformats-officedocument.presentationml.tags+xml"/>
  <Override PartName="/ppt/tags/tag1152.xml" ContentType="application/vnd.openxmlformats-officedocument.presentationml.tags+xml"/>
  <Override PartName="/ppt/tags/tag1153.xml" ContentType="application/vnd.openxmlformats-officedocument.presentationml.tags+xml"/>
  <Override PartName="/ppt/tags/tag1154.xml" ContentType="application/vnd.openxmlformats-officedocument.presentationml.tags+xml"/>
  <Override PartName="/ppt/tags/tag1155.xml" ContentType="application/vnd.openxmlformats-officedocument.presentationml.tags+xml"/>
  <Override PartName="/ppt/tags/tag1156.xml" ContentType="application/vnd.openxmlformats-officedocument.presentationml.tags+xml"/>
  <Override PartName="/ppt/tags/tag1157.xml" ContentType="application/vnd.openxmlformats-officedocument.presentationml.tags+xml"/>
  <Override PartName="/ppt/tags/tag1158.xml" ContentType="application/vnd.openxmlformats-officedocument.presentationml.tags+xml"/>
  <Override PartName="/ppt/tags/tag1159.xml" ContentType="application/vnd.openxmlformats-officedocument.presentationml.tags+xml"/>
  <Override PartName="/ppt/tags/tag116.xml" ContentType="application/vnd.openxmlformats-officedocument.presentationml.tags+xml"/>
  <Override PartName="/ppt/tags/tag1160.xml" ContentType="application/vnd.openxmlformats-officedocument.presentationml.tags+xml"/>
  <Override PartName="/ppt/tags/tag1161.xml" ContentType="application/vnd.openxmlformats-officedocument.presentationml.tags+xml"/>
  <Override PartName="/ppt/tags/tag1162.xml" ContentType="application/vnd.openxmlformats-officedocument.presentationml.tags+xml"/>
  <Override PartName="/ppt/tags/tag1163.xml" ContentType="application/vnd.openxmlformats-officedocument.presentationml.tags+xml"/>
  <Override PartName="/ppt/tags/tag1164.xml" ContentType="application/vnd.openxmlformats-officedocument.presentationml.tags+xml"/>
  <Override PartName="/ppt/tags/tag1165.xml" ContentType="application/vnd.openxmlformats-officedocument.presentationml.tags+xml"/>
  <Override PartName="/ppt/tags/tag1166.xml" ContentType="application/vnd.openxmlformats-officedocument.presentationml.tags+xml"/>
  <Override PartName="/ppt/tags/tag1167.xml" ContentType="application/vnd.openxmlformats-officedocument.presentationml.tags+xml"/>
  <Override PartName="/ppt/tags/tag1168.xml" ContentType="application/vnd.openxmlformats-officedocument.presentationml.tags+xml"/>
  <Override PartName="/ppt/tags/tag1169.xml" ContentType="application/vnd.openxmlformats-officedocument.presentationml.tags+xml"/>
  <Override PartName="/ppt/tags/tag117.xml" ContentType="application/vnd.openxmlformats-officedocument.presentationml.tags+xml"/>
  <Override PartName="/ppt/tags/tag1170.xml" ContentType="application/vnd.openxmlformats-officedocument.presentationml.tags+xml"/>
  <Override PartName="/ppt/tags/tag1171.xml" ContentType="application/vnd.openxmlformats-officedocument.presentationml.tags+xml"/>
  <Override PartName="/ppt/tags/tag1172.xml" ContentType="application/vnd.openxmlformats-officedocument.presentationml.tags+xml"/>
  <Override PartName="/ppt/tags/tag1173.xml" ContentType="application/vnd.openxmlformats-officedocument.presentationml.tags+xml"/>
  <Override PartName="/ppt/tags/tag1174.xml" ContentType="application/vnd.openxmlformats-officedocument.presentationml.tags+xml"/>
  <Override PartName="/ppt/tags/tag1175.xml" ContentType="application/vnd.openxmlformats-officedocument.presentationml.tags+xml"/>
  <Override PartName="/ppt/tags/tag1176.xml" ContentType="application/vnd.openxmlformats-officedocument.presentationml.tags+xml"/>
  <Override PartName="/ppt/tags/tag1177.xml" ContentType="application/vnd.openxmlformats-officedocument.presentationml.tags+xml"/>
  <Override PartName="/ppt/tags/tag1178.xml" ContentType="application/vnd.openxmlformats-officedocument.presentationml.tags+xml"/>
  <Override PartName="/ppt/tags/tag1179.xml" ContentType="application/vnd.openxmlformats-officedocument.presentationml.tags+xml"/>
  <Override PartName="/ppt/tags/tag118.xml" ContentType="application/vnd.openxmlformats-officedocument.presentationml.tags+xml"/>
  <Override PartName="/ppt/tags/tag1180.xml" ContentType="application/vnd.openxmlformats-officedocument.presentationml.tags+xml"/>
  <Override PartName="/ppt/tags/tag1181.xml" ContentType="application/vnd.openxmlformats-officedocument.presentationml.tags+xml"/>
  <Override PartName="/ppt/tags/tag1182.xml" ContentType="application/vnd.openxmlformats-officedocument.presentationml.tags+xml"/>
  <Override PartName="/ppt/tags/tag1183.xml" ContentType="application/vnd.openxmlformats-officedocument.presentationml.tags+xml"/>
  <Override PartName="/ppt/tags/tag1184.xml" ContentType="application/vnd.openxmlformats-officedocument.presentationml.tags+xml"/>
  <Override PartName="/ppt/tags/tag1185.xml" ContentType="application/vnd.openxmlformats-officedocument.presentationml.tags+xml"/>
  <Override PartName="/ppt/tags/tag1186.xml" ContentType="application/vnd.openxmlformats-officedocument.presentationml.tags+xml"/>
  <Override PartName="/ppt/tags/tag1187.xml" ContentType="application/vnd.openxmlformats-officedocument.presentationml.tags+xml"/>
  <Override PartName="/ppt/tags/tag1188.xml" ContentType="application/vnd.openxmlformats-officedocument.presentationml.tags+xml"/>
  <Override PartName="/ppt/tags/tag1189.xml" ContentType="application/vnd.openxmlformats-officedocument.presentationml.tags+xml"/>
  <Override PartName="/ppt/tags/tag119.xml" ContentType="application/vnd.openxmlformats-officedocument.presentationml.tags+xml"/>
  <Override PartName="/ppt/tags/tag1190.xml" ContentType="application/vnd.openxmlformats-officedocument.presentationml.tags+xml"/>
  <Override PartName="/ppt/tags/tag1191.xml" ContentType="application/vnd.openxmlformats-officedocument.presentationml.tags+xml"/>
  <Override PartName="/ppt/tags/tag1192.xml" ContentType="application/vnd.openxmlformats-officedocument.presentationml.tags+xml"/>
  <Override PartName="/ppt/tags/tag1193.xml" ContentType="application/vnd.openxmlformats-officedocument.presentationml.tags+xml"/>
  <Override PartName="/ppt/tags/tag1194.xml" ContentType="application/vnd.openxmlformats-officedocument.presentationml.tags+xml"/>
  <Override PartName="/ppt/tags/tag1195.xml" ContentType="application/vnd.openxmlformats-officedocument.presentationml.tags+xml"/>
  <Override PartName="/ppt/tags/tag1196.xml" ContentType="application/vnd.openxmlformats-officedocument.presentationml.tags+xml"/>
  <Override PartName="/ppt/tags/tag1197.xml" ContentType="application/vnd.openxmlformats-officedocument.presentationml.tags+xml"/>
  <Override PartName="/ppt/tags/tag1198.xml" ContentType="application/vnd.openxmlformats-officedocument.presentationml.tags+xml"/>
  <Override PartName="/ppt/tags/tag119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00.xml" ContentType="application/vnd.openxmlformats-officedocument.presentationml.tags+xml"/>
  <Override PartName="/ppt/tags/tag1201.xml" ContentType="application/vnd.openxmlformats-officedocument.presentationml.tags+xml"/>
  <Override PartName="/ppt/tags/tag1202.xml" ContentType="application/vnd.openxmlformats-officedocument.presentationml.tags+xml"/>
  <Override PartName="/ppt/tags/tag1203.xml" ContentType="application/vnd.openxmlformats-officedocument.presentationml.tags+xml"/>
  <Override PartName="/ppt/tags/tag1204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9" r:id="rId4"/>
    <p:sldMasterId id="2147483698" r:id="rId5"/>
    <p:sldMasterId id="2147483717" r:id="rId6"/>
  </p:sldMasterIdLst>
  <p:notesMasterIdLst>
    <p:notesMasterId r:id="rId30"/>
  </p:notesMasterIdLst>
  <p:sldIdLst>
    <p:sldId id="328" r:id="rId7"/>
    <p:sldId id="380" r:id="rId8"/>
    <p:sldId id="430" r:id="rId9"/>
    <p:sldId id="381" r:id="rId10"/>
    <p:sldId id="382" r:id="rId11"/>
    <p:sldId id="338" r:id="rId12"/>
    <p:sldId id="383" r:id="rId13"/>
    <p:sldId id="392" r:id="rId14"/>
    <p:sldId id="341" r:id="rId15"/>
    <p:sldId id="343" r:id="rId16"/>
    <p:sldId id="384" r:id="rId17"/>
    <p:sldId id="385" r:id="rId18"/>
    <p:sldId id="386" r:id="rId19"/>
    <p:sldId id="347" r:id="rId20"/>
    <p:sldId id="348" r:id="rId21"/>
    <p:sldId id="349" r:id="rId22"/>
    <p:sldId id="350" r:id="rId23"/>
    <p:sldId id="387" r:id="rId24"/>
    <p:sldId id="388" r:id="rId25"/>
    <p:sldId id="389" r:id="rId26"/>
    <p:sldId id="390" r:id="rId27"/>
    <p:sldId id="355" r:id="rId28"/>
    <p:sldId id="374" r:id="rId29"/>
    <p:sldId id="375" r:id="rId31"/>
    <p:sldId id="376" r:id="rId32"/>
    <p:sldId id="377" r:id="rId33"/>
    <p:sldId id="378" r:id="rId34"/>
    <p:sldId id="379" r:id="rId35"/>
    <p:sldId id="358" r:id="rId36"/>
    <p:sldId id="428" r:id="rId37"/>
  </p:sldIdLst>
  <p:sldSz cx="9144000" cy="6858000" type="screen4x3"/>
  <p:notesSz cx="6858000" cy="9144000"/>
  <p:custDataLst>
    <p:tags r:id="rId42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39"/>
    <p:restoredTop sz="94682"/>
  </p:normalViewPr>
  <p:slideViewPr>
    <p:cSldViewPr showGuides="1">
      <p:cViewPr varScale="1">
        <p:scale>
          <a:sx n="70" d="100"/>
          <a:sy n="70" d="100"/>
        </p:scale>
        <p:origin x="-85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2" Type="http://schemas.openxmlformats.org/officeDocument/2006/relationships/tags" Target="tags/tag1204.xml"/><Relationship Id="rId41" Type="http://schemas.openxmlformats.org/officeDocument/2006/relationships/commentAuthors" Target="commentAuthors.xml"/><Relationship Id="rId40" Type="http://schemas.openxmlformats.org/officeDocument/2006/relationships/tableStyles" Target="tableStyles.xml"/><Relationship Id="rId4" Type="http://schemas.openxmlformats.org/officeDocument/2006/relationships/slideMaster" Target="slideMasters/slideMaster3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1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9" Type="http://schemas.openxmlformats.org/officeDocument/2006/relationships/tags" Target="../tags/tag28.xml"/><Relationship Id="rId28" Type="http://schemas.openxmlformats.org/officeDocument/2006/relationships/tags" Target="../tags/tag27.xml"/><Relationship Id="rId27" Type="http://schemas.openxmlformats.org/officeDocument/2006/relationships/tags" Target="../tags/tag26.xml"/><Relationship Id="rId26" Type="http://schemas.openxmlformats.org/officeDocument/2006/relationships/tags" Target="../tags/tag25.xml"/><Relationship Id="rId25" Type="http://schemas.openxmlformats.org/officeDocument/2006/relationships/tags" Target="../tags/tag24.xml"/><Relationship Id="rId24" Type="http://schemas.openxmlformats.org/officeDocument/2006/relationships/tags" Target="../tags/tag23.xml"/><Relationship Id="rId23" Type="http://schemas.openxmlformats.org/officeDocument/2006/relationships/tags" Target="../tags/tag22.xml"/><Relationship Id="rId22" Type="http://schemas.openxmlformats.org/officeDocument/2006/relationships/tags" Target="../tags/tag21.xml"/><Relationship Id="rId21" Type="http://schemas.openxmlformats.org/officeDocument/2006/relationships/tags" Target="../tags/tag20.xml"/><Relationship Id="rId20" Type="http://schemas.openxmlformats.org/officeDocument/2006/relationships/tags" Target="../tags/tag19.xml"/><Relationship Id="rId2" Type="http://schemas.openxmlformats.org/officeDocument/2006/relationships/tags" Target="../tags/tag1.xml"/><Relationship Id="rId19" Type="http://schemas.openxmlformats.org/officeDocument/2006/relationships/tags" Target="../tags/tag18.xml"/><Relationship Id="rId18" Type="http://schemas.openxmlformats.org/officeDocument/2006/relationships/tags" Target="../tags/tag17.xml"/><Relationship Id="rId17" Type="http://schemas.openxmlformats.org/officeDocument/2006/relationships/tags" Target="../tags/tag16.xml"/><Relationship Id="rId16" Type="http://schemas.openxmlformats.org/officeDocument/2006/relationships/tags" Target="../tags/tag15.xml"/><Relationship Id="rId15" Type="http://schemas.openxmlformats.org/officeDocument/2006/relationships/tags" Target="../tags/tag14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tags" Target="../tags/tag35.xml"/><Relationship Id="rId7" Type="http://schemas.openxmlformats.org/officeDocument/2006/relationships/tags" Target="../tags/tag34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1" Type="http://schemas.openxmlformats.org/officeDocument/2006/relationships/tags" Target="../tags/tag38.xml"/><Relationship Id="rId10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7" Type="http://schemas.openxmlformats.org/officeDocument/2006/relationships/tags" Target="../tags/tag64.xml"/><Relationship Id="rId26" Type="http://schemas.openxmlformats.org/officeDocument/2006/relationships/tags" Target="../tags/tag63.xml"/><Relationship Id="rId25" Type="http://schemas.openxmlformats.org/officeDocument/2006/relationships/tags" Target="../tags/tag62.xml"/><Relationship Id="rId24" Type="http://schemas.openxmlformats.org/officeDocument/2006/relationships/tags" Target="../tags/tag61.xml"/><Relationship Id="rId23" Type="http://schemas.openxmlformats.org/officeDocument/2006/relationships/tags" Target="../tags/tag60.xml"/><Relationship Id="rId22" Type="http://schemas.openxmlformats.org/officeDocument/2006/relationships/tags" Target="../tags/tag59.xml"/><Relationship Id="rId21" Type="http://schemas.openxmlformats.org/officeDocument/2006/relationships/tags" Target="../tags/tag58.xml"/><Relationship Id="rId20" Type="http://schemas.openxmlformats.org/officeDocument/2006/relationships/tags" Target="../tags/tag57.xml"/><Relationship Id="rId2" Type="http://schemas.openxmlformats.org/officeDocument/2006/relationships/tags" Target="../tags/tag39.xml"/><Relationship Id="rId19" Type="http://schemas.openxmlformats.org/officeDocument/2006/relationships/tags" Target="../tags/tag56.xml"/><Relationship Id="rId18" Type="http://schemas.openxmlformats.org/officeDocument/2006/relationships/tags" Target="../tags/tag55.xml"/><Relationship Id="rId17" Type="http://schemas.openxmlformats.org/officeDocument/2006/relationships/tags" Target="../tags/tag54.xml"/><Relationship Id="rId16" Type="http://schemas.openxmlformats.org/officeDocument/2006/relationships/tags" Target="../tags/tag53.xml"/><Relationship Id="rId15" Type="http://schemas.openxmlformats.org/officeDocument/2006/relationships/tags" Target="../tags/tag52.xml"/><Relationship Id="rId14" Type="http://schemas.openxmlformats.org/officeDocument/2006/relationships/tags" Target="../tags/tag51.xml"/><Relationship Id="rId13" Type="http://schemas.openxmlformats.org/officeDocument/2006/relationships/tags" Target="../tags/tag50.xml"/><Relationship Id="rId12" Type="http://schemas.openxmlformats.org/officeDocument/2006/relationships/tags" Target="../tags/tag49.xml"/><Relationship Id="rId11" Type="http://schemas.openxmlformats.org/officeDocument/2006/relationships/tags" Target="../tags/tag48.xml"/><Relationship Id="rId10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2" Type="http://schemas.openxmlformats.org/officeDocument/2006/relationships/tags" Target="../tags/tag75.xml"/><Relationship Id="rId11" Type="http://schemas.openxmlformats.org/officeDocument/2006/relationships/tags" Target="../tags/tag74.xml"/><Relationship Id="rId10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83.xml"/><Relationship Id="rId8" Type="http://schemas.openxmlformats.org/officeDocument/2006/relationships/tags" Target="../tags/tag82.xml"/><Relationship Id="rId7" Type="http://schemas.openxmlformats.org/officeDocument/2006/relationships/tags" Target="../tags/tag81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4" Type="http://schemas.openxmlformats.org/officeDocument/2006/relationships/tags" Target="../tags/tag88.xml"/><Relationship Id="rId13" Type="http://schemas.openxmlformats.org/officeDocument/2006/relationships/tags" Target="../tags/tag87.xml"/><Relationship Id="rId12" Type="http://schemas.openxmlformats.org/officeDocument/2006/relationships/tags" Target="../tags/tag86.xml"/><Relationship Id="rId11" Type="http://schemas.openxmlformats.org/officeDocument/2006/relationships/tags" Target="../tags/tag85.xml"/><Relationship Id="rId10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96.xml"/><Relationship Id="rId8" Type="http://schemas.openxmlformats.org/officeDocument/2006/relationships/tags" Target="../tags/tag95.xml"/><Relationship Id="rId7" Type="http://schemas.openxmlformats.org/officeDocument/2006/relationships/tags" Target="../tags/tag94.xml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5" Type="http://schemas.openxmlformats.org/officeDocument/2006/relationships/tags" Target="../tags/tag112.xml"/><Relationship Id="rId24" Type="http://schemas.openxmlformats.org/officeDocument/2006/relationships/tags" Target="../tags/tag111.xml"/><Relationship Id="rId23" Type="http://schemas.openxmlformats.org/officeDocument/2006/relationships/tags" Target="../tags/tag110.xml"/><Relationship Id="rId22" Type="http://schemas.openxmlformats.org/officeDocument/2006/relationships/tags" Target="../tags/tag109.xml"/><Relationship Id="rId21" Type="http://schemas.openxmlformats.org/officeDocument/2006/relationships/tags" Target="../tags/tag108.xml"/><Relationship Id="rId20" Type="http://schemas.openxmlformats.org/officeDocument/2006/relationships/tags" Target="../tags/tag107.xml"/><Relationship Id="rId2" Type="http://schemas.openxmlformats.org/officeDocument/2006/relationships/tags" Target="../tags/tag89.xml"/><Relationship Id="rId19" Type="http://schemas.openxmlformats.org/officeDocument/2006/relationships/tags" Target="../tags/tag106.xml"/><Relationship Id="rId18" Type="http://schemas.openxmlformats.org/officeDocument/2006/relationships/tags" Target="../tags/tag105.xml"/><Relationship Id="rId17" Type="http://schemas.openxmlformats.org/officeDocument/2006/relationships/tags" Target="../tags/tag104.xml"/><Relationship Id="rId16" Type="http://schemas.openxmlformats.org/officeDocument/2006/relationships/tags" Target="../tags/tag103.xml"/><Relationship Id="rId15" Type="http://schemas.openxmlformats.org/officeDocument/2006/relationships/tags" Target="../tags/tag102.xml"/><Relationship Id="rId14" Type="http://schemas.openxmlformats.org/officeDocument/2006/relationships/tags" Target="../tags/tag101.xml"/><Relationship Id="rId13" Type="http://schemas.openxmlformats.org/officeDocument/2006/relationships/tags" Target="../tags/tag100.xml"/><Relationship Id="rId12" Type="http://schemas.openxmlformats.org/officeDocument/2006/relationships/tags" Target="../tags/tag99.xml"/><Relationship Id="rId11" Type="http://schemas.openxmlformats.org/officeDocument/2006/relationships/tags" Target="../tags/tag98.xml"/><Relationship Id="rId10" Type="http://schemas.openxmlformats.org/officeDocument/2006/relationships/tags" Target="../tags/tag9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115.xml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123.xml"/><Relationship Id="rId8" Type="http://schemas.openxmlformats.org/officeDocument/2006/relationships/tags" Target="../tags/tag122.xml"/><Relationship Id="rId7" Type="http://schemas.openxmlformats.org/officeDocument/2006/relationships/tags" Target="../tags/tag121.xml"/><Relationship Id="rId6" Type="http://schemas.openxmlformats.org/officeDocument/2006/relationships/tags" Target="../tags/tag120.xml"/><Relationship Id="rId5" Type="http://schemas.openxmlformats.org/officeDocument/2006/relationships/tags" Target="../tags/tag119.xml"/><Relationship Id="rId4" Type="http://schemas.openxmlformats.org/officeDocument/2006/relationships/tags" Target="../tags/tag118.xml"/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2" Type="http://schemas.openxmlformats.org/officeDocument/2006/relationships/tags" Target="../tags/tag126.xml"/><Relationship Id="rId11" Type="http://schemas.openxmlformats.org/officeDocument/2006/relationships/tags" Target="../tags/tag125.xml"/><Relationship Id="rId10" Type="http://schemas.openxmlformats.org/officeDocument/2006/relationships/tags" Target="../tags/tag12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134.xml"/><Relationship Id="rId8" Type="http://schemas.openxmlformats.org/officeDocument/2006/relationships/tags" Target="../tags/tag133.xml"/><Relationship Id="rId7" Type="http://schemas.openxmlformats.org/officeDocument/2006/relationships/tags" Target="../tags/tag132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tags" Target="../tags/tag129.xml"/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2" Type="http://schemas.openxmlformats.org/officeDocument/2006/relationships/tags" Target="../tags/tag137.xml"/><Relationship Id="rId11" Type="http://schemas.openxmlformats.org/officeDocument/2006/relationships/tags" Target="../tags/tag136.xml"/><Relationship Id="rId10" Type="http://schemas.openxmlformats.org/officeDocument/2006/relationships/tags" Target="../tags/tag135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145.xml"/><Relationship Id="rId8" Type="http://schemas.openxmlformats.org/officeDocument/2006/relationships/tags" Target="../tags/tag144.xml"/><Relationship Id="rId7" Type="http://schemas.openxmlformats.org/officeDocument/2006/relationships/tags" Target="../tags/tag143.xml"/><Relationship Id="rId6" Type="http://schemas.openxmlformats.org/officeDocument/2006/relationships/tags" Target="../tags/tag142.xml"/><Relationship Id="rId5" Type="http://schemas.openxmlformats.org/officeDocument/2006/relationships/tags" Target="../tags/tag141.xml"/><Relationship Id="rId4" Type="http://schemas.openxmlformats.org/officeDocument/2006/relationships/tags" Target="../tags/tag140.xml"/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1" Type="http://schemas.openxmlformats.org/officeDocument/2006/relationships/tags" Target="../tags/tag147.xml"/><Relationship Id="rId10" Type="http://schemas.openxmlformats.org/officeDocument/2006/relationships/tags" Target="../tags/tag14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55.xml"/><Relationship Id="rId8" Type="http://schemas.openxmlformats.org/officeDocument/2006/relationships/tags" Target="../tags/tag154.xml"/><Relationship Id="rId7" Type="http://schemas.openxmlformats.org/officeDocument/2006/relationships/tags" Target="../tags/tag153.xml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tags" Target="../tags/tag150.xml"/><Relationship Id="rId3" Type="http://schemas.openxmlformats.org/officeDocument/2006/relationships/tags" Target="../tags/tag149.xml"/><Relationship Id="rId27" Type="http://schemas.openxmlformats.org/officeDocument/2006/relationships/tags" Target="../tags/tag173.xml"/><Relationship Id="rId26" Type="http://schemas.openxmlformats.org/officeDocument/2006/relationships/tags" Target="../tags/tag172.xml"/><Relationship Id="rId25" Type="http://schemas.openxmlformats.org/officeDocument/2006/relationships/tags" Target="../tags/tag171.xml"/><Relationship Id="rId24" Type="http://schemas.openxmlformats.org/officeDocument/2006/relationships/tags" Target="../tags/tag170.xml"/><Relationship Id="rId23" Type="http://schemas.openxmlformats.org/officeDocument/2006/relationships/tags" Target="../tags/tag169.xml"/><Relationship Id="rId22" Type="http://schemas.openxmlformats.org/officeDocument/2006/relationships/tags" Target="../tags/tag168.xml"/><Relationship Id="rId21" Type="http://schemas.openxmlformats.org/officeDocument/2006/relationships/tags" Target="../tags/tag167.xml"/><Relationship Id="rId20" Type="http://schemas.openxmlformats.org/officeDocument/2006/relationships/tags" Target="../tags/tag166.xml"/><Relationship Id="rId2" Type="http://schemas.openxmlformats.org/officeDocument/2006/relationships/tags" Target="../tags/tag148.xml"/><Relationship Id="rId19" Type="http://schemas.openxmlformats.org/officeDocument/2006/relationships/tags" Target="../tags/tag165.xml"/><Relationship Id="rId18" Type="http://schemas.openxmlformats.org/officeDocument/2006/relationships/tags" Target="../tags/tag164.xml"/><Relationship Id="rId17" Type="http://schemas.openxmlformats.org/officeDocument/2006/relationships/tags" Target="../tags/tag163.xml"/><Relationship Id="rId16" Type="http://schemas.openxmlformats.org/officeDocument/2006/relationships/tags" Target="../tags/tag162.xml"/><Relationship Id="rId15" Type="http://schemas.openxmlformats.org/officeDocument/2006/relationships/tags" Target="../tags/tag161.xml"/><Relationship Id="rId14" Type="http://schemas.openxmlformats.org/officeDocument/2006/relationships/tags" Target="../tags/tag160.xml"/><Relationship Id="rId13" Type="http://schemas.openxmlformats.org/officeDocument/2006/relationships/tags" Target="../tags/tag159.xml"/><Relationship Id="rId12" Type="http://schemas.openxmlformats.org/officeDocument/2006/relationships/tags" Target="../tags/tag158.xml"/><Relationship Id="rId11" Type="http://schemas.openxmlformats.org/officeDocument/2006/relationships/tags" Target="../tags/tag157.xml"/><Relationship Id="rId10" Type="http://schemas.openxmlformats.org/officeDocument/2006/relationships/tags" Target="../tags/tag156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81.xml"/><Relationship Id="rId8" Type="http://schemas.openxmlformats.org/officeDocument/2006/relationships/tags" Target="../tags/tag180.xml"/><Relationship Id="rId7" Type="http://schemas.openxmlformats.org/officeDocument/2006/relationships/tags" Target="../tags/tag179.xml"/><Relationship Id="rId6" Type="http://schemas.openxmlformats.org/officeDocument/2006/relationships/tags" Target="../tags/tag178.xml"/><Relationship Id="rId5" Type="http://schemas.openxmlformats.org/officeDocument/2006/relationships/tags" Target="../tags/tag177.xml"/><Relationship Id="rId4" Type="http://schemas.openxmlformats.org/officeDocument/2006/relationships/tags" Target="../tags/tag176.xml"/><Relationship Id="rId3" Type="http://schemas.openxmlformats.org/officeDocument/2006/relationships/tags" Target="../tags/tag175.xml"/><Relationship Id="rId2" Type="http://schemas.openxmlformats.org/officeDocument/2006/relationships/tags" Target="../tags/tag174.xml"/><Relationship Id="rId10" Type="http://schemas.openxmlformats.org/officeDocument/2006/relationships/tags" Target="../tags/tag182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90.xml"/><Relationship Id="rId8" Type="http://schemas.openxmlformats.org/officeDocument/2006/relationships/tags" Target="../tags/tag189.xml"/><Relationship Id="rId7" Type="http://schemas.openxmlformats.org/officeDocument/2006/relationships/tags" Target="../tags/tag188.xml"/><Relationship Id="rId6" Type="http://schemas.openxmlformats.org/officeDocument/2006/relationships/tags" Target="../tags/tag187.xml"/><Relationship Id="rId5" Type="http://schemas.openxmlformats.org/officeDocument/2006/relationships/tags" Target="../tags/tag186.xml"/><Relationship Id="rId4" Type="http://schemas.openxmlformats.org/officeDocument/2006/relationships/tags" Target="../tags/tag185.xml"/><Relationship Id="rId3" Type="http://schemas.openxmlformats.org/officeDocument/2006/relationships/tags" Target="../tags/tag184.xml"/><Relationship Id="rId2" Type="http://schemas.openxmlformats.org/officeDocument/2006/relationships/tags" Target="../tags/tag183.xml"/><Relationship Id="rId12" Type="http://schemas.openxmlformats.org/officeDocument/2006/relationships/tags" Target="../tags/tag193.xml"/><Relationship Id="rId11" Type="http://schemas.openxmlformats.org/officeDocument/2006/relationships/tags" Target="../tags/tag192.xml"/><Relationship Id="rId10" Type="http://schemas.openxmlformats.org/officeDocument/2006/relationships/tags" Target="../tags/tag191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201.xml"/><Relationship Id="rId8" Type="http://schemas.openxmlformats.org/officeDocument/2006/relationships/tags" Target="../tags/tag200.xml"/><Relationship Id="rId7" Type="http://schemas.openxmlformats.org/officeDocument/2006/relationships/tags" Target="../tags/tag199.xml"/><Relationship Id="rId6" Type="http://schemas.openxmlformats.org/officeDocument/2006/relationships/tags" Target="../tags/tag198.xml"/><Relationship Id="rId5" Type="http://schemas.openxmlformats.org/officeDocument/2006/relationships/tags" Target="../tags/tag197.xml"/><Relationship Id="rId4" Type="http://schemas.openxmlformats.org/officeDocument/2006/relationships/tags" Target="../tags/tag196.xml"/><Relationship Id="rId3" Type="http://schemas.openxmlformats.org/officeDocument/2006/relationships/tags" Target="../tags/tag195.xml"/><Relationship Id="rId2" Type="http://schemas.openxmlformats.org/officeDocument/2006/relationships/tags" Target="../tags/tag194.xml"/><Relationship Id="rId13" Type="http://schemas.openxmlformats.org/officeDocument/2006/relationships/tags" Target="../tags/tag205.xml"/><Relationship Id="rId12" Type="http://schemas.openxmlformats.org/officeDocument/2006/relationships/tags" Target="../tags/tag204.xml"/><Relationship Id="rId11" Type="http://schemas.openxmlformats.org/officeDocument/2006/relationships/tags" Target="../tags/tag203.xml"/><Relationship Id="rId10" Type="http://schemas.openxmlformats.org/officeDocument/2006/relationships/tags" Target="../tags/tag202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213.xml"/><Relationship Id="rId8" Type="http://schemas.openxmlformats.org/officeDocument/2006/relationships/tags" Target="../tags/tag212.xml"/><Relationship Id="rId7" Type="http://schemas.openxmlformats.org/officeDocument/2006/relationships/tags" Target="../tags/tag211.xml"/><Relationship Id="rId6" Type="http://schemas.openxmlformats.org/officeDocument/2006/relationships/tags" Target="../tags/tag210.xml"/><Relationship Id="rId5" Type="http://schemas.openxmlformats.org/officeDocument/2006/relationships/tags" Target="../tags/tag209.xml"/><Relationship Id="rId4" Type="http://schemas.openxmlformats.org/officeDocument/2006/relationships/tags" Target="../tags/tag208.xml"/><Relationship Id="rId3" Type="http://schemas.openxmlformats.org/officeDocument/2006/relationships/tags" Target="../tags/tag207.xml"/><Relationship Id="rId2" Type="http://schemas.openxmlformats.org/officeDocument/2006/relationships/tags" Target="../tags/tag206.xml"/><Relationship Id="rId13" Type="http://schemas.openxmlformats.org/officeDocument/2006/relationships/tags" Target="../tags/tag217.xml"/><Relationship Id="rId12" Type="http://schemas.openxmlformats.org/officeDocument/2006/relationships/tags" Target="../tags/tag216.xml"/><Relationship Id="rId11" Type="http://schemas.openxmlformats.org/officeDocument/2006/relationships/tags" Target="../tags/tag215.xml"/><Relationship Id="rId10" Type="http://schemas.openxmlformats.org/officeDocument/2006/relationships/tags" Target="../tags/tag214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225.xml"/><Relationship Id="rId8" Type="http://schemas.openxmlformats.org/officeDocument/2006/relationships/tags" Target="../tags/tag224.xml"/><Relationship Id="rId7" Type="http://schemas.openxmlformats.org/officeDocument/2006/relationships/tags" Target="../tags/tag223.xml"/><Relationship Id="rId6" Type="http://schemas.openxmlformats.org/officeDocument/2006/relationships/tags" Target="../tags/tag222.xml"/><Relationship Id="rId5" Type="http://schemas.openxmlformats.org/officeDocument/2006/relationships/tags" Target="../tags/tag221.xml"/><Relationship Id="rId4" Type="http://schemas.openxmlformats.org/officeDocument/2006/relationships/tags" Target="../tags/tag220.xml"/><Relationship Id="rId3" Type="http://schemas.openxmlformats.org/officeDocument/2006/relationships/tags" Target="../tags/tag219.xml"/><Relationship Id="rId2" Type="http://schemas.openxmlformats.org/officeDocument/2006/relationships/tags" Target="../tags/tag218.xml"/><Relationship Id="rId13" Type="http://schemas.openxmlformats.org/officeDocument/2006/relationships/tags" Target="../tags/tag229.xml"/><Relationship Id="rId12" Type="http://schemas.openxmlformats.org/officeDocument/2006/relationships/tags" Target="../tags/tag228.xml"/><Relationship Id="rId11" Type="http://schemas.openxmlformats.org/officeDocument/2006/relationships/tags" Target="../tags/tag227.xml"/><Relationship Id="rId10" Type="http://schemas.openxmlformats.org/officeDocument/2006/relationships/tags" Target="../tags/tag226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237.xml"/><Relationship Id="rId8" Type="http://schemas.openxmlformats.org/officeDocument/2006/relationships/tags" Target="../tags/tag236.xml"/><Relationship Id="rId7" Type="http://schemas.openxmlformats.org/officeDocument/2006/relationships/tags" Target="../tags/tag235.xml"/><Relationship Id="rId6" Type="http://schemas.openxmlformats.org/officeDocument/2006/relationships/tags" Target="../tags/tag234.xml"/><Relationship Id="rId5" Type="http://schemas.openxmlformats.org/officeDocument/2006/relationships/tags" Target="../tags/tag233.xml"/><Relationship Id="rId4" Type="http://schemas.openxmlformats.org/officeDocument/2006/relationships/tags" Target="../tags/tag232.xml"/><Relationship Id="rId3" Type="http://schemas.openxmlformats.org/officeDocument/2006/relationships/tags" Target="../tags/tag231.xml"/><Relationship Id="rId2" Type="http://schemas.openxmlformats.org/officeDocument/2006/relationships/tags" Target="../tags/tag230.xml"/><Relationship Id="rId15" Type="http://schemas.openxmlformats.org/officeDocument/2006/relationships/tags" Target="../tags/tag243.xml"/><Relationship Id="rId14" Type="http://schemas.openxmlformats.org/officeDocument/2006/relationships/tags" Target="../tags/tag242.xml"/><Relationship Id="rId13" Type="http://schemas.openxmlformats.org/officeDocument/2006/relationships/tags" Target="../tags/tag241.xml"/><Relationship Id="rId12" Type="http://schemas.openxmlformats.org/officeDocument/2006/relationships/tags" Target="../tags/tag240.xml"/><Relationship Id="rId11" Type="http://schemas.openxmlformats.org/officeDocument/2006/relationships/tags" Target="../tags/tag239.xml"/><Relationship Id="rId10" Type="http://schemas.openxmlformats.org/officeDocument/2006/relationships/tags" Target="../tags/tag238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251.xml"/><Relationship Id="rId8" Type="http://schemas.openxmlformats.org/officeDocument/2006/relationships/tags" Target="../tags/tag250.xml"/><Relationship Id="rId7" Type="http://schemas.openxmlformats.org/officeDocument/2006/relationships/tags" Target="../tags/tag249.xml"/><Relationship Id="rId6" Type="http://schemas.openxmlformats.org/officeDocument/2006/relationships/tags" Target="../tags/tag248.xml"/><Relationship Id="rId5" Type="http://schemas.openxmlformats.org/officeDocument/2006/relationships/tags" Target="../tags/tag247.xml"/><Relationship Id="rId4" Type="http://schemas.openxmlformats.org/officeDocument/2006/relationships/tags" Target="../tags/tag246.xml"/><Relationship Id="rId3" Type="http://schemas.openxmlformats.org/officeDocument/2006/relationships/tags" Target="../tags/tag245.xml"/><Relationship Id="rId2" Type="http://schemas.openxmlformats.org/officeDocument/2006/relationships/tags" Target="../tags/tag244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265.xml"/><Relationship Id="rId8" Type="http://schemas.openxmlformats.org/officeDocument/2006/relationships/tags" Target="../tags/tag264.xml"/><Relationship Id="rId7" Type="http://schemas.openxmlformats.org/officeDocument/2006/relationships/tags" Target="../tags/tag263.xml"/><Relationship Id="rId6" Type="http://schemas.openxmlformats.org/officeDocument/2006/relationships/tags" Target="../tags/tag262.xml"/><Relationship Id="rId5" Type="http://schemas.openxmlformats.org/officeDocument/2006/relationships/tags" Target="../tags/tag261.xml"/><Relationship Id="rId4" Type="http://schemas.openxmlformats.org/officeDocument/2006/relationships/tags" Target="../tags/tag260.xml"/><Relationship Id="rId3" Type="http://schemas.openxmlformats.org/officeDocument/2006/relationships/tags" Target="../tags/tag259.xml"/><Relationship Id="rId29" Type="http://schemas.openxmlformats.org/officeDocument/2006/relationships/tags" Target="../tags/tag285.xml"/><Relationship Id="rId28" Type="http://schemas.openxmlformats.org/officeDocument/2006/relationships/tags" Target="../tags/tag284.xml"/><Relationship Id="rId27" Type="http://schemas.openxmlformats.org/officeDocument/2006/relationships/tags" Target="../tags/tag283.xml"/><Relationship Id="rId26" Type="http://schemas.openxmlformats.org/officeDocument/2006/relationships/tags" Target="../tags/tag282.xml"/><Relationship Id="rId25" Type="http://schemas.openxmlformats.org/officeDocument/2006/relationships/tags" Target="../tags/tag281.xml"/><Relationship Id="rId24" Type="http://schemas.openxmlformats.org/officeDocument/2006/relationships/tags" Target="../tags/tag280.xml"/><Relationship Id="rId23" Type="http://schemas.openxmlformats.org/officeDocument/2006/relationships/tags" Target="../tags/tag279.xml"/><Relationship Id="rId22" Type="http://schemas.openxmlformats.org/officeDocument/2006/relationships/tags" Target="../tags/tag278.xml"/><Relationship Id="rId21" Type="http://schemas.openxmlformats.org/officeDocument/2006/relationships/tags" Target="../tags/tag277.xml"/><Relationship Id="rId20" Type="http://schemas.openxmlformats.org/officeDocument/2006/relationships/tags" Target="../tags/tag276.xml"/><Relationship Id="rId2" Type="http://schemas.openxmlformats.org/officeDocument/2006/relationships/tags" Target="../tags/tag258.xml"/><Relationship Id="rId19" Type="http://schemas.openxmlformats.org/officeDocument/2006/relationships/tags" Target="../tags/tag275.xml"/><Relationship Id="rId18" Type="http://schemas.openxmlformats.org/officeDocument/2006/relationships/tags" Target="../tags/tag274.xml"/><Relationship Id="rId17" Type="http://schemas.openxmlformats.org/officeDocument/2006/relationships/tags" Target="../tags/tag273.xml"/><Relationship Id="rId16" Type="http://schemas.openxmlformats.org/officeDocument/2006/relationships/tags" Target="../tags/tag272.xml"/><Relationship Id="rId15" Type="http://schemas.openxmlformats.org/officeDocument/2006/relationships/tags" Target="../tags/tag271.xml"/><Relationship Id="rId14" Type="http://schemas.openxmlformats.org/officeDocument/2006/relationships/tags" Target="../tags/tag270.xml"/><Relationship Id="rId13" Type="http://schemas.openxmlformats.org/officeDocument/2006/relationships/tags" Target="../tags/tag269.xml"/><Relationship Id="rId12" Type="http://schemas.openxmlformats.org/officeDocument/2006/relationships/tags" Target="../tags/tag268.xml"/><Relationship Id="rId11" Type="http://schemas.openxmlformats.org/officeDocument/2006/relationships/tags" Target="../tags/tag267.xml"/><Relationship Id="rId10" Type="http://schemas.openxmlformats.org/officeDocument/2006/relationships/tags" Target="../tags/tag266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tags" Target="../tags/tag293.xml"/><Relationship Id="rId8" Type="http://schemas.openxmlformats.org/officeDocument/2006/relationships/tags" Target="../tags/tag292.xml"/><Relationship Id="rId7" Type="http://schemas.openxmlformats.org/officeDocument/2006/relationships/tags" Target="../tags/tag291.xml"/><Relationship Id="rId6" Type="http://schemas.openxmlformats.org/officeDocument/2006/relationships/tags" Target="../tags/tag290.xml"/><Relationship Id="rId5" Type="http://schemas.openxmlformats.org/officeDocument/2006/relationships/tags" Target="../tags/tag289.xml"/><Relationship Id="rId4" Type="http://schemas.openxmlformats.org/officeDocument/2006/relationships/tags" Target="../tags/tag288.xml"/><Relationship Id="rId3" Type="http://schemas.openxmlformats.org/officeDocument/2006/relationships/tags" Target="../tags/tag287.xml"/><Relationship Id="rId2" Type="http://schemas.openxmlformats.org/officeDocument/2006/relationships/tags" Target="../tags/tag286.xml"/><Relationship Id="rId11" Type="http://schemas.openxmlformats.org/officeDocument/2006/relationships/tags" Target="../tags/tag295.xml"/><Relationship Id="rId10" Type="http://schemas.openxmlformats.org/officeDocument/2006/relationships/tags" Target="../tags/tag294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tags" Target="../tags/tag303.xml"/><Relationship Id="rId8" Type="http://schemas.openxmlformats.org/officeDocument/2006/relationships/tags" Target="../tags/tag302.xml"/><Relationship Id="rId7" Type="http://schemas.openxmlformats.org/officeDocument/2006/relationships/tags" Target="../tags/tag301.xml"/><Relationship Id="rId6" Type="http://schemas.openxmlformats.org/officeDocument/2006/relationships/tags" Target="../tags/tag300.xml"/><Relationship Id="rId5" Type="http://schemas.openxmlformats.org/officeDocument/2006/relationships/tags" Target="../tags/tag299.xml"/><Relationship Id="rId4" Type="http://schemas.openxmlformats.org/officeDocument/2006/relationships/tags" Target="../tags/tag298.xml"/><Relationship Id="rId3" Type="http://schemas.openxmlformats.org/officeDocument/2006/relationships/tags" Target="../tags/tag297.xml"/><Relationship Id="rId27" Type="http://schemas.openxmlformats.org/officeDocument/2006/relationships/tags" Target="../tags/tag321.xml"/><Relationship Id="rId26" Type="http://schemas.openxmlformats.org/officeDocument/2006/relationships/tags" Target="../tags/tag320.xml"/><Relationship Id="rId25" Type="http://schemas.openxmlformats.org/officeDocument/2006/relationships/tags" Target="../tags/tag319.xml"/><Relationship Id="rId24" Type="http://schemas.openxmlformats.org/officeDocument/2006/relationships/tags" Target="../tags/tag318.xml"/><Relationship Id="rId23" Type="http://schemas.openxmlformats.org/officeDocument/2006/relationships/tags" Target="../tags/tag317.xml"/><Relationship Id="rId22" Type="http://schemas.openxmlformats.org/officeDocument/2006/relationships/tags" Target="../tags/tag316.xml"/><Relationship Id="rId21" Type="http://schemas.openxmlformats.org/officeDocument/2006/relationships/tags" Target="../tags/tag315.xml"/><Relationship Id="rId20" Type="http://schemas.openxmlformats.org/officeDocument/2006/relationships/tags" Target="../tags/tag314.xml"/><Relationship Id="rId2" Type="http://schemas.openxmlformats.org/officeDocument/2006/relationships/tags" Target="../tags/tag296.xml"/><Relationship Id="rId19" Type="http://schemas.openxmlformats.org/officeDocument/2006/relationships/tags" Target="../tags/tag313.xml"/><Relationship Id="rId18" Type="http://schemas.openxmlformats.org/officeDocument/2006/relationships/tags" Target="../tags/tag312.xml"/><Relationship Id="rId17" Type="http://schemas.openxmlformats.org/officeDocument/2006/relationships/tags" Target="../tags/tag311.xml"/><Relationship Id="rId16" Type="http://schemas.openxmlformats.org/officeDocument/2006/relationships/tags" Target="../tags/tag310.xml"/><Relationship Id="rId15" Type="http://schemas.openxmlformats.org/officeDocument/2006/relationships/tags" Target="../tags/tag309.xml"/><Relationship Id="rId14" Type="http://schemas.openxmlformats.org/officeDocument/2006/relationships/tags" Target="../tags/tag308.xml"/><Relationship Id="rId13" Type="http://schemas.openxmlformats.org/officeDocument/2006/relationships/tags" Target="../tags/tag307.xml"/><Relationship Id="rId12" Type="http://schemas.openxmlformats.org/officeDocument/2006/relationships/tags" Target="../tags/tag306.xml"/><Relationship Id="rId11" Type="http://schemas.openxmlformats.org/officeDocument/2006/relationships/tags" Target="../tags/tag305.xml"/><Relationship Id="rId10" Type="http://schemas.openxmlformats.org/officeDocument/2006/relationships/tags" Target="../tags/tag304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9" Type="http://schemas.openxmlformats.org/officeDocument/2006/relationships/tags" Target="../tags/tag329.xml"/><Relationship Id="rId8" Type="http://schemas.openxmlformats.org/officeDocument/2006/relationships/tags" Target="../tags/tag328.xml"/><Relationship Id="rId7" Type="http://schemas.openxmlformats.org/officeDocument/2006/relationships/tags" Target="../tags/tag327.xml"/><Relationship Id="rId6" Type="http://schemas.openxmlformats.org/officeDocument/2006/relationships/tags" Target="../tags/tag326.xml"/><Relationship Id="rId5" Type="http://schemas.openxmlformats.org/officeDocument/2006/relationships/tags" Target="../tags/tag325.xml"/><Relationship Id="rId4" Type="http://schemas.openxmlformats.org/officeDocument/2006/relationships/tags" Target="../tags/tag324.xml"/><Relationship Id="rId3" Type="http://schemas.openxmlformats.org/officeDocument/2006/relationships/tags" Target="../tags/tag323.xml"/><Relationship Id="rId2" Type="http://schemas.openxmlformats.org/officeDocument/2006/relationships/tags" Target="../tags/tag322.xml"/><Relationship Id="rId12" Type="http://schemas.openxmlformats.org/officeDocument/2006/relationships/tags" Target="../tags/tag332.xml"/><Relationship Id="rId11" Type="http://schemas.openxmlformats.org/officeDocument/2006/relationships/tags" Target="../tags/tag331.xml"/><Relationship Id="rId10" Type="http://schemas.openxmlformats.org/officeDocument/2006/relationships/tags" Target="../tags/tag330.xm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tags" Target="../tags/tag340.xml"/><Relationship Id="rId8" Type="http://schemas.openxmlformats.org/officeDocument/2006/relationships/tags" Target="../tags/tag339.xml"/><Relationship Id="rId7" Type="http://schemas.openxmlformats.org/officeDocument/2006/relationships/tags" Target="../tags/tag338.xml"/><Relationship Id="rId6" Type="http://schemas.openxmlformats.org/officeDocument/2006/relationships/tags" Target="../tags/tag337.xml"/><Relationship Id="rId5" Type="http://schemas.openxmlformats.org/officeDocument/2006/relationships/tags" Target="../tags/tag336.xml"/><Relationship Id="rId4" Type="http://schemas.openxmlformats.org/officeDocument/2006/relationships/tags" Target="../tags/tag335.xml"/><Relationship Id="rId3" Type="http://schemas.openxmlformats.org/officeDocument/2006/relationships/tags" Target="../tags/tag334.xml"/><Relationship Id="rId2" Type="http://schemas.openxmlformats.org/officeDocument/2006/relationships/tags" Target="../tags/tag333.xml"/><Relationship Id="rId14" Type="http://schemas.openxmlformats.org/officeDocument/2006/relationships/tags" Target="../tags/tag345.xml"/><Relationship Id="rId13" Type="http://schemas.openxmlformats.org/officeDocument/2006/relationships/tags" Target="../tags/tag344.xml"/><Relationship Id="rId12" Type="http://schemas.openxmlformats.org/officeDocument/2006/relationships/tags" Target="../tags/tag343.xml"/><Relationship Id="rId11" Type="http://schemas.openxmlformats.org/officeDocument/2006/relationships/tags" Target="../tags/tag342.xml"/><Relationship Id="rId10" Type="http://schemas.openxmlformats.org/officeDocument/2006/relationships/tags" Target="../tags/tag341.xml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9" Type="http://schemas.openxmlformats.org/officeDocument/2006/relationships/tags" Target="../tags/tag353.xml"/><Relationship Id="rId8" Type="http://schemas.openxmlformats.org/officeDocument/2006/relationships/tags" Target="../tags/tag352.xml"/><Relationship Id="rId7" Type="http://schemas.openxmlformats.org/officeDocument/2006/relationships/tags" Target="../tags/tag351.xml"/><Relationship Id="rId6" Type="http://schemas.openxmlformats.org/officeDocument/2006/relationships/tags" Target="../tags/tag350.xml"/><Relationship Id="rId5" Type="http://schemas.openxmlformats.org/officeDocument/2006/relationships/tags" Target="../tags/tag349.xml"/><Relationship Id="rId4" Type="http://schemas.openxmlformats.org/officeDocument/2006/relationships/tags" Target="../tags/tag348.xml"/><Relationship Id="rId3" Type="http://schemas.openxmlformats.org/officeDocument/2006/relationships/tags" Target="../tags/tag347.xml"/><Relationship Id="rId25" Type="http://schemas.openxmlformats.org/officeDocument/2006/relationships/tags" Target="../tags/tag369.xml"/><Relationship Id="rId24" Type="http://schemas.openxmlformats.org/officeDocument/2006/relationships/tags" Target="../tags/tag368.xml"/><Relationship Id="rId23" Type="http://schemas.openxmlformats.org/officeDocument/2006/relationships/tags" Target="../tags/tag367.xml"/><Relationship Id="rId22" Type="http://schemas.openxmlformats.org/officeDocument/2006/relationships/tags" Target="../tags/tag366.xml"/><Relationship Id="rId21" Type="http://schemas.openxmlformats.org/officeDocument/2006/relationships/tags" Target="../tags/tag365.xml"/><Relationship Id="rId20" Type="http://schemas.openxmlformats.org/officeDocument/2006/relationships/tags" Target="../tags/tag364.xml"/><Relationship Id="rId2" Type="http://schemas.openxmlformats.org/officeDocument/2006/relationships/tags" Target="../tags/tag346.xml"/><Relationship Id="rId19" Type="http://schemas.openxmlformats.org/officeDocument/2006/relationships/tags" Target="../tags/tag363.xml"/><Relationship Id="rId18" Type="http://schemas.openxmlformats.org/officeDocument/2006/relationships/tags" Target="../tags/tag362.xml"/><Relationship Id="rId17" Type="http://schemas.openxmlformats.org/officeDocument/2006/relationships/tags" Target="../tags/tag361.xml"/><Relationship Id="rId16" Type="http://schemas.openxmlformats.org/officeDocument/2006/relationships/tags" Target="../tags/tag360.xml"/><Relationship Id="rId15" Type="http://schemas.openxmlformats.org/officeDocument/2006/relationships/tags" Target="../tags/tag359.xml"/><Relationship Id="rId14" Type="http://schemas.openxmlformats.org/officeDocument/2006/relationships/tags" Target="../tags/tag358.xml"/><Relationship Id="rId13" Type="http://schemas.openxmlformats.org/officeDocument/2006/relationships/tags" Target="../tags/tag357.xml"/><Relationship Id="rId12" Type="http://schemas.openxmlformats.org/officeDocument/2006/relationships/tags" Target="../tags/tag356.xml"/><Relationship Id="rId11" Type="http://schemas.openxmlformats.org/officeDocument/2006/relationships/tags" Target="../tags/tag355.xml"/><Relationship Id="rId10" Type="http://schemas.openxmlformats.org/officeDocument/2006/relationships/tags" Target="../tags/tag354.xml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4" Type="http://schemas.openxmlformats.org/officeDocument/2006/relationships/tags" Target="../tags/tag372.xml"/><Relationship Id="rId3" Type="http://schemas.openxmlformats.org/officeDocument/2006/relationships/tags" Target="../tags/tag371.xml"/><Relationship Id="rId2" Type="http://schemas.openxmlformats.org/officeDocument/2006/relationships/tags" Target="../tags/tag370.xml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9" Type="http://schemas.openxmlformats.org/officeDocument/2006/relationships/tags" Target="../tags/tag380.xml"/><Relationship Id="rId8" Type="http://schemas.openxmlformats.org/officeDocument/2006/relationships/tags" Target="../tags/tag379.xml"/><Relationship Id="rId7" Type="http://schemas.openxmlformats.org/officeDocument/2006/relationships/tags" Target="../tags/tag378.xml"/><Relationship Id="rId6" Type="http://schemas.openxmlformats.org/officeDocument/2006/relationships/tags" Target="../tags/tag377.xml"/><Relationship Id="rId5" Type="http://schemas.openxmlformats.org/officeDocument/2006/relationships/tags" Target="../tags/tag376.xml"/><Relationship Id="rId4" Type="http://schemas.openxmlformats.org/officeDocument/2006/relationships/tags" Target="../tags/tag375.xml"/><Relationship Id="rId3" Type="http://schemas.openxmlformats.org/officeDocument/2006/relationships/tags" Target="../tags/tag374.xml"/><Relationship Id="rId2" Type="http://schemas.openxmlformats.org/officeDocument/2006/relationships/tags" Target="../tags/tag373.xml"/><Relationship Id="rId12" Type="http://schemas.openxmlformats.org/officeDocument/2006/relationships/tags" Target="../tags/tag383.xml"/><Relationship Id="rId11" Type="http://schemas.openxmlformats.org/officeDocument/2006/relationships/tags" Target="../tags/tag382.xml"/><Relationship Id="rId10" Type="http://schemas.openxmlformats.org/officeDocument/2006/relationships/tags" Target="../tags/tag381.xml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9" Type="http://schemas.openxmlformats.org/officeDocument/2006/relationships/tags" Target="../tags/tag391.xml"/><Relationship Id="rId8" Type="http://schemas.openxmlformats.org/officeDocument/2006/relationships/tags" Target="../tags/tag390.xml"/><Relationship Id="rId7" Type="http://schemas.openxmlformats.org/officeDocument/2006/relationships/tags" Target="../tags/tag389.xml"/><Relationship Id="rId6" Type="http://schemas.openxmlformats.org/officeDocument/2006/relationships/tags" Target="../tags/tag388.xml"/><Relationship Id="rId5" Type="http://schemas.openxmlformats.org/officeDocument/2006/relationships/tags" Target="../tags/tag387.xml"/><Relationship Id="rId4" Type="http://schemas.openxmlformats.org/officeDocument/2006/relationships/tags" Target="../tags/tag386.xml"/><Relationship Id="rId3" Type="http://schemas.openxmlformats.org/officeDocument/2006/relationships/tags" Target="../tags/tag385.xml"/><Relationship Id="rId2" Type="http://schemas.openxmlformats.org/officeDocument/2006/relationships/tags" Target="../tags/tag384.xml"/><Relationship Id="rId12" Type="http://schemas.openxmlformats.org/officeDocument/2006/relationships/tags" Target="../tags/tag394.xml"/><Relationship Id="rId11" Type="http://schemas.openxmlformats.org/officeDocument/2006/relationships/tags" Target="../tags/tag393.xml"/><Relationship Id="rId10" Type="http://schemas.openxmlformats.org/officeDocument/2006/relationships/tags" Target="../tags/tag392.xml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9" Type="http://schemas.openxmlformats.org/officeDocument/2006/relationships/tags" Target="../tags/tag402.xml"/><Relationship Id="rId8" Type="http://schemas.openxmlformats.org/officeDocument/2006/relationships/tags" Target="../tags/tag401.xml"/><Relationship Id="rId7" Type="http://schemas.openxmlformats.org/officeDocument/2006/relationships/tags" Target="../tags/tag400.xml"/><Relationship Id="rId6" Type="http://schemas.openxmlformats.org/officeDocument/2006/relationships/tags" Target="../tags/tag399.xml"/><Relationship Id="rId5" Type="http://schemas.openxmlformats.org/officeDocument/2006/relationships/tags" Target="../tags/tag398.xml"/><Relationship Id="rId4" Type="http://schemas.openxmlformats.org/officeDocument/2006/relationships/tags" Target="../tags/tag397.xml"/><Relationship Id="rId3" Type="http://schemas.openxmlformats.org/officeDocument/2006/relationships/tags" Target="../tags/tag396.xml"/><Relationship Id="rId2" Type="http://schemas.openxmlformats.org/officeDocument/2006/relationships/tags" Target="../tags/tag395.xml"/><Relationship Id="rId11" Type="http://schemas.openxmlformats.org/officeDocument/2006/relationships/tags" Target="../tags/tag404.xml"/><Relationship Id="rId10" Type="http://schemas.openxmlformats.org/officeDocument/2006/relationships/tags" Target="../tags/tag403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9" Type="http://schemas.openxmlformats.org/officeDocument/2006/relationships/tags" Target="../tags/tag412.xml"/><Relationship Id="rId8" Type="http://schemas.openxmlformats.org/officeDocument/2006/relationships/tags" Target="../tags/tag411.xml"/><Relationship Id="rId7" Type="http://schemas.openxmlformats.org/officeDocument/2006/relationships/tags" Target="../tags/tag410.xml"/><Relationship Id="rId6" Type="http://schemas.openxmlformats.org/officeDocument/2006/relationships/tags" Target="../tags/tag409.xml"/><Relationship Id="rId5" Type="http://schemas.openxmlformats.org/officeDocument/2006/relationships/tags" Target="../tags/tag408.xml"/><Relationship Id="rId4" Type="http://schemas.openxmlformats.org/officeDocument/2006/relationships/tags" Target="../tags/tag407.xml"/><Relationship Id="rId3" Type="http://schemas.openxmlformats.org/officeDocument/2006/relationships/tags" Target="../tags/tag406.xml"/><Relationship Id="rId27" Type="http://schemas.openxmlformats.org/officeDocument/2006/relationships/tags" Target="../tags/tag430.xml"/><Relationship Id="rId26" Type="http://schemas.openxmlformats.org/officeDocument/2006/relationships/tags" Target="../tags/tag429.xml"/><Relationship Id="rId25" Type="http://schemas.openxmlformats.org/officeDocument/2006/relationships/tags" Target="../tags/tag428.xml"/><Relationship Id="rId24" Type="http://schemas.openxmlformats.org/officeDocument/2006/relationships/tags" Target="../tags/tag427.xml"/><Relationship Id="rId23" Type="http://schemas.openxmlformats.org/officeDocument/2006/relationships/tags" Target="../tags/tag426.xml"/><Relationship Id="rId22" Type="http://schemas.openxmlformats.org/officeDocument/2006/relationships/tags" Target="../tags/tag425.xml"/><Relationship Id="rId21" Type="http://schemas.openxmlformats.org/officeDocument/2006/relationships/tags" Target="../tags/tag424.xml"/><Relationship Id="rId20" Type="http://schemas.openxmlformats.org/officeDocument/2006/relationships/tags" Target="../tags/tag423.xml"/><Relationship Id="rId2" Type="http://schemas.openxmlformats.org/officeDocument/2006/relationships/tags" Target="../tags/tag405.xml"/><Relationship Id="rId19" Type="http://schemas.openxmlformats.org/officeDocument/2006/relationships/tags" Target="../tags/tag422.xml"/><Relationship Id="rId18" Type="http://schemas.openxmlformats.org/officeDocument/2006/relationships/tags" Target="../tags/tag421.xml"/><Relationship Id="rId17" Type="http://schemas.openxmlformats.org/officeDocument/2006/relationships/tags" Target="../tags/tag420.xml"/><Relationship Id="rId16" Type="http://schemas.openxmlformats.org/officeDocument/2006/relationships/tags" Target="../tags/tag419.xml"/><Relationship Id="rId15" Type="http://schemas.openxmlformats.org/officeDocument/2006/relationships/tags" Target="../tags/tag418.xml"/><Relationship Id="rId14" Type="http://schemas.openxmlformats.org/officeDocument/2006/relationships/tags" Target="../tags/tag417.xml"/><Relationship Id="rId13" Type="http://schemas.openxmlformats.org/officeDocument/2006/relationships/tags" Target="../tags/tag416.xml"/><Relationship Id="rId12" Type="http://schemas.openxmlformats.org/officeDocument/2006/relationships/tags" Target="../tags/tag415.xml"/><Relationship Id="rId11" Type="http://schemas.openxmlformats.org/officeDocument/2006/relationships/tags" Target="../tags/tag414.xml"/><Relationship Id="rId10" Type="http://schemas.openxmlformats.org/officeDocument/2006/relationships/tags" Target="../tags/tag413.xml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9" Type="http://schemas.openxmlformats.org/officeDocument/2006/relationships/tags" Target="../tags/tag438.xml"/><Relationship Id="rId8" Type="http://schemas.openxmlformats.org/officeDocument/2006/relationships/tags" Target="../tags/tag437.xml"/><Relationship Id="rId7" Type="http://schemas.openxmlformats.org/officeDocument/2006/relationships/tags" Target="../tags/tag436.xml"/><Relationship Id="rId6" Type="http://schemas.openxmlformats.org/officeDocument/2006/relationships/tags" Target="../tags/tag435.xml"/><Relationship Id="rId5" Type="http://schemas.openxmlformats.org/officeDocument/2006/relationships/tags" Target="../tags/tag434.xml"/><Relationship Id="rId4" Type="http://schemas.openxmlformats.org/officeDocument/2006/relationships/tags" Target="../tags/tag433.xml"/><Relationship Id="rId3" Type="http://schemas.openxmlformats.org/officeDocument/2006/relationships/tags" Target="../tags/tag432.xml"/><Relationship Id="rId2" Type="http://schemas.openxmlformats.org/officeDocument/2006/relationships/tags" Target="../tags/tag431.xml"/><Relationship Id="rId10" Type="http://schemas.openxmlformats.org/officeDocument/2006/relationships/tags" Target="../tags/tag439.xml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9" Type="http://schemas.openxmlformats.org/officeDocument/2006/relationships/tags" Target="../tags/tag447.xml"/><Relationship Id="rId8" Type="http://schemas.openxmlformats.org/officeDocument/2006/relationships/tags" Target="../tags/tag446.xml"/><Relationship Id="rId7" Type="http://schemas.openxmlformats.org/officeDocument/2006/relationships/tags" Target="../tags/tag445.xml"/><Relationship Id="rId6" Type="http://schemas.openxmlformats.org/officeDocument/2006/relationships/tags" Target="../tags/tag444.xml"/><Relationship Id="rId5" Type="http://schemas.openxmlformats.org/officeDocument/2006/relationships/tags" Target="../tags/tag443.xml"/><Relationship Id="rId4" Type="http://schemas.openxmlformats.org/officeDocument/2006/relationships/tags" Target="../tags/tag442.xml"/><Relationship Id="rId3" Type="http://schemas.openxmlformats.org/officeDocument/2006/relationships/tags" Target="../tags/tag441.xml"/><Relationship Id="rId2" Type="http://schemas.openxmlformats.org/officeDocument/2006/relationships/tags" Target="../tags/tag440.xml"/><Relationship Id="rId12" Type="http://schemas.openxmlformats.org/officeDocument/2006/relationships/tags" Target="../tags/tag450.xml"/><Relationship Id="rId11" Type="http://schemas.openxmlformats.org/officeDocument/2006/relationships/tags" Target="../tags/tag449.xml"/><Relationship Id="rId10" Type="http://schemas.openxmlformats.org/officeDocument/2006/relationships/tags" Target="../tags/tag448.xml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9" Type="http://schemas.openxmlformats.org/officeDocument/2006/relationships/tags" Target="../tags/tag458.xml"/><Relationship Id="rId8" Type="http://schemas.openxmlformats.org/officeDocument/2006/relationships/tags" Target="../tags/tag457.xml"/><Relationship Id="rId7" Type="http://schemas.openxmlformats.org/officeDocument/2006/relationships/tags" Target="../tags/tag456.xml"/><Relationship Id="rId6" Type="http://schemas.openxmlformats.org/officeDocument/2006/relationships/tags" Target="../tags/tag455.xml"/><Relationship Id="rId5" Type="http://schemas.openxmlformats.org/officeDocument/2006/relationships/tags" Target="../tags/tag454.xml"/><Relationship Id="rId4" Type="http://schemas.openxmlformats.org/officeDocument/2006/relationships/tags" Target="../tags/tag453.xml"/><Relationship Id="rId3" Type="http://schemas.openxmlformats.org/officeDocument/2006/relationships/tags" Target="../tags/tag452.xml"/><Relationship Id="rId2" Type="http://schemas.openxmlformats.org/officeDocument/2006/relationships/tags" Target="../tags/tag451.xml"/><Relationship Id="rId13" Type="http://schemas.openxmlformats.org/officeDocument/2006/relationships/tags" Target="../tags/tag462.xml"/><Relationship Id="rId12" Type="http://schemas.openxmlformats.org/officeDocument/2006/relationships/tags" Target="../tags/tag461.xml"/><Relationship Id="rId11" Type="http://schemas.openxmlformats.org/officeDocument/2006/relationships/tags" Target="../tags/tag460.xml"/><Relationship Id="rId10" Type="http://schemas.openxmlformats.org/officeDocument/2006/relationships/tags" Target="../tags/tag459.xml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9" Type="http://schemas.openxmlformats.org/officeDocument/2006/relationships/tags" Target="../tags/tag470.xml"/><Relationship Id="rId8" Type="http://schemas.openxmlformats.org/officeDocument/2006/relationships/tags" Target="../tags/tag469.xml"/><Relationship Id="rId7" Type="http://schemas.openxmlformats.org/officeDocument/2006/relationships/tags" Target="../tags/tag468.xml"/><Relationship Id="rId6" Type="http://schemas.openxmlformats.org/officeDocument/2006/relationships/tags" Target="../tags/tag467.xml"/><Relationship Id="rId5" Type="http://schemas.openxmlformats.org/officeDocument/2006/relationships/tags" Target="../tags/tag466.xml"/><Relationship Id="rId4" Type="http://schemas.openxmlformats.org/officeDocument/2006/relationships/tags" Target="../tags/tag465.xml"/><Relationship Id="rId3" Type="http://schemas.openxmlformats.org/officeDocument/2006/relationships/tags" Target="../tags/tag464.xml"/><Relationship Id="rId2" Type="http://schemas.openxmlformats.org/officeDocument/2006/relationships/tags" Target="../tags/tag463.xml"/><Relationship Id="rId13" Type="http://schemas.openxmlformats.org/officeDocument/2006/relationships/tags" Target="../tags/tag474.xml"/><Relationship Id="rId12" Type="http://schemas.openxmlformats.org/officeDocument/2006/relationships/tags" Target="../tags/tag473.xml"/><Relationship Id="rId11" Type="http://schemas.openxmlformats.org/officeDocument/2006/relationships/tags" Target="../tags/tag472.xml"/><Relationship Id="rId10" Type="http://schemas.openxmlformats.org/officeDocument/2006/relationships/tags" Target="../tags/tag471.xml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9" Type="http://schemas.openxmlformats.org/officeDocument/2006/relationships/tags" Target="../tags/tag482.xml"/><Relationship Id="rId8" Type="http://schemas.openxmlformats.org/officeDocument/2006/relationships/tags" Target="../tags/tag481.xml"/><Relationship Id="rId7" Type="http://schemas.openxmlformats.org/officeDocument/2006/relationships/tags" Target="../tags/tag480.xml"/><Relationship Id="rId6" Type="http://schemas.openxmlformats.org/officeDocument/2006/relationships/tags" Target="../tags/tag479.xml"/><Relationship Id="rId5" Type="http://schemas.openxmlformats.org/officeDocument/2006/relationships/tags" Target="../tags/tag478.xml"/><Relationship Id="rId4" Type="http://schemas.openxmlformats.org/officeDocument/2006/relationships/tags" Target="../tags/tag477.xml"/><Relationship Id="rId3" Type="http://schemas.openxmlformats.org/officeDocument/2006/relationships/tags" Target="../tags/tag476.xml"/><Relationship Id="rId2" Type="http://schemas.openxmlformats.org/officeDocument/2006/relationships/tags" Target="../tags/tag475.xml"/><Relationship Id="rId13" Type="http://schemas.openxmlformats.org/officeDocument/2006/relationships/tags" Target="../tags/tag486.xml"/><Relationship Id="rId12" Type="http://schemas.openxmlformats.org/officeDocument/2006/relationships/tags" Target="../tags/tag485.xml"/><Relationship Id="rId11" Type="http://schemas.openxmlformats.org/officeDocument/2006/relationships/tags" Target="../tags/tag484.xml"/><Relationship Id="rId10" Type="http://schemas.openxmlformats.org/officeDocument/2006/relationships/tags" Target="../tags/tag483.xml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9" Type="http://schemas.openxmlformats.org/officeDocument/2006/relationships/tags" Target="../tags/tag494.xml"/><Relationship Id="rId8" Type="http://schemas.openxmlformats.org/officeDocument/2006/relationships/tags" Target="../tags/tag493.xml"/><Relationship Id="rId7" Type="http://schemas.openxmlformats.org/officeDocument/2006/relationships/tags" Target="../tags/tag492.xml"/><Relationship Id="rId6" Type="http://schemas.openxmlformats.org/officeDocument/2006/relationships/tags" Target="../tags/tag491.xml"/><Relationship Id="rId5" Type="http://schemas.openxmlformats.org/officeDocument/2006/relationships/tags" Target="../tags/tag490.xml"/><Relationship Id="rId4" Type="http://schemas.openxmlformats.org/officeDocument/2006/relationships/tags" Target="../tags/tag489.xml"/><Relationship Id="rId3" Type="http://schemas.openxmlformats.org/officeDocument/2006/relationships/tags" Target="../tags/tag488.xml"/><Relationship Id="rId2" Type="http://schemas.openxmlformats.org/officeDocument/2006/relationships/tags" Target="../tags/tag487.xml"/><Relationship Id="rId15" Type="http://schemas.openxmlformats.org/officeDocument/2006/relationships/tags" Target="../tags/tag500.xml"/><Relationship Id="rId14" Type="http://schemas.openxmlformats.org/officeDocument/2006/relationships/tags" Target="../tags/tag499.xml"/><Relationship Id="rId13" Type="http://schemas.openxmlformats.org/officeDocument/2006/relationships/tags" Target="../tags/tag498.xml"/><Relationship Id="rId12" Type="http://schemas.openxmlformats.org/officeDocument/2006/relationships/tags" Target="../tags/tag497.xml"/><Relationship Id="rId11" Type="http://schemas.openxmlformats.org/officeDocument/2006/relationships/tags" Target="../tags/tag496.xml"/><Relationship Id="rId10" Type="http://schemas.openxmlformats.org/officeDocument/2006/relationships/tags" Target="../tags/tag495.xml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9" Type="http://schemas.openxmlformats.org/officeDocument/2006/relationships/tags" Target="../tags/tag508.xml"/><Relationship Id="rId8" Type="http://schemas.openxmlformats.org/officeDocument/2006/relationships/tags" Target="../tags/tag507.xml"/><Relationship Id="rId7" Type="http://schemas.openxmlformats.org/officeDocument/2006/relationships/tags" Target="../tags/tag506.xml"/><Relationship Id="rId6" Type="http://schemas.openxmlformats.org/officeDocument/2006/relationships/tags" Target="../tags/tag505.xml"/><Relationship Id="rId5" Type="http://schemas.openxmlformats.org/officeDocument/2006/relationships/tags" Target="../tags/tag504.xml"/><Relationship Id="rId4" Type="http://schemas.openxmlformats.org/officeDocument/2006/relationships/tags" Target="../tags/tag503.xml"/><Relationship Id="rId3" Type="http://schemas.openxmlformats.org/officeDocument/2006/relationships/tags" Target="../tags/tag502.xml"/><Relationship Id="rId2" Type="http://schemas.openxmlformats.org/officeDocument/2006/relationships/tags" Target="../tags/tag501.xml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9" Type="http://schemas.openxmlformats.org/officeDocument/2006/relationships/tags" Target="../tags/tag522.xml"/><Relationship Id="rId8" Type="http://schemas.openxmlformats.org/officeDocument/2006/relationships/tags" Target="../tags/tag521.xml"/><Relationship Id="rId7" Type="http://schemas.openxmlformats.org/officeDocument/2006/relationships/tags" Target="../tags/tag520.xml"/><Relationship Id="rId6" Type="http://schemas.openxmlformats.org/officeDocument/2006/relationships/tags" Target="../tags/tag519.xml"/><Relationship Id="rId5" Type="http://schemas.openxmlformats.org/officeDocument/2006/relationships/tags" Target="../tags/tag518.xml"/><Relationship Id="rId4" Type="http://schemas.openxmlformats.org/officeDocument/2006/relationships/tags" Target="../tags/tag517.xml"/><Relationship Id="rId3" Type="http://schemas.openxmlformats.org/officeDocument/2006/relationships/tags" Target="../tags/tag516.xml"/><Relationship Id="rId29" Type="http://schemas.openxmlformats.org/officeDocument/2006/relationships/tags" Target="../tags/tag542.xml"/><Relationship Id="rId28" Type="http://schemas.openxmlformats.org/officeDocument/2006/relationships/tags" Target="../tags/tag541.xml"/><Relationship Id="rId27" Type="http://schemas.openxmlformats.org/officeDocument/2006/relationships/tags" Target="../tags/tag540.xml"/><Relationship Id="rId26" Type="http://schemas.openxmlformats.org/officeDocument/2006/relationships/tags" Target="../tags/tag539.xml"/><Relationship Id="rId25" Type="http://schemas.openxmlformats.org/officeDocument/2006/relationships/tags" Target="../tags/tag538.xml"/><Relationship Id="rId24" Type="http://schemas.openxmlformats.org/officeDocument/2006/relationships/tags" Target="../tags/tag537.xml"/><Relationship Id="rId23" Type="http://schemas.openxmlformats.org/officeDocument/2006/relationships/tags" Target="../tags/tag536.xml"/><Relationship Id="rId22" Type="http://schemas.openxmlformats.org/officeDocument/2006/relationships/tags" Target="../tags/tag535.xml"/><Relationship Id="rId21" Type="http://schemas.openxmlformats.org/officeDocument/2006/relationships/tags" Target="../tags/tag534.xml"/><Relationship Id="rId20" Type="http://schemas.openxmlformats.org/officeDocument/2006/relationships/tags" Target="../tags/tag533.xml"/><Relationship Id="rId2" Type="http://schemas.openxmlformats.org/officeDocument/2006/relationships/tags" Target="../tags/tag515.xml"/><Relationship Id="rId19" Type="http://schemas.openxmlformats.org/officeDocument/2006/relationships/tags" Target="../tags/tag532.xml"/><Relationship Id="rId18" Type="http://schemas.openxmlformats.org/officeDocument/2006/relationships/tags" Target="../tags/tag531.xml"/><Relationship Id="rId17" Type="http://schemas.openxmlformats.org/officeDocument/2006/relationships/tags" Target="../tags/tag530.xml"/><Relationship Id="rId16" Type="http://schemas.openxmlformats.org/officeDocument/2006/relationships/tags" Target="../tags/tag529.xml"/><Relationship Id="rId15" Type="http://schemas.openxmlformats.org/officeDocument/2006/relationships/tags" Target="../tags/tag528.xml"/><Relationship Id="rId14" Type="http://schemas.openxmlformats.org/officeDocument/2006/relationships/tags" Target="../tags/tag527.xml"/><Relationship Id="rId13" Type="http://schemas.openxmlformats.org/officeDocument/2006/relationships/tags" Target="../tags/tag526.xml"/><Relationship Id="rId12" Type="http://schemas.openxmlformats.org/officeDocument/2006/relationships/tags" Target="../tags/tag525.xml"/><Relationship Id="rId11" Type="http://schemas.openxmlformats.org/officeDocument/2006/relationships/tags" Target="../tags/tag524.xml"/><Relationship Id="rId10" Type="http://schemas.openxmlformats.org/officeDocument/2006/relationships/tags" Target="../tags/tag523.xml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9" Type="http://schemas.openxmlformats.org/officeDocument/2006/relationships/tags" Target="../tags/tag550.xml"/><Relationship Id="rId8" Type="http://schemas.openxmlformats.org/officeDocument/2006/relationships/tags" Target="../tags/tag549.xml"/><Relationship Id="rId7" Type="http://schemas.openxmlformats.org/officeDocument/2006/relationships/tags" Target="../tags/tag548.xml"/><Relationship Id="rId6" Type="http://schemas.openxmlformats.org/officeDocument/2006/relationships/tags" Target="../tags/tag547.xml"/><Relationship Id="rId5" Type="http://schemas.openxmlformats.org/officeDocument/2006/relationships/tags" Target="../tags/tag546.xml"/><Relationship Id="rId4" Type="http://schemas.openxmlformats.org/officeDocument/2006/relationships/tags" Target="../tags/tag545.xml"/><Relationship Id="rId3" Type="http://schemas.openxmlformats.org/officeDocument/2006/relationships/tags" Target="../tags/tag544.xml"/><Relationship Id="rId2" Type="http://schemas.openxmlformats.org/officeDocument/2006/relationships/tags" Target="../tags/tag543.xml"/><Relationship Id="rId11" Type="http://schemas.openxmlformats.org/officeDocument/2006/relationships/tags" Target="../tags/tag552.xml"/><Relationship Id="rId10" Type="http://schemas.openxmlformats.org/officeDocument/2006/relationships/tags" Target="../tags/tag551.xml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9" Type="http://schemas.openxmlformats.org/officeDocument/2006/relationships/tags" Target="../tags/tag560.xml"/><Relationship Id="rId8" Type="http://schemas.openxmlformats.org/officeDocument/2006/relationships/tags" Target="../tags/tag559.xml"/><Relationship Id="rId7" Type="http://schemas.openxmlformats.org/officeDocument/2006/relationships/tags" Target="../tags/tag558.xml"/><Relationship Id="rId6" Type="http://schemas.openxmlformats.org/officeDocument/2006/relationships/tags" Target="../tags/tag557.xml"/><Relationship Id="rId5" Type="http://schemas.openxmlformats.org/officeDocument/2006/relationships/tags" Target="../tags/tag556.xml"/><Relationship Id="rId4" Type="http://schemas.openxmlformats.org/officeDocument/2006/relationships/tags" Target="../tags/tag555.xml"/><Relationship Id="rId3" Type="http://schemas.openxmlformats.org/officeDocument/2006/relationships/tags" Target="../tags/tag554.xml"/><Relationship Id="rId27" Type="http://schemas.openxmlformats.org/officeDocument/2006/relationships/tags" Target="../tags/tag578.xml"/><Relationship Id="rId26" Type="http://schemas.openxmlformats.org/officeDocument/2006/relationships/tags" Target="../tags/tag577.xml"/><Relationship Id="rId25" Type="http://schemas.openxmlformats.org/officeDocument/2006/relationships/tags" Target="../tags/tag576.xml"/><Relationship Id="rId24" Type="http://schemas.openxmlformats.org/officeDocument/2006/relationships/tags" Target="../tags/tag575.xml"/><Relationship Id="rId23" Type="http://schemas.openxmlformats.org/officeDocument/2006/relationships/tags" Target="../tags/tag574.xml"/><Relationship Id="rId22" Type="http://schemas.openxmlformats.org/officeDocument/2006/relationships/tags" Target="../tags/tag573.xml"/><Relationship Id="rId21" Type="http://schemas.openxmlformats.org/officeDocument/2006/relationships/tags" Target="../tags/tag572.xml"/><Relationship Id="rId20" Type="http://schemas.openxmlformats.org/officeDocument/2006/relationships/tags" Target="../tags/tag571.xml"/><Relationship Id="rId2" Type="http://schemas.openxmlformats.org/officeDocument/2006/relationships/tags" Target="../tags/tag553.xml"/><Relationship Id="rId19" Type="http://schemas.openxmlformats.org/officeDocument/2006/relationships/tags" Target="../tags/tag570.xml"/><Relationship Id="rId18" Type="http://schemas.openxmlformats.org/officeDocument/2006/relationships/tags" Target="../tags/tag569.xml"/><Relationship Id="rId17" Type="http://schemas.openxmlformats.org/officeDocument/2006/relationships/tags" Target="../tags/tag568.xml"/><Relationship Id="rId16" Type="http://schemas.openxmlformats.org/officeDocument/2006/relationships/tags" Target="../tags/tag567.xml"/><Relationship Id="rId15" Type="http://schemas.openxmlformats.org/officeDocument/2006/relationships/tags" Target="../tags/tag566.xml"/><Relationship Id="rId14" Type="http://schemas.openxmlformats.org/officeDocument/2006/relationships/tags" Target="../tags/tag565.xml"/><Relationship Id="rId13" Type="http://schemas.openxmlformats.org/officeDocument/2006/relationships/tags" Target="../tags/tag564.xml"/><Relationship Id="rId12" Type="http://schemas.openxmlformats.org/officeDocument/2006/relationships/tags" Target="../tags/tag563.xml"/><Relationship Id="rId11" Type="http://schemas.openxmlformats.org/officeDocument/2006/relationships/tags" Target="../tags/tag562.xml"/><Relationship Id="rId10" Type="http://schemas.openxmlformats.org/officeDocument/2006/relationships/tags" Target="../tags/tag561.xml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9" Type="http://schemas.openxmlformats.org/officeDocument/2006/relationships/tags" Target="../tags/tag586.xml"/><Relationship Id="rId8" Type="http://schemas.openxmlformats.org/officeDocument/2006/relationships/tags" Target="../tags/tag585.xml"/><Relationship Id="rId7" Type="http://schemas.openxmlformats.org/officeDocument/2006/relationships/tags" Target="../tags/tag584.xml"/><Relationship Id="rId6" Type="http://schemas.openxmlformats.org/officeDocument/2006/relationships/tags" Target="../tags/tag583.xml"/><Relationship Id="rId5" Type="http://schemas.openxmlformats.org/officeDocument/2006/relationships/tags" Target="../tags/tag582.xml"/><Relationship Id="rId4" Type="http://schemas.openxmlformats.org/officeDocument/2006/relationships/tags" Target="../tags/tag581.xml"/><Relationship Id="rId3" Type="http://schemas.openxmlformats.org/officeDocument/2006/relationships/tags" Target="../tags/tag580.xml"/><Relationship Id="rId2" Type="http://schemas.openxmlformats.org/officeDocument/2006/relationships/tags" Target="../tags/tag579.xml"/><Relationship Id="rId12" Type="http://schemas.openxmlformats.org/officeDocument/2006/relationships/tags" Target="../tags/tag589.xml"/><Relationship Id="rId11" Type="http://schemas.openxmlformats.org/officeDocument/2006/relationships/tags" Target="../tags/tag588.xml"/><Relationship Id="rId10" Type="http://schemas.openxmlformats.org/officeDocument/2006/relationships/tags" Target="../tags/tag587.xml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9" Type="http://schemas.openxmlformats.org/officeDocument/2006/relationships/tags" Target="../tags/tag597.xml"/><Relationship Id="rId8" Type="http://schemas.openxmlformats.org/officeDocument/2006/relationships/tags" Target="../tags/tag596.xml"/><Relationship Id="rId7" Type="http://schemas.openxmlformats.org/officeDocument/2006/relationships/tags" Target="../tags/tag595.xml"/><Relationship Id="rId6" Type="http://schemas.openxmlformats.org/officeDocument/2006/relationships/tags" Target="../tags/tag594.xml"/><Relationship Id="rId5" Type="http://schemas.openxmlformats.org/officeDocument/2006/relationships/tags" Target="../tags/tag593.xml"/><Relationship Id="rId4" Type="http://schemas.openxmlformats.org/officeDocument/2006/relationships/tags" Target="../tags/tag592.xml"/><Relationship Id="rId3" Type="http://schemas.openxmlformats.org/officeDocument/2006/relationships/tags" Target="../tags/tag591.xml"/><Relationship Id="rId2" Type="http://schemas.openxmlformats.org/officeDocument/2006/relationships/tags" Target="../tags/tag590.xml"/><Relationship Id="rId14" Type="http://schemas.openxmlformats.org/officeDocument/2006/relationships/tags" Target="../tags/tag602.xml"/><Relationship Id="rId13" Type="http://schemas.openxmlformats.org/officeDocument/2006/relationships/tags" Target="../tags/tag601.xml"/><Relationship Id="rId12" Type="http://schemas.openxmlformats.org/officeDocument/2006/relationships/tags" Target="../tags/tag600.xml"/><Relationship Id="rId11" Type="http://schemas.openxmlformats.org/officeDocument/2006/relationships/tags" Target="../tags/tag599.xml"/><Relationship Id="rId10" Type="http://schemas.openxmlformats.org/officeDocument/2006/relationships/tags" Target="../tags/tag598.xml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9" Type="http://schemas.openxmlformats.org/officeDocument/2006/relationships/tags" Target="../tags/tag610.xml"/><Relationship Id="rId8" Type="http://schemas.openxmlformats.org/officeDocument/2006/relationships/tags" Target="../tags/tag609.xml"/><Relationship Id="rId7" Type="http://schemas.openxmlformats.org/officeDocument/2006/relationships/tags" Target="../tags/tag608.xml"/><Relationship Id="rId6" Type="http://schemas.openxmlformats.org/officeDocument/2006/relationships/tags" Target="../tags/tag607.xml"/><Relationship Id="rId5" Type="http://schemas.openxmlformats.org/officeDocument/2006/relationships/tags" Target="../tags/tag606.xml"/><Relationship Id="rId4" Type="http://schemas.openxmlformats.org/officeDocument/2006/relationships/tags" Target="../tags/tag605.xml"/><Relationship Id="rId3" Type="http://schemas.openxmlformats.org/officeDocument/2006/relationships/tags" Target="../tags/tag604.xml"/><Relationship Id="rId25" Type="http://schemas.openxmlformats.org/officeDocument/2006/relationships/tags" Target="../tags/tag626.xml"/><Relationship Id="rId24" Type="http://schemas.openxmlformats.org/officeDocument/2006/relationships/tags" Target="../tags/tag625.xml"/><Relationship Id="rId23" Type="http://schemas.openxmlformats.org/officeDocument/2006/relationships/tags" Target="../tags/tag624.xml"/><Relationship Id="rId22" Type="http://schemas.openxmlformats.org/officeDocument/2006/relationships/tags" Target="../tags/tag623.xml"/><Relationship Id="rId21" Type="http://schemas.openxmlformats.org/officeDocument/2006/relationships/tags" Target="../tags/tag622.xml"/><Relationship Id="rId20" Type="http://schemas.openxmlformats.org/officeDocument/2006/relationships/tags" Target="../tags/tag621.xml"/><Relationship Id="rId2" Type="http://schemas.openxmlformats.org/officeDocument/2006/relationships/tags" Target="../tags/tag603.xml"/><Relationship Id="rId19" Type="http://schemas.openxmlformats.org/officeDocument/2006/relationships/tags" Target="../tags/tag620.xml"/><Relationship Id="rId18" Type="http://schemas.openxmlformats.org/officeDocument/2006/relationships/tags" Target="../tags/tag619.xml"/><Relationship Id="rId17" Type="http://schemas.openxmlformats.org/officeDocument/2006/relationships/tags" Target="../tags/tag618.xml"/><Relationship Id="rId16" Type="http://schemas.openxmlformats.org/officeDocument/2006/relationships/tags" Target="../tags/tag617.xml"/><Relationship Id="rId15" Type="http://schemas.openxmlformats.org/officeDocument/2006/relationships/tags" Target="../tags/tag616.xml"/><Relationship Id="rId14" Type="http://schemas.openxmlformats.org/officeDocument/2006/relationships/tags" Target="../tags/tag615.xml"/><Relationship Id="rId13" Type="http://schemas.openxmlformats.org/officeDocument/2006/relationships/tags" Target="../tags/tag614.xml"/><Relationship Id="rId12" Type="http://schemas.openxmlformats.org/officeDocument/2006/relationships/tags" Target="../tags/tag613.xml"/><Relationship Id="rId11" Type="http://schemas.openxmlformats.org/officeDocument/2006/relationships/tags" Target="../tags/tag612.xml"/><Relationship Id="rId10" Type="http://schemas.openxmlformats.org/officeDocument/2006/relationships/tags" Target="../tags/tag611.xml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4" Type="http://schemas.openxmlformats.org/officeDocument/2006/relationships/tags" Target="../tags/tag629.xml"/><Relationship Id="rId3" Type="http://schemas.openxmlformats.org/officeDocument/2006/relationships/tags" Target="../tags/tag628.xml"/><Relationship Id="rId2" Type="http://schemas.openxmlformats.org/officeDocument/2006/relationships/tags" Target="../tags/tag627.xml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9" Type="http://schemas.openxmlformats.org/officeDocument/2006/relationships/tags" Target="../tags/tag637.xml"/><Relationship Id="rId8" Type="http://schemas.openxmlformats.org/officeDocument/2006/relationships/tags" Target="../tags/tag636.xml"/><Relationship Id="rId7" Type="http://schemas.openxmlformats.org/officeDocument/2006/relationships/tags" Target="../tags/tag635.xml"/><Relationship Id="rId6" Type="http://schemas.openxmlformats.org/officeDocument/2006/relationships/tags" Target="../tags/tag634.xml"/><Relationship Id="rId5" Type="http://schemas.openxmlformats.org/officeDocument/2006/relationships/tags" Target="../tags/tag633.xml"/><Relationship Id="rId4" Type="http://schemas.openxmlformats.org/officeDocument/2006/relationships/tags" Target="../tags/tag632.xml"/><Relationship Id="rId3" Type="http://schemas.openxmlformats.org/officeDocument/2006/relationships/tags" Target="../tags/tag631.xml"/><Relationship Id="rId2" Type="http://schemas.openxmlformats.org/officeDocument/2006/relationships/tags" Target="../tags/tag630.xml"/><Relationship Id="rId12" Type="http://schemas.openxmlformats.org/officeDocument/2006/relationships/tags" Target="../tags/tag640.xml"/><Relationship Id="rId11" Type="http://schemas.openxmlformats.org/officeDocument/2006/relationships/tags" Target="../tags/tag639.xml"/><Relationship Id="rId10" Type="http://schemas.openxmlformats.org/officeDocument/2006/relationships/tags" Target="../tags/tag638.xml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9" Type="http://schemas.openxmlformats.org/officeDocument/2006/relationships/tags" Target="../tags/tag648.xml"/><Relationship Id="rId8" Type="http://schemas.openxmlformats.org/officeDocument/2006/relationships/tags" Target="../tags/tag647.xml"/><Relationship Id="rId7" Type="http://schemas.openxmlformats.org/officeDocument/2006/relationships/tags" Target="../tags/tag646.xml"/><Relationship Id="rId6" Type="http://schemas.openxmlformats.org/officeDocument/2006/relationships/tags" Target="../tags/tag645.xml"/><Relationship Id="rId5" Type="http://schemas.openxmlformats.org/officeDocument/2006/relationships/tags" Target="../tags/tag644.xml"/><Relationship Id="rId4" Type="http://schemas.openxmlformats.org/officeDocument/2006/relationships/tags" Target="../tags/tag643.xml"/><Relationship Id="rId3" Type="http://schemas.openxmlformats.org/officeDocument/2006/relationships/tags" Target="../tags/tag642.xml"/><Relationship Id="rId2" Type="http://schemas.openxmlformats.org/officeDocument/2006/relationships/tags" Target="../tags/tag641.xml"/><Relationship Id="rId12" Type="http://schemas.openxmlformats.org/officeDocument/2006/relationships/tags" Target="../tags/tag651.xml"/><Relationship Id="rId11" Type="http://schemas.openxmlformats.org/officeDocument/2006/relationships/tags" Target="../tags/tag650.xml"/><Relationship Id="rId10" Type="http://schemas.openxmlformats.org/officeDocument/2006/relationships/tags" Target="../tags/tag649.xml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9" Type="http://schemas.openxmlformats.org/officeDocument/2006/relationships/tags" Target="../tags/tag659.xml"/><Relationship Id="rId8" Type="http://schemas.openxmlformats.org/officeDocument/2006/relationships/tags" Target="../tags/tag658.xml"/><Relationship Id="rId7" Type="http://schemas.openxmlformats.org/officeDocument/2006/relationships/tags" Target="../tags/tag657.xml"/><Relationship Id="rId6" Type="http://schemas.openxmlformats.org/officeDocument/2006/relationships/tags" Target="../tags/tag656.xml"/><Relationship Id="rId5" Type="http://schemas.openxmlformats.org/officeDocument/2006/relationships/tags" Target="../tags/tag655.xml"/><Relationship Id="rId4" Type="http://schemas.openxmlformats.org/officeDocument/2006/relationships/tags" Target="../tags/tag654.xml"/><Relationship Id="rId3" Type="http://schemas.openxmlformats.org/officeDocument/2006/relationships/tags" Target="../tags/tag653.xml"/><Relationship Id="rId2" Type="http://schemas.openxmlformats.org/officeDocument/2006/relationships/tags" Target="../tags/tag652.xml"/><Relationship Id="rId11" Type="http://schemas.openxmlformats.org/officeDocument/2006/relationships/tags" Target="../tags/tag661.xml"/><Relationship Id="rId10" Type="http://schemas.openxmlformats.org/officeDocument/2006/relationships/tags" Target="../tags/tag660.xml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9" Type="http://schemas.openxmlformats.org/officeDocument/2006/relationships/tags" Target="../tags/tag669.xml"/><Relationship Id="rId8" Type="http://schemas.openxmlformats.org/officeDocument/2006/relationships/tags" Target="../tags/tag668.xml"/><Relationship Id="rId7" Type="http://schemas.openxmlformats.org/officeDocument/2006/relationships/tags" Target="../tags/tag667.xml"/><Relationship Id="rId6" Type="http://schemas.openxmlformats.org/officeDocument/2006/relationships/tags" Target="../tags/tag666.xml"/><Relationship Id="rId5" Type="http://schemas.openxmlformats.org/officeDocument/2006/relationships/tags" Target="../tags/tag665.xml"/><Relationship Id="rId4" Type="http://schemas.openxmlformats.org/officeDocument/2006/relationships/tags" Target="../tags/tag664.xml"/><Relationship Id="rId3" Type="http://schemas.openxmlformats.org/officeDocument/2006/relationships/tags" Target="../tags/tag663.xml"/><Relationship Id="rId27" Type="http://schemas.openxmlformats.org/officeDocument/2006/relationships/tags" Target="../tags/tag687.xml"/><Relationship Id="rId26" Type="http://schemas.openxmlformats.org/officeDocument/2006/relationships/tags" Target="../tags/tag686.xml"/><Relationship Id="rId25" Type="http://schemas.openxmlformats.org/officeDocument/2006/relationships/tags" Target="../tags/tag685.xml"/><Relationship Id="rId24" Type="http://schemas.openxmlformats.org/officeDocument/2006/relationships/tags" Target="../tags/tag684.xml"/><Relationship Id="rId23" Type="http://schemas.openxmlformats.org/officeDocument/2006/relationships/tags" Target="../tags/tag683.xml"/><Relationship Id="rId22" Type="http://schemas.openxmlformats.org/officeDocument/2006/relationships/tags" Target="../tags/tag682.xml"/><Relationship Id="rId21" Type="http://schemas.openxmlformats.org/officeDocument/2006/relationships/tags" Target="../tags/tag681.xml"/><Relationship Id="rId20" Type="http://schemas.openxmlformats.org/officeDocument/2006/relationships/tags" Target="../tags/tag680.xml"/><Relationship Id="rId2" Type="http://schemas.openxmlformats.org/officeDocument/2006/relationships/tags" Target="../tags/tag662.xml"/><Relationship Id="rId19" Type="http://schemas.openxmlformats.org/officeDocument/2006/relationships/tags" Target="../tags/tag679.xml"/><Relationship Id="rId18" Type="http://schemas.openxmlformats.org/officeDocument/2006/relationships/tags" Target="../tags/tag678.xml"/><Relationship Id="rId17" Type="http://schemas.openxmlformats.org/officeDocument/2006/relationships/tags" Target="../tags/tag677.xml"/><Relationship Id="rId16" Type="http://schemas.openxmlformats.org/officeDocument/2006/relationships/tags" Target="../tags/tag676.xml"/><Relationship Id="rId15" Type="http://schemas.openxmlformats.org/officeDocument/2006/relationships/tags" Target="../tags/tag675.xml"/><Relationship Id="rId14" Type="http://schemas.openxmlformats.org/officeDocument/2006/relationships/tags" Target="../tags/tag674.xml"/><Relationship Id="rId13" Type="http://schemas.openxmlformats.org/officeDocument/2006/relationships/tags" Target="../tags/tag673.xml"/><Relationship Id="rId12" Type="http://schemas.openxmlformats.org/officeDocument/2006/relationships/tags" Target="../tags/tag672.xml"/><Relationship Id="rId11" Type="http://schemas.openxmlformats.org/officeDocument/2006/relationships/tags" Target="../tags/tag671.xml"/><Relationship Id="rId10" Type="http://schemas.openxmlformats.org/officeDocument/2006/relationships/tags" Target="../tags/tag670.xml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9" Type="http://schemas.openxmlformats.org/officeDocument/2006/relationships/tags" Target="../tags/tag695.xml"/><Relationship Id="rId8" Type="http://schemas.openxmlformats.org/officeDocument/2006/relationships/tags" Target="../tags/tag694.xml"/><Relationship Id="rId7" Type="http://schemas.openxmlformats.org/officeDocument/2006/relationships/tags" Target="../tags/tag693.xml"/><Relationship Id="rId6" Type="http://schemas.openxmlformats.org/officeDocument/2006/relationships/tags" Target="../tags/tag692.xml"/><Relationship Id="rId5" Type="http://schemas.openxmlformats.org/officeDocument/2006/relationships/tags" Target="../tags/tag691.xml"/><Relationship Id="rId4" Type="http://schemas.openxmlformats.org/officeDocument/2006/relationships/tags" Target="../tags/tag690.xml"/><Relationship Id="rId3" Type="http://schemas.openxmlformats.org/officeDocument/2006/relationships/tags" Target="../tags/tag689.xml"/><Relationship Id="rId2" Type="http://schemas.openxmlformats.org/officeDocument/2006/relationships/tags" Target="../tags/tag688.xml"/><Relationship Id="rId10" Type="http://schemas.openxmlformats.org/officeDocument/2006/relationships/tags" Target="../tags/tag696.xml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9" Type="http://schemas.openxmlformats.org/officeDocument/2006/relationships/tags" Target="../tags/tag704.xml"/><Relationship Id="rId8" Type="http://schemas.openxmlformats.org/officeDocument/2006/relationships/tags" Target="../tags/tag703.xml"/><Relationship Id="rId7" Type="http://schemas.openxmlformats.org/officeDocument/2006/relationships/tags" Target="../tags/tag702.xml"/><Relationship Id="rId6" Type="http://schemas.openxmlformats.org/officeDocument/2006/relationships/tags" Target="../tags/tag701.xml"/><Relationship Id="rId5" Type="http://schemas.openxmlformats.org/officeDocument/2006/relationships/tags" Target="../tags/tag700.xml"/><Relationship Id="rId4" Type="http://schemas.openxmlformats.org/officeDocument/2006/relationships/tags" Target="../tags/tag699.xml"/><Relationship Id="rId3" Type="http://schemas.openxmlformats.org/officeDocument/2006/relationships/tags" Target="../tags/tag698.xml"/><Relationship Id="rId2" Type="http://schemas.openxmlformats.org/officeDocument/2006/relationships/tags" Target="../tags/tag697.xml"/><Relationship Id="rId12" Type="http://schemas.openxmlformats.org/officeDocument/2006/relationships/tags" Target="../tags/tag707.xml"/><Relationship Id="rId11" Type="http://schemas.openxmlformats.org/officeDocument/2006/relationships/tags" Target="../tags/tag706.xml"/><Relationship Id="rId10" Type="http://schemas.openxmlformats.org/officeDocument/2006/relationships/tags" Target="../tags/tag705.xml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9" Type="http://schemas.openxmlformats.org/officeDocument/2006/relationships/tags" Target="../tags/tag715.xml"/><Relationship Id="rId8" Type="http://schemas.openxmlformats.org/officeDocument/2006/relationships/tags" Target="../tags/tag714.xml"/><Relationship Id="rId7" Type="http://schemas.openxmlformats.org/officeDocument/2006/relationships/tags" Target="../tags/tag713.xml"/><Relationship Id="rId6" Type="http://schemas.openxmlformats.org/officeDocument/2006/relationships/tags" Target="../tags/tag712.xml"/><Relationship Id="rId5" Type="http://schemas.openxmlformats.org/officeDocument/2006/relationships/tags" Target="../tags/tag711.xml"/><Relationship Id="rId4" Type="http://schemas.openxmlformats.org/officeDocument/2006/relationships/tags" Target="../tags/tag710.xml"/><Relationship Id="rId3" Type="http://schemas.openxmlformats.org/officeDocument/2006/relationships/tags" Target="../tags/tag709.xml"/><Relationship Id="rId2" Type="http://schemas.openxmlformats.org/officeDocument/2006/relationships/tags" Target="../tags/tag708.xml"/><Relationship Id="rId13" Type="http://schemas.openxmlformats.org/officeDocument/2006/relationships/tags" Target="../tags/tag719.xml"/><Relationship Id="rId12" Type="http://schemas.openxmlformats.org/officeDocument/2006/relationships/tags" Target="../tags/tag718.xml"/><Relationship Id="rId11" Type="http://schemas.openxmlformats.org/officeDocument/2006/relationships/tags" Target="../tags/tag717.xml"/><Relationship Id="rId10" Type="http://schemas.openxmlformats.org/officeDocument/2006/relationships/tags" Target="../tags/tag716.xml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9" Type="http://schemas.openxmlformats.org/officeDocument/2006/relationships/tags" Target="../tags/tag727.xml"/><Relationship Id="rId8" Type="http://schemas.openxmlformats.org/officeDocument/2006/relationships/tags" Target="../tags/tag726.xml"/><Relationship Id="rId7" Type="http://schemas.openxmlformats.org/officeDocument/2006/relationships/tags" Target="../tags/tag725.xml"/><Relationship Id="rId6" Type="http://schemas.openxmlformats.org/officeDocument/2006/relationships/tags" Target="../tags/tag724.xml"/><Relationship Id="rId5" Type="http://schemas.openxmlformats.org/officeDocument/2006/relationships/tags" Target="../tags/tag723.xml"/><Relationship Id="rId4" Type="http://schemas.openxmlformats.org/officeDocument/2006/relationships/tags" Target="../tags/tag722.xml"/><Relationship Id="rId3" Type="http://schemas.openxmlformats.org/officeDocument/2006/relationships/tags" Target="../tags/tag721.xml"/><Relationship Id="rId2" Type="http://schemas.openxmlformats.org/officeDocument/2006/relationships/tags" Target="../tags/tag720.xml"/><Relationship Id="rId13" Type="http://schemas.openxmlformats.org/officeDocument/2006/relationships/tags" Target="../tags/tag731.xml"/><Relationship Id="rId12" Type="http://schemas.openxmlformats.org/officeDocument/2006/relationships/tags" Target="../tags/tag730.xml"/><Relationship Id="rId11" Type="http://schemas.openxmlformats.org/officeDocument/2006/relationships/tags" Target="../tags/tag729.xml"/><Relationship Id="rId10" Type="http://schemas.openxmlformats.org/officeDocument/2006/relationships/tags" Target="../tags/tag728.xml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9" Type="http://schemas.openxmlformats.org/officeDocument/2006/relationships/tags" Target="../tags/tag739.xml"/><Relationship Id="rId8" Type="http://schemas.openxmlformats.org/officeDocument/2006/relationships/tags" Target="../tags/tag738.xml"/><Relationship Id="rId7" Type="http://schemas.openxmlformats.org/officeDocument/2006/relationships/tags" Target="../tags/tag737.xml"/><Relationship Id="rId6" Type="http://schemas.openxmlformats.org/officeDocument/2006/relationships/tags" Target="../tags/tag736.xml"/><Relationship Id="rId5" Type="http://schemas.openxmlformats.org/officeDocument/2006/relationships/tags" Target="../tags/tag735.xml"/><Relationship Id="rId4" Type="http://schemas.openxmlformats.org/officeDocument/2006/relationships/tags" Target="../tags/tag734.xml"/><Relationship Id="rId3" Type="http://schemas.openxmlformats.org/officeDocument/2006/relationships/tags" Target="../tags/tag733.xml"/><Relationship Id="rId2" Type="http://schemas.openxmlformats.org/officeDocument/2006/relationships/tags" Target="../tags/tag732.xml"/><Relationship Id="rId13" Type="http://schemas.openxmlformats.org/officeDocument/2006/relationships/tags" Target="../tags/tag743.xml"/><Relationship Id="rId12" Type="http://schemas.openxmlformats.org/officeDocument/2006/relationships/tags" Target="../tags/tag742.xml"/><Relationship Id="rId11" Type="http://schemas.openxmlformats.org/officeDocument/2006/relationships/tags" Target="../tags/tag741.xml"/><Relationship Id="rId10" Type="http://schemas.openxmlformats.org/officeDocument/2006/relationships/tags" Target="../tags/tag740.xml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9" Type="http://schemas.openxmlformats.org/officeDocument/2006/relationships/tags" Target="../tags/tag751.xml"/><Relationship Id="rId8" Type="http://schemas.openxmlformats.org/officeDocument/2006/relationships/tags" Target="../tags/tag750.xml"/><Relationship Id="rId7" Type="http://schemas.openxmlformats.org/officeDocument/2006/relationships/tags" Target="../tags/tag749.xml"/><Relationship Id="rId6" Type="http://schemas.openxmlformats.org/officeDocument/2006/relationships/tags" Target="../tags/tag748.xml"/><Relationship Id="rId5" Type="http://schemas.openxmlformats.org/officeDocument/2006/relationships/tags" Target="../tags/tag747.xml"/><Relationship Id="rId4" Type="http://schemas.openxmlformats.org/officeDocument/2006/relationships/tags" Target="../tags/tag746.xml"/><Relationship Id="rId3" Type="http://schemas.openxmlformats.org/officeDocument/2006/relationships/tags" Target="../tags/tag745.xml"/><Relationship Id="rId2" Type="http://schemas.openxmlformats.org/officeDocument/2006/relationships/tags" Target="../tags/tag744.xml"/><Relationship Id="rId15" Type="http://schemas.openxmlformats.org/officeDocument/2006/relationships/tags" Target="../tags/tag757.xml"/><Relationship Id="rId14" Type="http://schemas.openxmlformats.org/officeDocument/2006/relationships/tags" Target="../tags/tag756.xml"/><Relationship Id="rId13" Type="http://schemas.openxmlformats.org/officeDocument/2006/relationships/tags" Target="../tags/tag755.xml"/><Relationship Id="rId12" Type="http://schemas.openxmlformats.org/officeDocument/2006/relationships/tags" Target="../tags/tag754.xml"/><Relationship Id="rId11" Type="http://schemas.openxmlformats.org/officeDocument/2006/relationships/tags" Target="../tags/tag753.xml"/><Relationship Id="rId10" Type="http://schemas.openxmlformats.org/officeDocument/2006/relationships/tags" Target="../tags/tag752.xml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9" Type="http://schemas.openxmlformats.org/officeDocument/2006/relationships/tags" Target="../tags/tag765.xml"/><Relationship Id="rId8" Type="http://schemas.openxmlformats.org/officeDocument/2006/relationships/tags" Target="../tags/tag764.xml"/><Relationship Id="rId7" Type="http://schemas.openxmlformats.org/officeDocument/2006/relationships/tags" Target="../tags/tag763.xml"/><Relationship Id="rId6" Type="http://schemas.openxmlformats.org/officeDocument/2006/relationships/tags" Target="../tags/tag762.xml"/><Relationship Id="rId5" Type="http://schemas.openxmlformats.org/officeDocument/2006/relationships/tags" Target="../tags/tag761.xml"/><Relationship Id="rId4" Type="http://schemas.openxmlformats.org/officeDocument/2006/relationships/tags" Target="../tags/tag760.xml"/><Relationship Id="rId3" Type="http://schemas.openxmlformats.org/officeDocument/2006/relationships/tags" Target="../tags/tag759.xml"/><Relationship Id="rId2" Type="http://schemas.openxmlformats.org/officeDocument/2006/relationships/tags" Target="../tags/tag758.xml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9" Type="http://schemas.openxmlformats.org/officeDocument/2006/relationships/tags" Target="../tags/tag777.xml"/><Relationship Id="rId8" Type="http://schemas.openxmlformats.org/officeDocument/2006/relationships/tags" Target="../tags/tag776.xml"/><Relationship Id="rId7" Type="http://schemas.openxmlformats.org/officeDocument/2006/relationships/tags" Target="../tags/tag775.xml"/><Relationship Id="rId6" Type="http://schemas.openxmlformats.org/officeDocument/2006/relationships/tags" Target="../tags/tag774.xml"/><Relationship Id="rId5" Type="http://schemas.openxmlformats.org/officeDocument/2006/relationships/tags" Target="../tags/tag773.xml"/><Relationship Id="rId4" Type="http://schemas.openxmlformats.org/officeDocument/2006/relationships/image" Target="file:///C:\Users\1V994W2\PycharmProjects\PPT_Background_Generation/pic_temp/pic_sup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772.xml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9" Type="http://schemas.openxmlformats.org/officeDocument/2006/relationships/tags" Target="../tags/tag781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5.png"/><Relationship Id="rId6" Type="http://schemas.openxmlformats.org/officeDocument/2006/relationships/tags" Target="../tags/tag780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4.png"/><Relationship Id="rId3" Type="http://schemas.openxmlformats.org/officeDocument/2006/relationships/tags" Target="../tags/tag779.xml"/><Relationship Id="rId2" Type="http://schemas.openxmlformats.org/officeDocument/2006/relationships/tags" Target="../tags/tag778.xml"/><Relationship Id="rId13" Type="http://schemas.openxmlformats.org/officeDocument/2006/relationships/tags" Target="../tags/tag785.xml"/><Relationship Id="rId12" Type="http://schemas.openxmlformats.org/officeDocument/2006/relationships/tags" Target="../tags/tag784.xml"/><Relationship Id="rId11" Type="http://schemas.openxmlformats.org/officeDocument/2006/relationships/tags" Target="../tags/tag783.xml"/><Relationship Id="rId10" Type="http://schemas.openxmlformats.org/officeDocument/2006/relationships/tags" Target="../tags/tag782.xml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9" Type="http://schemas.openxmlformats.org/officeDocument/2006/relationships/tags" Target="../tags/tag789.xml"/><Relationship Id="rId8" Type="http://schemas.openxmlformats.org/officeDocument/2006/relationships/tags" Target="../tags/tag788.xml"/><Relationship Id="rId7" Type="http://schemas.openxmlformats.org/officeDocument/2006/relationships/image" Target="file:///C:\Users\1V994W2\PycharmProjects\PPT_Background_Generation/pic_temp/pic_half_right.png" TargetMode="External"/><Relationship Id="rId6" Type="http://schemas.openxmlformats.org/officeDocument/2006/relationships/image" Target="../media/image7.png"/><Relationship Id="rId5" Type="http://schemas.openxmlformats.org/officeDocument/2006/relationships/tags" Target="../tags/tag787.xml"/><Relationship Id="rId4" Type="http://schemas.openxmlformats.org/officeDocument/2006/relationships/image" Target="file:///C:\Users\1V994W2\PycharmProjects\PPT_Background_Generation/pic_temp/pic_half_left.png" TargetMode="External"/><Relationship Id="rId3" Type="http://schemas.openxmlformats.org/officeDocument/2006/relationships/image" Target="../media/image6.png"/><Relationship Id="rId2" Type="http://schemas.openxmlformats.org/officeDocument/2006/relationships/tags" Target="../tags/tag786.xml"/><Relationship Id="rId13" Type="http://schemas.openxmlformats.org/officeDocument/2006/relationships/tags" Target="../tags/tag793.xml"/><Relationship Id="rId12" Type="http://schemas.openxmlformats.org/officeDocument/2006/relationships/tags" Target="../tags/tag792.xml"/><Relationship Id="rId11" Type="http://schemas.openxmlformats.org/officeDocument/2006/relationships/tags" Target="../tags/tag791.xml"/><Relationship Id="rId10" Type="http://schemas.openxmlformats.org/officeDocument/2006/relationships/tags" Target="../tags/tag790.xml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9" Type="http://schemas.openxmlformats.org/officeDocument/2006/relationships/tags" Target="../tags/tag797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5.png"/><Relationship Id="rId6" Type="http://schemas.openxmlformats.org/officeDocument/2006/relationships/tags" Target="../tags/tag796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4.png"/><Relationship Id="rId3" Type="http://schemas.openxmlformats.org/officeDocument/2006/relationships/tags" Target="../tags/tag795.xml"/><Relationship Id="rId2" Type="http://schemas.openxmlformats.org/officeDocument/2006/relationships/tags" Target="../tags/tag794.xml"/><Relationship Id="rId14" Type="http://schemas.openxmlformats.org/officeDocument/2006/relationships/tags" Target="../tags/tag802.xml"/><Relationship Id="rId13" Type="http://schemas.openxmlformats.org/officeDocument/2006/relationships/tags" Target="../tags/tag801.xml"/><Relationship Id="rId12" Type="http://schemas.openxmlformats.org/officeDocument/2006/relationships/tags" Target="../tags/tag800.xml"/><Relationship Id="rId11" Type="http://schemas.openxmlformats.org/officeDocument/2006/relationships/tags" Target="../tags/tag799.xml"/><Relationship Id="rId10" Type="http://schemas.openxmlformats.org/officeDocument/2006/relationships/tags" Target="../tags/tag798.xml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9" Type="http://schemas.openxmlformats.org/officeDocument/2006/relationships/tags" Target="../tags/tag806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5.png"/><Relationship Id="rId6" Type="http://schemas.openxmlformats.org/officeDocument/2006/relationships/tags" Target="../tags/tag805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4.png"/><Relationship Id="rId3" Type="http://schemas.openxmlformats.org/officeDocument/2006/relationships/tags" Target="../tags/tag804.xml"/><Relationship Id="rId2" Type="http://schemas.openxmlformats.org/officeDocument/2006/relationships/tags" Target="../tags/tag803.xml"/><Relationship Id="rId16" Type="http://schemas.openxmlformats.org/officeDocument/2006/relationships/tags" Target="../tags/tag813.xml"/><Relationship Id="rId15" Type="http://schemas.openxmlformats.org/officeDocument/2006/relationships/tags" Target="../tags/tag812.xml"/><Relationship Id="rId14" Type="http://schemas.openxmlformats.org/officeDocument/2006/relationships/tags" Target="../tags/tag811.xml"/><Relationship Id="rId13" Type="http://schemas.openxmlformats.org/officeDocument/2006/relationships/tags" Target="../tags/tag810.xml"/><Relationship Id="rId12" Type="http://schemas.openxmlformats.org/officeDocument/2006/relationships/tags" Target="../tags/tag809.xml"/><Relationship Id="rId11" Type="http://schemas.openxmlformats.org/officeDocument/2006/relationships/tags" Target="../tags/tag808.xml"/><Relationship Id="rId10" Type="http://schemas.openxmlformats.org/officeDocument/2006/relationships/tags" Target="../tags/tag807.xml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9" Type="http://schemas.openxmlformats.org/officeDocument/2006/relationships/tags" Target="../tags/tag817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5.png"/><Relationship Id="rId6" Type="http://schemas.openxmlformats.org/officeDocument/2006/relationships/tags" Target="../tags/tag816.xml"/><Relationship Id="rId5" Type="http://schemas.openxmlformats.org/officeDocument/2006/relationships/tags" Target="../tags/tag815.xml"/><Relationship Id="rId4" Type="http://schemas.openxmlformats.org/officeDocument/2006/relationships/image" Target="file:///C:\Users\1V994W2\Documents\Tencent%20Files\574576071\FileRecv\&#25340;&#35013;&#32032;&#26448;\&#20845;&#21313;\\10\subject_holdleft_166,111,80_0_staid_full_0.png" TargetMode="External"/><Relationship Id="rId3" Type="http://schemas.openxmlformats.org/officeDocument/2006/relationships/image" Target="../media/image8.png"/><Relationship Id="rId2" Type="http://schemas.openxmlformats.org/officeDocument/2006/relationships/tags" Target="../tags/tag814.xml"/><Relationship Id="rId12" Type="http://schemas.openxmlformats.org/officeDocument/2006/relationships/tags" Target="../tags/tag820.xml"/><Relationship Id="rId11" Type="http://schemas.openxmlformats.org/officeDocument/2006/relationships/tags" Target="../tags/tag819.xml"/><Relationship Id="rId10" Type="http://schemas.openxmlformats.org/officeDocument/2006/relationships/tags" Target="../tags/tag818.xml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4" Type="http://schemas.openxmlformats.org/officeDocument/2006/relationships/tags" Target="../tags/tag823.xml"/><Relationship Id="rId3" Type="http://schemas.openxmlformats.org/officeDocument/2006/relationships/tags" Target="../tags/tag822.xml"/><Relationship Id="rId2" Type="http://schemas.openxmlformats.org/officeDocument/2006/relationships/tags" Target="../tags/tag821.xml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9" Type="http://schemas.openxmlformats.org/officeDocument/2006/relationships/tags" Target="../tags/tag827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5.png"/><Relationship Id="rId6" Type="http://schemas.openxmlformats.org/officeDocument/2006/relationships/tags" Target="../tags/tag826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4.png"/><Relationship Id="rId3" Type="http://schemas.openxmlformats.org/officeDocument/2006/relationships/tags" Target="../tags/tag825.xml"/><Relationship Id="rId2" Type="http://schemas.openxmlformats.org/officeDocument/2006/relationships/tags" Target="../tags/tag824.xml"/><Relationship Id="rId14" Type="http://schemas.openxmlformats.org/officeDocument/2006/relationships/tags" Target="../tags/tag832.xml"/><Relationship Id="rId13" Type="http://schemas.openxmlformats.org/officeDocument/2006/relationships/tags" Target="../tags/tag831.xml"/><Relationship Id="rId12" Type="http://schemas.openxmlformats.org/officeDocument/2006/relationships/tags" Target="../tags/tag830.xml"/><Relationship Id="rId11" Type="http://schemas.openxmlformats.org/officeDocument/2006/relationships/tags" Target="../tags/tag829.xml"/><Relationship Id="rId10" Type="http://schemas.openxmlformats.org/officeDocument/2006/relationships/tags" Target="../tags/tag828.xml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9" Type="http://schemas.openxmlformats.org/officeDocument/2006/relationships/tags" Target="../tags/tag836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5.png"/><Relationship Id="rId6" Type="http://schemas.openxmlformats.org/officeDocument/2006/relationships/tags" Target="../tags/tag835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4.png"/><Relationship Id="rId3" Type="http://schemas.openxmlformats.org/officeDocument/2006/relationships/tags" Target="../tags/tag834.xml"/><Relationship Id="rId2" Type="http://schemas.openxmlformats.org/officeDocument/2006/relationships/tags" Target="../tags/tag833.xml"/><Relationship Id="rId13" Type="http://schemas.openxmlformats.org/officeDocument/2006/relationships/tags" Target="../tags/tag840.xml"/><Relationship Id="rId12" Type="http://schemas.openxmlformats.org/officeDocument/2006/relationships/tags" Target="../tags/tag839.xml"/><Relationship Id="rId11" Type="http://schemas.openxmlformats.org/officeDocument/2006/relationships/tags" Target="../tags/tag838.xml"/><Relationship Id="rId10" Type="http://schemas.openxmlformats.org/officeDocument/2006/relationships/tags" Target="../tags/tag837.xml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9" Type="http://schemas.openxmlformats.org/officeDocument/2006/relationships/tags" Target="../tags/tag844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5.png"/><Relationship Id="rId6" Type="http://schemas.openxmlformats.org/officeDocument/2006/relationships/tags" Target="../tags/tag843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4.png"/><Relationship Id="rId3" Type="http://schemas.openxmlformats.org/officeDocument/2006/relationships/tags" Target="../tags/tag842.xml"/><Relationship Id="rId2" Type="http://schemas.openxmlformats.org/officeDocument/2006/relationships/tags" Target="../tags/tag841.xml"/><Relationship Id="rId12" Type="http://schemas.openxmlformats.org/officeDocument/2006/relationships/tags" Target="../tags/tag847.xml"/><Relationship Id="rId11" Type="http://schemas.openxmlformats.org/officeDocument/2006/relationships/tags" Target="../tags/tag846.xml"/><Relationship Id="rId10" Type="http://schemas.openxmlformats.org/officeDocument/2006/relationships/tags" Target="../tags/tag845.xml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9" Type="http://schemas.openxmlformats.org/officeDocument/2006/relationships/tags" Target="../tags/tag853.xml"/><Relationship Id="rId8" Type="http://schemas.openxmlformats.org/officeDocument/2006/relationships/tags" Target="../tags/tag852.xml"/><Relationship Id="rId7" Type="http://schemas.openxmlformats.org/officeDocument/2006/relationships/tags" Target="../tags/tag851.xml"/><Relationship Id="rId6" Type="http://schemas.openxmlformats.org/officeDocument/2006/relationships/tags" Target="../tags/tag850.xml"/><Relationship Id="rId5" Type="http://schemas.openxmlformats.org/officeDocument/2006/relationships/tags" Target="../tags/tag849.xml"/><Relationship Id="rId4" Type="http://schemas.openxmlformats.org/officeDocument/2006/relationships/image" Target="file:///C:\Users\1V994W2\PycharmProjects\PPT_Background_Generation/pic_temp/pic_sup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848.xml"/><Relationship Id="rId12" Type="http://schemas.openxmlformats.org/officeDocument/2006/relationships/tags" Target="../tags/tag856.xml"/><Relationship Id="rId11" Type="http://schemas.openxmlformats.org/officeDocument/2006/relationships/tags" Target="../tags/tag855.xml"/><Relationship Id="rId10" Type="http://schemas.openxmlformats.org/officeDocument/2006/relationships/tags" Target="../tags/tag854.xml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9" Type="http://schemas.openxmlformats.org/officeDocument/2006/relationships/tags" Target="../tags/tag860.xml"/><Relationship Id="rId8" Type="http://schemas.openxmlformats.org/officeDocument/2006/relationships/tags" Target="../tags/tag859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5.png"/><Relationship Id="rId5" Type="http://schemas.openxmlformats.org/officeDocument/2006/relationships/tags" Target="../tags/tag858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857.xml"/><Relationship Id="rId11" Type="http://schemas.openxmlformats.org/officeDocument/2006/relationships/tags" Target="../tags/tag862.xml"/><Relationship Id="rId10" Type="http://schemas.openxmlformats.org/officeDocument/2006/relationships/tags" Target="../tags/tag861.xml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9" Type="http://schemas.openxmlformats.org/officeDocument/2006/relationships/tags" Target="../tags/tag866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5.png"/><Relationship Id="rId6" Type="http://schemas.openxmlformats.org/officeDocument/2006/relationships/tags" Target="../tags/tag865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4.png"/><Relationship Id="rId3" Type="http://schemas.openxmlformats.org/officeDocument/2006/relationships/tags" Target="../tags/tag864.xml"/><Relationship Id="rId2" Type="http://schemas.openxmlformats.org/officeDocument/2006/relationships/tags" Target="../tags/tag863.xml"/><Relationship Id="rId13" Type="http://schemas.openxmlformats.org/officeDocument/2006/relationships/tags" Target="../tags/tag870.xml"/><Relationship Id="rId12" Type="http://schemas.openxmlformats.org/officeDocument/2006/relationships/tags" Target="../tags/tag869.xml"/><Relationship Id="rId11" Type="http://schemas.openxmlformats.org/officeDocument/2006/relationships/tags" Target="../tags/tag868.xml"/><Relationship Id="rId10" Type="http://schemas.openxmlformats.org/officeDocument/2006/relationships/tags" Target="../tags/tag867.xml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9" Type="http://schemas.openxmlformats.org/officeDocument/2006/relationships/tags" Target="../tags/tag876.xml"/><Relationship Id="rId8" Type="http://schemas.openxmlformats.org/officeDocument/2006/relationships/tags" Target="../tags/tag875.xml"/><Relationship Id="rId7" Type="http://schemas.openxmlformats.org/officeDocument/2006/relationships/tags" Target="../tags/tag874.xml"/><Relationship Id="rId6" Type="http://schemas.openxmlformats.org/officeDocument/2006/relationships/tags" Target="../tags/tag873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4.png"/><Relationship Id="rId3" Type="http://schemas.openxmlformats.org/officeDocument/2006/relationships/tags" Target="../tags/tag872.xml"/><Relationship Id="rId2" Type="http://schemas.openxmlformats.org/officeDocument/2006/relationships/tags" Target="../tags/tag871.xml"/><Relationship Id="rId11" Type="http://schemas.openxmlformats.org/officeDocument/2006/relationships/tags" Target="../tags/tag878.xml"/><Relationship Id="rId10" Type="http://schemas.openxmlformats.org/officeDocument/2006/relationships/tags" Target="../tags/tag877.xml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9" Type="http://schemas.openxmlformats.org/officeDocument/2006/relationships/tags" Target="../tags/tag882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5.png"/><Relationship Id="rId6" Type="http://schemas.openxmlformats.org/officeDocument/2006/relationships/tags" Target="../tags/tag881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4.png"/><Relationship Id="rId3" Type="http://schemas.openxmlformats.org/officeDocument/2006/relationships/tags" Target="../tags/tag880.xml"/><Relationship Id="rId2" Type="http://schemas.openxmlformats.org/officeDocument/2006/relationships/tags" Target="../tags/tag879.xml"/><Relationship Id="rId14" Type="http://schemas.openxmlformats.org/officeDocument/2006/relationships/tags" Target="../tags/tag887.xml"/><Relationship Id="rId13" Type="http://schemas.openxmlformats.org/officeDocument/2006/relationships/tags" Target="../tags/tag886.xml"/><Relationship Id="rId12" Type="http://schemas.openxmlformats.org/officeDocument/2006/relationships/tags" Target="../tags/tag885.xml"/><Relationship Id="rId11" Type="http://schemas.openxmlformats.org/officeDocument/2006/relationships/tags" Target="../tags/tag884.xml"/><Relationship Id="rId10" Type="http://schemas.openxmlformats.org/officeDocument/2006/relationships/tags" Target="../tags/tag883.xml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9" Type="http://schemas.openxmlformats.org/officeDocument/2006/relationships/tags" Target="../tags/tag891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5.png"/><Relationship Id="rId6" Type="http://schemas.openxmlformats.org/officeDocument/2006/relationships/tags" Target="../tags/tag890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4.png"/><Relationship Id="rId3" Type="http://schemas.openxmlformats.org/officeDocument/2006/relationships/tags" Target="../tags/tag889.xml"/><Relationship Id="rId2" Type="http://schemas.openxmlformats.org/officeDocument/2006/relationships/tags" Target="../tags/tag888.xml"/><Relationship Id="rId14" Type="http://schemas.openxmlformats.org/officeDocument/2006/relationships/tags" Target="../tags/tag896.xml"/><Relationship Id="rId13" Type="http://schemas.openxmlformats.org/officeDocument/2006/relationships/tags" Target="../tags/tag895.xml"/><Relationship Id="rId12" Type="http://schemas.openxmlformats.org/officeDocument/2006/relationships/tags" Target="../tags/tag894.xml"/><Relationship Id="rId11" Type="http://schemas.openxmlformats.org/officeDocument/2006/relationships/tags" Target="../tags/tag893.xml"/><Relationship Id="rId10" Type="http://schemas.openxmlformats.org/officeDocument/2006/relationships/tags" Target="../tags/tag892.xml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9" Type="http://schemas.openxmlformats.org/officeDocument/2006/relationships/tags" Target="../tags/tag900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5.png"/><Relationship Id="rId6" Type="http://schemas.openxmlformats.org/officeDocument/2006/relationships/tags" Target="../tags/tag899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4.png"/><Relationship Id="rId3" Type="http://schemas.openxmlformats.org/officeDocument/2006/relationships/tags" Target="../tags/tag898.xml"/><Relationship Id="rId2" Type="http://schemas.openxmlformats.org/officeDocument/2006/relationships/tags" Target="../tags/tag897.xml"/><Relationship Id="rId16" Type="http://schemas.openxmlformats.org/officeDocument/2006/relationships/tags" Target="../tags/tag907.xml"/><Relationship Id="rId15" Type="http://schemas.openxmlformats.org/officeDocument/2006/relationships/tags" Target="../tags/tag906.xml"/><Relationship Id="rId14" Type="http://schemas.openxmlformats.org/officeDocument/2006/relationships/tags" Target="../tags/tag905.xml"/><Relationship Id="rId13" Type="http://schemas.openxmlformats.org/officeDocument/2006/relationships/tags" Target="../tags/tag904.xml"/><Relationship Id="rId12" Type="http://schemas.openxmlformats.org/officeDocument/2006/relationships/tags" Target="../tags/tag903.xml"/><Relationship Id="rId11" Type="http://schemas.openxmlformats.org/officeDocument/2006/relationships/tags" Target="../tags/tag902.xml"/><Relationship Id="rId10" Type="http://schemas.openxmlformats.org/officeDocument/2006/relationships/tags" Target="../tags/tag901.xml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9" Type="http://schemas.openxmlformats.org/officeDocument/2006/relationships/tags" Target="../tags/tag911.xml"/><Relationship Id="rId8" Type="http://schemas.openxmlformats.org/officeDocument/2006/relationships/image" Target="file:///C:\Users\1V994W2\PycharmProjects\PPT_Background_Generation/pic_temp/1_pic_quater_left_down.png" TargetMode="External"/><Relationship Id="rId7" Type="http://schemas.openxmlformats.org/officeDocument/2006/relationships/image" Target="../media/image10.png"/><Relationship Id="rId6" Type="http://schemas.openxmlformats.org/officeDocument/2006/relationships/tags" Target="../tags/tag910.xml"/><Relationship Id="rId5" Type="http://schemas.openxmlformats.org/officeDocument/2006/relationships/image" Target="file:///C:\Users\1V994W2\PycharmProjects\PPT_Background_Generation/pic_temp/0_pic_quater_right_down.png" TargetMode="External"/><Relationship Id="rId4" Type="http://schemas.openxmlformats.org/officeDocument/2006/relationships/image" Target="../media/image9.png"/><Relationship Id="rId3" Type="http://schemas.openxmlformats.org/officeDocument/2006/relationships/tags" Target="../tags/tag909.xml"/><Relationship Id="rId2" Type="http://schemas.openxmlformats.org/officeDocument/2006/relationships/tags" Target="../tags/tag908.xml"/><Relationship Id="rId13" Type="http://schemas.openxmlformats.org/officeDocument/2006/relationships/tags" Target="../tags/tag915.xml"/><Relationship Id="rId12" Type="http://schemas.openxmlformats.org/officeDocument/2006/relationships/tags" Target="../tags/tag914.xml"/><Relationship Id="rId11" Type="http://schemas.openxmlformats.org/officeDocument/2006/relationships/tags" Target="../tags/tag913.xml"/><Relationship Id="rId10" Type="http://schemas.openxmlformats.org/officeDocument/2006/relationships/tags" Target="../tags/tag912.xml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>
  <p:cSld name="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6082" name="标题 46081"/>
          <p:cNvSpPr>
            <a:spLocks noGrp="1" noRot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lvl="0">
              <a:buClrTx/>
              <a:buSzTx/>
              <a:buFontTx/>
              <a:defRPr/>
            </a:lvl1pPr>
          </a:lstStyle>
          <a:p>
            <a:pPr lvl="0" fontAlgn="base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46083" name="副标题 46082"/>
          <p:cNvSpPr>
            <a:spLocks noGrp="1" noRot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marL="0" lvl="0" indent="0" algn="ctr">
              <a:buClr>
                <a:schemeClr val="hlink"/>
              </a:buClr>
              <a:buSzPct val="75000"/>
              <a:buFont typeface="Wingdings" panose="05000000000000000000" pitchFamily="2" charset="2"/>
              <a:buNone/>
              <a:defRPr/>
            </a:lvl1pPr>
            <a:lvl2pPr marL="457200" lvl="1" indent="0" algn="ctr">
              <a:buClr>
                <a:schemeClr val="accent2"/>
              </a:buClr>
              <a:buSzPct val="85000"/>
              <a:buFont typeface="Wingdings" panose="05000000000000000000" pitchFamily="2" charset="2"/>
              <a:buNone/>
              <a:defRPr/>
            </a:lvl2pPr>
            <a:lvl3pPr marL="914400" lvl="2" indent="0" algn="ctr">
              <a:buClr>
                <a:schemeClr val="hlink"/>
              </a:buClr>
              <a:buSzPct val="85000"/>
              <a:buFont typeface="Wingdings" panose="05000000000000000000" pitchFamily="2" charset="2"/>
              <a:buNone/>
              <a:defRPr/>
            </a:lvl3pPr>
            <a:lvl4pPr marL="1371600" lvl="3" indent="0" algn="ctr">
              <a:buClr>
                <a:schemeClr val="accent2"/>
              </a:buClr>
              <a:buSzPct val="90000"/>
              <a:buFont typeface="Wingdings" panose="05000000000000000000" pitchFamily="2" charset="2"/>
              <a:buNone/>
              <a:defRPr/>
            </a:lvl4pPr>
            <a:lvl5pPr marL="1828800" lvl="4" indent="0" algn="ctr">
              <a:buClr>
                <a:schemeClr val="hlink"/>
              </a:buClr>
              <a:buSzPct val="85000"/>
              <a:buFont typeface="Wingdings" panose="05000000000000000000" pitchFamily="2" charset="2"/>
              <a:buNone/>
              <a:defRPr/>
            </a:lvl5pPr>
          </a:lstStyle>
          <a:p>
            <a:pPr lvl="0" fontAlgn="base"/>
            <a:r>
              <a:rPr lang="zh-CN" altLang="en-US" strike="noStrike" noProof="1" dirty="0"/>
              <a:t>单击此处编辑母版副标题样式</a:t>
            </a:r>
            <a:endParaRPr lang="zh-CN" altLang="en-US" strike="noStrike" noProof="1" dirty="0"/>
          </a:p>
        </p:txBody>
      </p:sp>
      <p:sp>
        <p:nvSpPr>
          <p:cNvPr id="46084" name="日期占位符 46083"/>
          <p:cNvSpPr>
            <a:spLocks noGrp="1"/>
          </p:cNvSpPr>
          <p:nvPr>
            <p:ph type="dt" sz="half" idx="2"/>
          </p:nvPr>
        </p:nvSpPr>
        <p:spPr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>
              <a:defRPr sz="1400"/>
            </a:lvl1pPr>
          </a:lstStyle>
          <a:p>
            <a:pPr fontAlgn="base"/>
            <a:fld id="{BB962C8B-B14F-4D97-AF65-F5344CB8AC3E}" type="datetime1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6085" name="页脚占位符 46084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algn="ctr">
              <a:defRPr sz="1400"/>
            </a:lvl1pPr>
          </a:lstStyle>
          <a:p>
            <a:pPr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6086" name="灯片编号占位符 4608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algn="r">
              <a:defRPr sz="1400"/>
            </a:lvl1pPr>
          </a:lstStyle>
          <a:p>
            <a:pPr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07188" y="609600"/>
            <a:ext cx="2135188" cy="548957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01625" y="609600"/>
            <a:ext cx="6281784" cy="548957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组合 55"/>
          <p:cNvGrpSpPr/>
          <p:nvPr userDrawn="1">
            <p:custDataLst>
              <p:tags r:id="rId2"/>
            </p:custDataLst>
          </p:nvPr>
        </p:nvGrpSpPr>
        <p:grpSpPr>
          <a:xfrm>
            <a:off x="287536" y="0"/>
            <a:ext cx="8145660" cy="6868160"/>
            <a:chOff x="383382" y="0"/>
            <a:chExt cx="10860880" cy="6868160"/>
          </a:xfrm>
        </p:grpSpPr>
        <p:grpSp>
          <p:nvGrpSpPr>
            <p:cNvPr id="55" name="组合 54"/>
            <p:cNvGrpSpPr/>
            <p:nvPr userDrawn="1"/>
          </p:nvGrpSpPr>
          <p:grpSpPr>
            <a:xfrm>
              <a:off x="1074934" y="0"/>
              <a:ext cx="10169328" cy="6868160"/>
              <a:chOff x="1074934" y="0"/>
              <a:chExt cx="10169328" cy="6868160"/>
            </a:xfrm>
          </p:grpSpPr>
          <p:sp>
            <p:nvSpPr>
              <p:cNvPr id="11" name="任意多边形: 形状 10"/>
              <p:cNvSpPr/>
              <p:nvPr userDrawn="1">
                <p:custDataLst>
                  <p:tags r:id="rId3"/>
                </p:custDataLst>
              </p:nvPr>
            </p:nvSpPr>
            <p:spPr>
              <a:xfrm>
                <a:off x="6471729" y="0"/>
                <a:ext cx="4498061" cy="2192408"/>
              </a:xfrm>
              <a:custGeom>
                <a:avLst/>
                <a:gdLst>
                  <a:gd name="connsiteX0" fmla="*/ 0 w 4498061"/>
                  <a:gd name="connsiteY0" fmla="*/ 0 h 2192408"/>
                  <a:gd name="connsiteX1" fmla="*/ 4498061 w 4498061"/>
                  <a:gd name="connsiteY1" fmla="*/ 0 h 2192408"/>
                  <a:gd name="connsiteX2" fmla="*/ 4489445 w 4498061"/>
                  <a:gd name="connsiteY2" fmla="*/ 170624 h 2192408"/>
                  <a:gd name="connsiteX3" fmla="*/ 2249030 w 4498061"/>
                  <a:gd name="connsiteY3" fmla="*/ 2192408 h 2192408"/>
                  <a:gd name="connsiteX4" fmla="*/ 8615 w 4498061"/>
                  <a:gd name="connsiteY4" fmla="*/ 170624 h 219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8061" h="2192408">
                    <a:moveTo>
                      <a:pt x="0" y="0"/>
                    </a:moveTo>
                    <a:lnTo>
                      <a:pt x="4498061" y="0"/>
                    </a:lnTo>
                    <a:lnTo>
                      <a:pt x="4489445" y="170624"/>
                    </a:lnTo>
                    <a:cubicBezTo>
                      <a:pt x="4374118" y="1306230"/>
                      <a:pt x="3415063" y="2192408"/>
                      <a:pt x="2249030" y="2192408"/>
                    </a:cubicBezTo>
                    <a:cubicBezTo>
                      <a:pt x="1082998" y="2192408"/>
                      <a:pt x="123943" y="1306230"/>
                      <a:pt x="8615" y="170624"/>
                    </a:cubicBezTo>
                    <a:close/>
                  </a:path>
                </a:pathLst>
              </a:cu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>
                  <a:solidFill>
                    <a:schemeClr val="lt1"/>
                  </a:solidFill>
                </a:endParaRPr>
              </a:p>
            </p:txBody>
          </p:sp>
          <p:sp>
            <p:nvSpPr>
              <p:cNvPr id="13" name="任意多边形: 形状 12"/>
              <p:cNvSpPr/>
              <p:nvPr userDrawn="1">
                <p:custDataLst>
                  <p:tags r:id="rId4"/>
                </p:custDataLst>
              </p:nvPr>
            </p:nvSpPr>
            <p:spPr>
              <a:xfrm>
                <a:off x="1465625" y="5164237"/>
                <a:ext cx="3559491" cy="1693763"/>
              </a:xfrm>
              <a:custGeom>
                <a:avLst/>
                <a:gdLst>
                  <a:gd name="connsiteX0" fmla="*/ 1779745 w 3559491"/>
                  <a:gd name="connsiteY0" fmla="*/ 0 h 1693763"/>
                  <a:gd name="connsiteX1" fmla="*/ 3554851 w 3559491"/>
                  <a:gd name="connsiteY1" fmla="*/ 1601882 h 1693763"/>
                  <a:gd name="connsiteX2" fmla="*/ 3559491 w 3559491"/>
                  <a:gd name="connsiteY2" fmla="*/ 1693763 h 1693763"/>
                  <a:gd name="connsiteX3" fmla="*/ 0 w 3559491"/>
                  <a:gd name="connsiteY3" fmla="*/ 1693763 h 1693763"/>
                  <a:gd name="connsiteX4" fmla="*/ 4639 w 3559491"/>
                  <a:gd name="connsiteY4" fmla="*/ 1601882 h 1693763"/>
                  <a:gd name="connsiteX5" fmla="*/ 1779745 w 3559491"/>
                  <a:gd name="connsiteY5" fmla="*/ 0 h 1693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59491" h="1693763">
                    <a:moveTo>
                      <a:pt x="1779745" y="0"/>
                    </a:moveTo>
                    <a:cubicBezTo>
                      <a:pt x="2703606" y="0"/>
                      <a:pt x="3463476" y="702129"/>
                      <a:pt x="3554851" y="1601882"/>
                    </a:cubicBezTo>
                    <a:lnTo>
                      <a:pt x="3559491" y="1693763"/>
                    </a:lnTo>
                    <a:lnTo>
                      <a:pt x="0" y="1693763"/>
                    </a:lnTo>
                    <a:lnTo>
                      <a:pt x="4639" y="1601882"/>
                    </a:lnTo>
                    <a:cubicBezTo>
                      <a:pt x="96014" y="702129"/>
                      <a:pt x="855884" y="0"/>
                      <a:pt x="1779745" y="0"/>
                    </a:cubicBezTo>
                    <a:close/>
                  </a:path>
                </a:pathLst>
              </a:cu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8" name="矩形 7"/>
              <p:cNvSpPr/>
              <p:nvPr userDrawn="1">
                <p:custDataLst>
                  <p:tags r:id="rId5"/>
                </p:custDataLst>
              </p:nvPr>
            </p:nvSpPr>
            <p:spPr>
              <a:xfrm>
                <a:off x="1074934" y="0"/>
                <a:ext cx="2379466" cy="1660525"/>
              </a:xfrm>
              <a:prstGeom prst="rect">
                <a:avLst/>
              </a:prstGeom>
              <a:solidFill>
                <a:schemeClr val="tx2">
                  <a:alpha val="5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>
                  <a:solidFill>
                    <a:schemeClr val="lt1"/>
                  </a:solidFill>
                </a:endParaRPr>
              </a:p>
            </p:txBody>
          </p:sp>
          <p:sp>
            <p:nvSpPr>
              <p:cNvPr id="15" name="矩形 14"/>
              <p:cNvSpPr/>
              <p:nvPr userDrawn="1">
                <p:custDataLst>
                  <p:tags r:id="rId6"/>
                </p:custDataLst>
              </p:nvPr>
            </p:nvSpPr>
            <p:spPr>
              <a:xfrm>
                <a:off x="8075999" y="5283200"/>
                <a:ext cx="3168263" cy="1584960"/>
              </a:xfrm>
              <a:prstGeom prst="rect">
                <a:avLst/>
              </a:prstGeom>
              <a:solidFill>
                <a:schemeClr val="tx2">
                  <a:alpha val="5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27" name="组合 26"/>
            <p:cNvGrpSpPr/>
            <p:nvPr userDrawn="1"/>
          </p:nvGrpSpPr>
          <p:grpSpPr>
            <a:xfrm>
              <a:off x="383382" y="4958557"/>
              <a:ext cx="521493" cy="428627"/>
              <a:chOff x="383382" y="4958557"/>
              <a:chExt cx="521493" cy="428627"/>
            </a:xfrm>
          </p:grpSpPr>
          <p:cxnSp>
            <p:nvCxnSpPr>
              <p:cNvPr id="12" name="直接连接符 11"/>
              <p:cNvCxnSpPr/>
              <p:nvPr userDrawn="1">
                <p:custDataLst>
                  <p:tags r:id="rId7"/>
                </p:custDataLst>
              </p:nvPr>
            </p:nvCxnSpPr>
            <p:spPr>
              <a:xfrm>
                <a:off x="383382" y="4958557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 userDrawn="1">
                <p:custDataLst>
                  <p:tags r:id="rId8"/>
                </p:custDataLst>
              </p:nvPr>
            </p:nvCxnSpPr>
            <p:spPr>
              <a:xfrm>
                <a:off x="383382" y="5172871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 userDrawn="1">
                <p:custDataLst>
                  <p:tags r:id="rId9"/>
                </p:custDataLst>
              </p:nvPr>
            </p:nvCxnSpPr>
            <p:spPr>
              <a:xfrm>
                <a:off x="383382" y="5387184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组合 27"/>
            <p:cNvGrpSpPr/>
            <p:nvPr userDrawn="1"/>
          </p:nvGrpSpPr>
          <p:grpSpPr>
            <a:xfrm rot="5400000">
              <a:off x="7319943" y="6431755"/>
              <a:ext cx="423862" cy="428627"/>
              <a:chOff x="383382" y="4958557"/>
              <a:chExt cx="521493" cy="428627"/>
            </a:xfrm>
          </p:grpSpPr>
          <p:cxnSp>
            <p:nvCxnSpPr>
              <p:cNvPr id="29" name="直接连接符 28"/>
              <p:cNvCxnSpPr/>
              <p:nvPr userDrawn="1">
                <p:custDataLst>
                  <p:tags r:id="rId10"/>
                </p:custDataLst>
              </p:nvPr>
            </p:nvCxnSpPr>
            <p:spPr>
              <a:xfrm>
                <a:off x="383382" y="4958557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 userDrawn="1">
                <p:custDataLst>
                  <p:tags r:id="rId11"/>
                </p:custDataLst>
              </p:nvPr>
            </p:nvCxnSpPr>
            <p:spPr>
              <a:xfrm>
                <a:off x="383382" y="5172871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 userDrawn="1">
                <p:custDataLst>
                  <p:tags r:id="rId12"/>
                </p:custDataLst>
              </p:nvPr>
            </p:nvCxnSpPr>
            <p:spPr>
              <a:xfrm>
                <a:off x="383382" y="5387184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组合 31"/>
            <p:cNvGrpSpPr/>
            <p:nvPr userDrawn="1"/>
          </p:nvGrpSpPr>
          <p:grpSpPr>
            <a:xfrm rot="5400000">
              <a:off x="5744084" y="14288"/>
              <a:ext cx="457202" cy="428627"/>
              <a:chOff x="383382" y="4958557"/>
              <a:chExt cx="521493" cy="428627"/>
            </a:xfrm>
          </p:grpSpPr>
          <p:cxnSp>
            <p:nvCxnSpPr>
              <p:cNvPr id="33" name="直接连接符 32"/>
              <p:cNvCxnSpPr/>
              <p:nvPr userDrawn="1">
                <p:custDataLst>
                  <p:tags r:id="rId13"/>
                </p:custDataLst>
              </p:nvPr>
            </p:nvCxnSpPr>
            <p:spPr>
              <a:xfrm>
                <a:off x="383382" y="4958557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 userDrawn="1">
                <p:custDataLst>
                  <p:tags r:id="rId14"/>
                </p:custDataLst>
              </p:nvPr>
            </p:nvCxnSpPr>
            <p:spPr>
              <a:xfrm>
                <a:off x="383382" y="5172871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 userDrawn="1">
                <p:custDataLst>
                  <p:tags r:id="rId15"/>
                </p:custDataLst>
              </p:nvPr>
            </p:nvCxnSpPr>
            <p:spPr>
              <a:xfrm>
                <a:off x="383382" y="5387184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组合 49"/>
            <p:cNvGrpSpPr/>
            <p:nvPr userDrawn="1"/>
          </p:nvGrpSpPr>
          <p:grpSpPr>
            <a:xfrm>
              <a:off x="1844952" y="1028704"/>
              <a:ext cx="8494436" cy="1579353"/>
              <a:chOff x="1844952" y="1028704"/>
              <a:chExt cx="8494436" cy="1579353"/>
            </a:xfrm>
          </p:grpSpPr>
          <p:cxnSp>
            <p:nvCxnSpPr>
              <p:cNvPr id="44" name="直接连接符 43"/>
              <p:cNvCxnSpPr/>
              <p:nvPr userDrawn="1">
                <p:custDataLst>
                  <p:tags r:id="rId16"/>
                </p:custDataLst>
              </p:nvPr>
            </p:nvCxnSpPr>
            <p:spPr>
              <a:xfrm flipV="1">
                <a:off x="1881257" y="1057553"/>
                <a:ext cx="0" cy="1550504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 userDrawn="1">
                <p:custDataLst>
                  <p:tags r:id="rId17"/>
                </p:custDataLst>
              </p:nvPr>
            </p:nvCxnSpPr>
            <p:spPr>
              <a:xfrm flipV="1">
                <a:off x="10308674" y="1057553"/>
                <a:ext cx="0" cy="1550504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 userDrawn="1">
                <p:custDataLst>
                  <p:tags r:id="rId18"/>
                </p:custDataLst>
              </p:nvPr>
            </p:nvCxnSpPr>
            <p:spPr>
              <a:xfrm flipH="1">
                <a:off x="1844952" y="1028704"/>
                <a:ext cx="8494436" cy="0"/>
              </a:xfrm>
              <a:prstGeom prst="line">
                <a:avLst/>
              </a:prstGeom>
              <a:ln w="63500">
                <a:gradFill flip="none" rotWithShape="1">
                  <a:gsLst>
                    <a:gs pos="0">
                      <a:schemeClr val="accent1"/>
                    </a:gs>
                    <a:gs pos="58000">
                      <a:schemeClr val="accent1">
                        <a:lumMod val="40000"/>
                        <a:lumOff val="60000"/>
                      </a:schemeClr>
                    </a:gs>
                    <a:gs pos="100000">
                      <a:schemeClr val="accent1"/>
                    </a:gs>
                  </a:gsLst>
                  <a:lin ang="0" scaled="0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组合 50"/>
            <p:cNvGrpSpPr/>
            <p:nvPr userDrawn="1"/>
          </p:nvGrpSpPr>
          <p:grpSpPr>
            <a:xfrm flipV="1">
              <a:off x="1844952" y="4074976"/>
              <a:ext cx="8494436" cy="1975897"/>
              <a:chOff x="1844952" y="1028704"/>
              <a:chExt cx="8494436" cy="1579353"/>
            </a:xfrm>
          </p:grpSpPr>
          <p:cxnSp>
            <p:nvCxnSpPr>
              <p:cNvPr id="52" name="直接连接符 51"/>
              <p:cNvCxnSpPr/>
              <p:nvPr userDrawn="1">
                <p:custDataLst>
                  <p:tags r:id="rId19"/>
                </p:custDataLst>
              </p:nvPr>
            </p:nvCxnSpPr>
            <p:spPr>
              <a:xfrm flipV="1">
                <a:off x="1881257" y="1057553"/>
                <a:ext cx="0" cy="1550504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 userDrawn="1">
                <p:custDataLst>
                  <p:tags r:id="rId20"/>
                </p:custDataLst>
              </p:nvPr>
            </p:nvCxnSpPr>
            <p:spPr>
              <a:xfrm flipV="1">
                <a:off x="10308674" y="1057553"/>
                <a:ext cx="0" cy="1550504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 userDrawn="1">
                <p:custDataLst>
                  <p:tags r:id="rId21"/>
                </p:custDataLst>
              </p:nvPr>
            </p:nvCxnSpPr>
            <p:spPr>
              <a:xfrm flipH="1">
                <a:off x="1844952" y="1028704"/>
                <a:ext cx="8494436" cy="0"/>
              </a:xfrm>
              <a:prstGeom prst="line">
                <a:avLst/>
              </a:prstGeom>
              <a:ln w="63500">
                <a:gradFill flip="none" rotWithShape="1">
                  <a:gsLst>
                    <a:gs pos="0">
                      <a:schemeClr val="accent1"/>
                    </a:gs>
                    <a:gs pos="58000">
                      <a:schemeClr val="accent1">
                        <a:lumMod val="40000"/>
                        <a:lumOff val="60000"/>
                      </a:schemeClr>
                    </a:gs>
                    <a:gs pos="100000">
                      <a:schemeClr val="accent1"/>
                    </a:gs>
                  </a:gsLst>
                  <a:lin ang="0" scaled="0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22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3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24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5"/>
            </p:custDataLst>
          </p:nvPr>
        </p:nvSpPr>
        <p:spPr>
          <a:xfrm>
            <a:off x="2251710" y="3001644"/>
            <a:ext cx="4640580" cy="801053"/>
          </a:xfrm>
        </p:spPr>
        <p:txBody>
          <a:bodyPr lIns="90170" tIns="46990" rIns="90170" bIns="46990" anchor="b" anchorCtr="0">
            <a:normAutofit/>
          </a:bodyPr>
          <a:lstStyle>
            <a:lvl1pPr algn="ctr">
              <a:defRPr sz="4500" spc="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6"/>
            </p:custDataLst>
          </p:nvPr>
        </p:nvSpPr>
        <p:spPr>
          <a:xfrm>
            <a:off x="2251710" y="4168896"/>
            <a:ext cx="4640582" cy="296397"/>
          </a:xfrm>
        </p:spPr>
        <p:txBody>
          <a:bodyPr lIns="90170" tIns="46990" rIns="90170" bIns="46990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15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cxnSp>
        <p:nvCxnSpPr>
          <p:cNvPr id="40" name="直接连接符 39"/>
          <p:cNvCxnSpPr/>
          <p:nvPr userDrawn="1">
            <p:custDataLst>
              <p:tags r:id="rId27"/>
            </p:custDataLst>
          </p:nvPr>
        </p:nvCxnSpPr>
        <p:spPr>
          <a:xfrm>
            <a:off x="2762250" y="3997347"/>
            <a:ext cx="3605213" cy="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700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占位符 4"/>
          <p:cNvSpPr>
            <a:spLocks noGrp="1"/>
          </p:cNvSpPr>
          <p:nvPr>
            <p:ph type="body" sz="quarter" idx="13" hasCustomPrompt="1"/>
            <p:custDataLst>
              <p:tags r:id="rId28"/>
            </p:custDataLst>
          </p:nvPr>
        </p:nvSpPr>
        <p:spPr>
          <a:xfrm>
            <a:off x="2700410" y="4687919"/>
            <a:ext cx="1517364" cy="24690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  <p:sp>
        <p:nvSpPr>
          <p:cNvPr id="36" name="文本占位符 4"/>
          <p:cNvSpPr>
            <a:spLocks noGrp="1"/>
          </p:cNvSpPr>
          <p:nvPr>
            <p:ph type="body" sz="quarter" idx="14" hasCustomPrompt="1"/>
            <p:custDataLst>
              <p:tags r:id="rId29"/>
            </p:custDataLst>
          </p:nvPr>
        </p:nvSpPr>
        <p:spPr>
          <a:xfrm>
            <a:off x="4924675" y="4687919"/>
            <a:ext cx="1517364" cy="246908"/>
          </a:xfrm>
        </p:spPr>
        <p:txBody>
          <a:bodyPr/>
          <a:lstStyle>
            <a:lvl1pPr marL="0" indent="0" algn="r">
              <a:buNone/>
              <a:defRPr/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2"/>
            </p:custDataLst>
          </p:nvPr>
        </p:nvGrpSpPr>
        <p:grpSpPr>
          <a:xfrm>
            <a:off x="118214" y="443230"/>
            <a:ext cx="8755856" cy="6414770"/>
            <a:chOff x="157618" y="443230"/>
            <a:chExt cx="11674475" cy="6414770"/>
          </a:xfrm>
        </p:grpSpPr>
        <p:grpSp>
          <p:nvGrpSpPr>
            <p:cNvPr id="8" name="组合 7"/>
            <p:cNvGrpSpPr/>
            <p:nvPr userDrawn="1"/>
          </p:nvGrpSpPr>
          <p:grpSpPr>
            <a:xfrm>
              <a:off x="11310600" y="443230"/>
              <a:ext cx="521493" cy="428627"/>
              <a:chOff x="383382" y="4958557"/>
              <a:chExt cx="521493" cy="428627"/>
            </a:xfrm>
          </p:grpSpPr>
          <p:cxnSp>
            <p:nvCxnSpPr>
              <p:cNvPr id="10" name="直接连接符 9"/>
              <p:cNvCxnSpPr/>
              <p:nvPr userDrawn="1">
                <p:custDataLst>
                  <p:tags r:id="rId3"/>
                </p:custDataLst>
              </p:nvPr>
            </p:nvCxnSpPr>
            <p:spPr>
              <a:xfrm>
                <a:off x="383382" y="4958557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 userDrawn="1">
                <p:custDataLst>
                  <p:tags r:id="rId4"/>
                </p:custDataLst>
              </p:nvPr>
            </p:nvCxnSpPr>
            <p:spPr>
              <a:xfrm>
                <a:off x="383382" y="5172871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 userDrawn="1">
                <p:custDataLst>
                  <p:tags r:id="rId5"/>
                </p:custDataLst>
              </p:nvPr>
            </p:nvCxnSpPr>
            <p:spPr>
              <a:xfrm>
                <a:off x="383382" y="5387184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任意多边形: 形状 8"/>
            <p:cNvSpPr/>
            <p:nvPr userDrawn="1">
              <p:custDataLst>
                <p:tags r:id="rId6"/>
              </p:custDataLst>
            </p:nvPr>
          </p:nvSpPr>
          <p:spPr>
            <a:xfrm rot="10800000">
              <a:off x="157618" y="6154057"/>
              <a:ext cx="1444247" cy="703943"/>
            </a:xfrm>
            <a:custGeom>
              <a:avLst/>
              <a:gdLst>
                <a:gd name="connsiteX0" fmla="*/ 0 w 4498061"/>
                <a:gd name="connsiteY0" fmla="*/ 0 h 2192408"/>
                <a:gd name="connsiteX1" fmla="*/ 4498061 w 4498061"/>
                <a:gd name="connsiteY1" fmla="*/ 0 h 2192408"/>
                <a:gd name="connsiteX2" fmla="*/ 4489445 w 4498061"/>
                <a:gd name="connsiteY2" fmla="*/ 170624 h 2192408"/>
                <a:gd name="connsiteX3" fmla="*/ 2249030 w 4498061"/>
                <a:gd name="connsiteY3" fmla="*/ 2192408 h 2192408"/>
                <a:gd name="connsiteX4" fmla="*/ 8615 w 4498061"/>
                <a:gd name="connsiteY4" fmla="*/ 170624 h 2192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98061" h="2192408">
                  <a:moveTo>
                    <a:pt x="0" y="0"/>
                  </a:moveTo>
                  <a:lnTo>
                    <a:pt x="4498061" y="0"/>
                  </a:lnTo>
                  <a:lnTo>
                    <a:pt x="4489445" y="170624"/>
                  </a:lnTo>
                  <a:cubicBezTo>
                    <a:pt x="4374118" y="1306230"/>
                    <a:pt x="3415063" y="2192408"/>
                    <a:pt x="2249030" y="2192408"/>
                  </a:cubicBezTo>
                  <a:cubicBezTo>
                    <a:pt x="1082998" y="2192408"/>
                    <a:pt x="123943" y="1306230"/>
                    <a:pt x="8615" y="170624"/>
                  </a:cubicBezTo>
                  <a:close/>
                </a:path>
              </a:pathLst>
            </a:cu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02411" y="498479"/>
            <a:ext cx="8139178" cy="33147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8"/>
            </p:custDataLst>
          </p:nvPr>
        </p:nvSpPr>
        <p:spPr>
          <a:xfrm>
            <a:off x="502411" y="1626121"/>
            <a:ext cx="8139178" cy="4041680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>
            <p:custDataLst>
              <p:tags r:id="rId2"/>
            </p:custDataLst>
          </p:nvPr>
        </p:nvGrpSpPr>
        <p:grpSpPr>
          <a:xfrm>
            <a:off x="287536" y="0"/>
            <a:ext cx="8145660" cy="6868160"/>
            <a:chOff x="383382" y="0"/>
            <a:chExt cx="10860880" cy="6868160"/>
          </a:xfrm>
        </p:grpSpPr>
        <p:grpSp>
          <p:nvGrpSpPr>
            <p:cNvPr id="10" name="组合 9"/>
            <p:cNvGrpSpPr/>
            <p:nvPr userDrawn="1"/>
          </p:nvGrpSpPr>
          <p:grpSpPr>
            <a:xfrm>
              <a:off x="1074934" y="0"/>
              <a:ext cx="10169328" cy="6868160"/>
              <a:chOff x="1074934" y="0"/>
              <a:chExt cx="10169328" cy="6868160"/>
            </a:xfrm>
          </p:grpSpPr>
          <p:sp>
            <p:nvSpPr>
              <p:cNvPr id="31" name="任意多边形: 形状 30"/>
              <p:cNvSpPr/>
              <p:nvPr userDrawn="1">
                <p:custDataLst>
                  <p:tags r:id="rId3"/>
                </p:custDataLst>
              </p:nvPr>
            </p:nvSpPr>
            <p:spPr>
              <a:xfrm>
                <a:off x="6471729" y="0"/>
                <a:ext cx="4498061" cy="2192408"/>
              </a:xfrm>
              <a:custGeom>
                <a:avLst/>
                <a:gdLst>
                  <a:gd name="connsiteX0" fmla="*/ 0 w 4498061"/>
                  <a:gd name="connsiteY0" fmla="*/ 0 h 2192408"/>
                  <a:gd name="connsiteX1" fmla="*/ 4498061 w 4498061"/>
                  <a:gd name="connsiteY1" fmla="*/ 0 h 2192408"/>
                  <a:gd name="connsiteX2" fmla="*/ 4489445 w 4498061"/>
                  <a:gd name="connsiteY2" fmla="*/ 170624 h 2192408"/>
                  <a:gd name="connsiteX3" fmla="*/ 2249030 w 4498061"/>
                  <a:gd name="connsiteY3" fmla="*/ 2192408 h 2192408"/>
                  <a:gd name="connsiteX4" fmla="*/ 8615 w 4498061"/>
                  <a:gd name="connsiteY4" fmla="*/ 170624 h 219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8061" h="2192408">
                    <a:moveTo>
                      <a:pt x="0" y="0"/>
                    </a:moveTo>
                    <a:lnTo>
                      <a:pt x="4498061" y="0"/>
                    </a:lnTo>
                    <a:lnTo>
                      <a:pt x="4489445" y="170624"/>
                    </a:lnTo>
                    <a:cubicBezTo>
                      <a:pt x="4374118" y="1306230"/>
                      <a:pt x="3415063" y="2192408"/>
                      <a:pt x="2249030" y="2192408"/>
                    </a:cubicBezTo>
                    <a:cubicBezTo>
                      <a:pt x="1082998" y="2192408"/>
                      <a:pt x="123943" y="1306230"/>
                      <a:pt x="8615" y="170624"/>
                    </a:cubicBezTo>
                    <a:close/>
                  </a:path>
                </a:pathLst>
              </a:cu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/>
              </a:p>
            </p:txBody>
          </p:sp>
          <p:sp>
            <p:nvSpPr>
              <p:cNvPr id="32" name="任意多边形: 形状 31"/>
              <p:cNvSpPr/>
              <p:nvPr userDrawn="1">
                <p:custDataLst>
                  <p:tags r:id="rId4"/>
                </p:custDataLst>
              </p:nvPr>
            </p:nvSpPr>
            <p:spPr>
              <a:xfrm>
                <a:off x="1465625" y="5164237"/>
                <a:ext cx="3559491" cy="1693763"/>
              </a:xfrm>
              <a:custGeom>
                <a:avLst/>
                <a:gdLst>
                  <a:gd name="connsiteX0" fmla="*/ 1779745 w 3559491"/>
                  <a:gd name="connsiteY0" fmla="*/ 0 h 1693763"/>
                  <a:gd name="connsiteX1" fmla="*/ 3554851 w 3559491"/>
                  <a:gd name="connsiteY1" fmla="*/ 1601882 h 1693763"/>
                  <a:gd name="connsiteX2" fmla="*/ 3559491 w 3559491"/>
                  <a:gd name="connsiteY2" fmla="*/ 1693763 h 1693763"/>
                  <a:gd name="connsiteX3" fmla="*/ 0 w 3559491"/>
                  <a:gd name="connsiteY3" fmla="*/ 1693763 h 1693763"/>
                  <a:gd name="connsiteX4" fmla="*/ 4639 w 3559491"/>
                  <a:gd name="connsiteY4" fmla="*/ 1601882 h 1693763"/>
                  <a:gd name="connsiteX5" fmla="*/ 1779745 w 3559491"/>
                  <a:gd name="connsiteY5" fmla="*/ 0 h 1693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59491" h="1693763">
                    <a:moveTo>
                      <a:pt x="1779745" y="0"/>
                    </a:moveTo>
                    <a:cubicBezTo>
                      <a:pt x="2703606" y="0"/>
                      <a:pt x="3463476" y="702129"/>
                      <a:pt x="3554851" y="1601882"/>
                    </a:cubicBezTo>
                    <a:lnTo>
                      <a:pt x="3559491" y="1693763"/>
                    </a:lnTo>
                    <a:lnTo>
                      <a:pt x="0" y="1693763"/>
                    </a:lnTo>
                    <a:lnTo>
                      <a:pt x="4639" y="1601882"/>
                    </a:lnTo>
                    <a:cubicBezTo>
                      <a:pt x="96014" y="702129"/>
                      <a:pt x="855884" y="0"/>
                      <a:pt x="1779745" y="0"/>
                    </a:cubicBezTo>
                    <a:close/>
                  </a:path>
                </a:pathLst>
              </a:cu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 dirty="0"/>
              </a:p>
            </p:txBody>
          </p:sp>
          <p:sp>
            <p:nvSpPr>
              <p:cNvPr id="33" name="矩形 32"/>
              <p:cNvSpPr/>
              <p:nvPr userDrawn="1">
                <p:custDataLst>
                  <p:tags r:id="rId5"/>
                </p:custDataLst>
              </p:nvPr>
            </p:nvSpPr>
            <p:spPr>
              <a:xfrm>
                <a:off x="1074934" y="0"/>
                <a:ext cx="2379466" cy="1660525"/>
              </a:xfrm>
              <a:prstGeom prst="rect">
                <a:avLst/>
              </a:prstGeom>
              <a:solidFill>
                <a:schemeClr val="tx2">
                  <a:alpha val="5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/>
              </a:p>
            </p:txBody>
          </p:sp>
          <p:sp>
            <p:nvSpPr>
              <p:cNvPr id="34" name="矩形 33"/>
              <p:cNvSpPr/>
              <p:nvPr userDrawn="1">
                <p:custDataLst>
                  <p:tags r:id="rId6"/>
                </p:custDataLst>
              </p:nvPr>
            </p:nvSpPr>
            <p:spPr>
              <a:xfrm>
                <a:off x="8075999" y="5283200"/>
                <a:ext cx="3168263" cy="1584960"/>
              </a:xfrm>
              <a:prstGeom prst="rect">
                <a:avLst/>
              </a:prstGeom>
              <a:solidFill>
                <a:schemeClr val="tx2">
                  <a:alpha val="5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/>
              </a:p>
            </p:txBody>
          </p:sp>
        </p:grpSp>
        <p:grpSp>
          <p:nvGrpSpPr>
            <p:cNvPr id="11" name="组合 10"/>
            <p:cNvGrpSpPr/>
            <p:nvPr userDrawn="1"/>
          </p:nvGrpSpPr>
          <p:grpSpPr>
            <a:xfrm>
              <a:off x="383382" y="4958557"/>
              <a:ext cx="521493" cy="428627"/>
              <a:chOff x="383382" y="4958557"/>
              <a:chExt cx="521493" cy="428627"/>
            </a:xfrm>
          </p:grpSpPr>
          <p:cxnSp>
            <p:nvCxnSpPr>
              <p:cNvPr id="28" name="直接连接符 27"/>
              <p:cNvCxnSpPr/>
              <p:nvPr userDrawn="1">
                <p:custDataLst>
                  <p:tags r:id="rId7"/>
                </p:custDataLst>
              </p:nvPr>
            </p:nvCxnSpPr>
            <p:spPr>
              <a:xfrm>
                <a:off x="383382" y="4958557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 userDrawn="1">
                <p:custDataLst>
                  <p:tags r:id="rId8"/>
                </p:custDataLst>
              </p:nvPr>
            </p:nvCxnSpPr>
            <p:spPr>
              <a:xfrm>
                <a:off x="383382" y="5172871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 userDrawn="1">
                <p:custDataLst>
                  <p:tags r:id="rId9"/>
                </p:custDataLst>
              </p:nvPr>
            </p:nvCxnSpPr>
            <p:spPr>
              <a:xfrm>
                <a:off x="383382" y="5387184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11"/>
            <p:cNvGrpSpPr/>
            <p:nvPr userDrawn="1"/>
          </p:nvGrpSpPr>
          <p:grpSpPr>
            <a:xfrm rot="5400000">
              <a:off x="7319943" y="6431755"/>
              <a:ext cx="423862" cy="428627"/>
              <a:chOff x="383382" y="4958557"/>
              <a:chExt cx="521493" cy="428627"/>
            </a:xfrm>
          </p:grpSpPr>
          <p:cxnSp>
            <p:nvCxnSpPr>
              <p:cNvPr id="25" name="直接连接符 24"/>
              <p:cNvCxnSpPr/>
              <p:nvPr userDrawn="1">
                <p:custDataLst>
                  <p:tags r:id="rId10"/>
                </p:custDataLst>
              </p:nvPr>
            </p:nvCxnSpPr>
            <p:spPr>
              <a:xfrm>
                <a:off x="383382" y="4958557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 userDrawn="1">
                <p:custDataLst>
                  <p:tags r:id="rId11"/>
                </p:custDataLst>
              </p:nvPr>
            </p:nvCxnSpPr>
            <p:spPr>
              <a:xfrm>
                <a:off x="383382" y="5172871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/>
              <p:nvPr userDrawn="1">
                <p:custDataLst>
                  <p:tags r:id="rId12"/>
                </p:custDataLst>
              </p:nvPr>
            </p:nvCxnSpPr>
            <p:spPr>
              <a:xfrm>
                <a:off x="383382" y="5387184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组合 12"/>
            <p:cNvGrpSpPr/>
            <p:nvPr userDrawn="1"/>
          </p:nvGrpSpPr>
          <p:grpSpPr>
            <a:xfrm rot="5400000">
              <a:off x="5744084" y="14288"/>
              <a:ext cx="457202" cy="428627"/>
              <a:chOff x="383382" y="4958557"/>
              <a:chExt cx="521493" cy="428627"/>
            </a:xfrm>
          </p:grpSpPr>
          <p:cxnSp>
            <p:nvCxnSpPr>
              <p:cNvPr id="22" name="直接连接符 21"/>
              <p:cNvCxnSpPr/>
              <p:nvPr userDrawn="1">
                <p:custDataLst>
                  <p:tags r:id="rId13"/>
                </p:custDataLst>
              </p:nvPr>
            </p:nvCxnSpPr>
            <p:spPr>
              <a:xfrm>
                <a:off x="383382" y="4958557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 userDrawn="1">
                <p:custDataLst>
                  <p:tags r:id="rId14"/>
                </p:custDataLst>
              </p:nvPr>
            </p:nvCxnSpPr>
            <p:spPr>
              <a:xfrm>
                <a:off x="383382" y="5172871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/>
              <p:nvPr userDrawn="1">
                <p:custDataLst>
                  <p:tags r:id="rId15"/>
                </p:custDataLst>
              </p:nvPr>
            </p:nvCxnSpPr>
            <p:spPr>
              <a:xfrm>
                <a:off x="383382" y="5387184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组合 13"/>
            <p:cNvGrpSpPr/>
            <p:nvPr userDrawn="1"/>
          </p:nvGrpSpPr>
          <p:grpSpPr>
            <a:xfrm>
              <a:off x="1844952" y="1028704"/>
              <a:ext cx="8494436" cy="1579353"/>
              <a:chOff x="1844952" y="1028704"/>
              <a:chExt cx="8494436" cy="1579353"/>
            </a:xfrm>
          </p:grpSpPr>
          <p:cxnSp>
            <p:nvCxnSpPr>
              <p:cNvPr id="19" name="直接连接符 18"/>
              <p:cNvCxnSpPr/>
              <p:nvPr userDrawn="1">
                <p:custDataLst>
                  <p:tags r:id="rId16"/>
                </p:custDataLst>
              </p:nvPr>
            </p:nvCxnSpPr>
            <p:spPr>
              <a:xfrm flipV="1">
                <a:off x="1881257" y="1057553"/>
                <a:ext cx="0" cy="1550504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 userDrawn="1">
                <p:custDataLst>
                  <p:tags r:id="rId17"/>
                </p:custDataLst>
              </p:nvPr>
            </p:nvCxnSpPr>
            <p:spPr>
              <a:xfrm flipV="1">
                <a:off x="10308674" y="1057553"/>
                <a:ext cx="0" cy="1550504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 userDrawn="1">
                <p:custDataLst>
                  <p:tags r:id="rId18"/>
                </p:custDataLst>
              </p:nvPr>
            </p:nvCxnSpPr>
            <p:spPr>
              <a:xfrm flipH="1">
                <a:off x="1844952" y="1028704"/>
                <a:ext cx="8494436" cy="0"/>
              </a:xfrm>
              <a:prstGeom prst="line">
                <a:avLst/>
              </a:prstGeom>
              <a:ln w="63500">
                <a:gradFill flip="none" rotWithShape="1">
                  <a:gsLst>
                    <a:gs pos="0">
                      <a:schemeClr val="accent1"/>
                    </a:gs>
                    <a:gs pos="58000">
                      <a:schemeClr val="accent1">
                        <a:lumMod val="40000"/>
                        <a:lumOff val="60000"/>
                      </a:schemeClr>
                    </a:gs>
                    <a:gs pos="100000">
                      <a:schemeClr val="accent1"/>
                    </a:gs>
                  </a:gsLst>
                  <a:lin ang="0" scaled="0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组合 14"/>
            <p:cNvGrpSpPr/>
            <p:nvPr userDrawn="1"/>
          </p:nvGrpSpPr>
          <p:grpSpPr>
            <a:xfrm flipV="1">
              <a:off x="1844952" y="4074976"/>
              <a:ext cx="8494436" cy="1975897"/>
              <a:chOff x="1844952" y="1028704"/>
              <a:chExt cx="8494436" cy="1579353"/>
            </a:xfrm>
          </p:grpSpPr>
          <p:cxnSp>
            <p:nvCxnSpPr>
              <p:cNvPr id="16" name="直接连接符 15"/>
              <p:cNvCxnSpPr/>
              <p:nvPr userDrawn="1">
                <p:custDataLst>
                  <p:tags r:id="rId19"/>
                </p:custDataLst>
              </p:nvPr>
            </p:nvCxnSpPr>
            <p:spPr>
              <a:xfrm flipV="1">
                <a:off x="1881257" y="1057553"/>
                <a:ext cx="0" cy="1550504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 userDrawn="1">
                <p:custDataLst>
                  <p:tags r:id="rId20"/>
                </p:custDataLst>
              </p:nvPr>
            </p:nvCxnSpPr>
            <p:spPr>
              <a:xfrm flipV="1">
                <a:off x="10308674" y="1057553"/>
                <a:ext cx="0" cy="1550504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 userDrawn="1">
                <p:custDataLst>
                  <p:tags r:id="rId21"/>
                </p:custDataLst>
              </p:nvPr>
            </p:nvCxnSpPr>
            <p:spPr>
              <a:xfrm flipH="1">
                <a:off x="1844952" y="1028704"/>
                <a:ext cx="8494436" cy="0"/>
              </a:xfrm>
              <a:prstGeom prst="line">
                <a:avLst/>
              </a:prstGeom>
              <a:ln w="63500">
                <a:gradFill flip="none" rotWithShape="1">
                  <a:gsLst>
                    <a:gs pos="0">
                      <a:schemeClr val="accent1"/>
                    </a:gs>
                    <a:gs pos="58000">
                      <a:schemeClr val="accent1">
                        <a:lumMod val="40000"/>
                        <a:lumOff val="60000"/>
                      </a:schemeClr>
                    </a:gs>
                    <a:gs pos="100000">
                      <a:schemeClr val="accent1"/>
                    </a:gs>
                  </a:gsLst>
                  <a:lin ang="0" scaled="0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2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23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24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5"/>
            </p:custDataLst>
          </p:nvPr>
        </p:nvSpPr>
        <p:spPr>
          <a:xfrm>
            <a:off x="2251710" y="3096895"/>
            <a:ext cx="4640580" cy="739140"/>
          </a:xfrm>
        </p:spPr>
        <p:txBody>
          <a:bodyPr lIns="90170" tIns="46990" rIns="90170" bIns="46990" anchor="b" anchorCtr="0">
            <a:normAutofit/>
          </a:bodyPr>
          <a:lstStyle>
            <a:lvl1pPr algn="ctr">
              <a:defRPr sz="330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6"/>
            </p:custDataLst>
          </p:nvPr>
        </p:nvSpPr>
        <p:spPr>
          <a:xfrm>
            <a:off x="2251710" y="4311968"/>
            <a:ext cx="4640580" cy="603885"/>
          </a:xfrm>
        </p:spPr>
        <p:txBody>
          <a:bodyPr lIns="90170" tIns="46990" rIns="90170" bIns="46990">
            <a:normAutofit/>
          </a:bodyPr>
          <a:lstStyle>
            <a:lvl1pPr marL="0" indent="0" algn="ctr" eaLnBrk="1" fontAlgn="auto" latinLnBrk="0" hangingPunct="1">
              <a:buNone/>
              <a:defRPr kumimoji="0" lang="zh-CN" altLang="en-US" sz="15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cxnSp>
        <p:nvCxnSpPr>
          <p:cNvPr id="35" name="直接连接符 34"/>
          <p:cNvCxnSpPr/>
          <p:nvPr userDrawn="1">
            <p:custDataLst>
              <p:tags r:id="rId27"/>
            </p:custDataLst>
          </p:nvPr>
        </p:nvCxnSpPr>
        <p:spPr>
          <a:xfrm>
            <a:off x="4153900" y="4074977"/>
            <a:ext cx="836201" cy="0"/>
          </a:xfrm>
          <a:prstGeom prst="line">
            <a:avLst/>
          </a:prstGeom>
          <a:ln w="63500"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700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 userDrawn="1">
            <p:custDataLst>
              <p:tags r:id="rId2"/>
            </p:custDataLst>
          </p:nvPr>
        </p:nvGrpSpPr>
        <p:grpSpPr>
          <a:xfrm>
            <a:off x="118214" y="443230"/>
            <a:ext cx="8755856" cy="6414770"/>
            <a:chOff x="157618" y="443230"/>
            <a:chExt cx="11674475" cy="6414770"/>
          </a:xfrm>
        </p:grpSpPr>
        <p:grpSp>
          <p:nvGrpSpPr>
            <p:cNvPr id="22" name="组合 21"/>
            <p:cNvGrpSpPr/>
            <p:nvPr userDrawn="1"/>
          </p:nvGrpSpPr>
          <p:grpSpPr>
            <a:xfrm>
              <a:off x="11310600" y="443230"/>
              <a:ext cx="521493" cy="428627"/>
              <a:chOff x="383382" y="4958557"/>
              <a:chExt cx="521493" cy="428627"/>
            </a:xfrm>
          </p:grpSpPr>
          <p:cxnSp>
            <p:nvCxnSpPr>
              <p:cNvPr id="24" name="直接连接符 23"/>
              <p:cNvCxnSpPr/>
              <p:nvPr userDrawn="1">
                <p:custDataLst>
                  <p:tags r:id="rId3"/>
                </p:custDataLst>
              </p:nvPr>
            </p:nvCxnSpPr>
            <p:spPr>
              <a:xfrm>
                <a:off x="383382" y="4958557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/>
              <p:cNvCxnSpPr/>
              <p:nvPr userDrawn="1">
                <p:custDataLst>
                  <p:tags r:id="rId4"/>
                </p:custDataLst>
              </p:nvPr>
            </p:nvCxnSpPr>
            <p:spPr>
              <a:xfrm>
                <a:off x="383382" y="5172871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 userDrawn="1">
                <p:custDataLst>
                  <p:tags r:id="rId5"/>
                </p:custDataLst>
              </p:nvPr>
            </p:nvCxnSpPr>
            <p:spPr>
              <a:xfrm>
                <a:off x="383382" y="5387184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任意多边形: 形状 22"/>
            <p:cNvSpPr/>
            <p:nvPr userDrawn="1">
              <p:custDataLst>
                <p:tags r:id="rId6"/>
              </p:custDataLst>
            </p:nvPr>
          </p:nvSpPr>
          <p:spPr>
            <a:xfrm rot="10800000">
              <a:off x="157618" y="6154057"/>
              <a:ext cx="1444247" cy="703943"/>
            </a:xfrm>
            <a:custGeom>
              <a:avLst/>
              <a:gdLst>
                <a:gd name="connsiteX0" fmla="*/ 0 w 4498061"/>
                <a:gd name="connsiteY0" fmla="*/ 0 h 2192408"/>
                <a:gd name="connsiteX1" fmla="*/ 4498061 w 4498061"/>
                <a:gd name="connsiteY1" fmla="*/ 0 h 2192408"/>
                <a:gd name="connsiteX2" fmla="*/ 4489445 w 4498061"/>
                <a:gd name="connsiteY2" fmla="*/ 170624 h 2192408"/>
                <a:gd name="connsiteX3" fmla="*/ 2249030 w 4498061"/>
                <a:gd name="connsiteY3" fmla="*/ 2192408 h 2192408"/>
                <a:gd name="connsiteX4" fmla="*/ 8615 w 4498061"/>
                <a:gd name="connsiteY4" fmla="*/ 170624 h 2192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98061" h="2192408">
                  <a:moveTo>
                    <a:pt x="0" y="0"/>
                  </a:moveTo>
                  <a:lnTo>
                    <a:pt x="4498061" y="0"/>
                  </a:lnTo>
                  <a:lnTo>
                    <a:pt x="4489445" y="170624"/>
                  </a:lnTo>
                  <a:cubicBezTo>
                    <a:pt x="4374118" y="1306230"/>
                    <a:pt x="3415063" y="2192408"/>
                    <a:pt x="2249030" y="2192408"/>
                  </a:cubicBezTo>
                  <a:cubicBezTo>
                    <a:pt x="1082998" y="2192408"/>
                    <a:pt x="123943" y="1306230"/>
                    <a:pt x="8615" y="170624"/>
                  </a:cubicBezTo>
                  <a:close/>
                </a:path>
              </a:pathLst>
            </a:cu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02411" y="498479"/>
            <a:ext cx="8139178" cy="33147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8"/>
            </p:custDataLst>
          </p:nvPr>
        </p:nvSpPr>
        <p:spPr>
          <a:xfrm>
            <a:off x="502447" y="1626121"/>
            <a:ext cx="3962432" cy="4041680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9"/>
            </p:custDataLst>
          </p:nvPr>
        </p:nvSpPr>
        <p:spPr>
          <a:xfrm>
            <a:off x="4679158" y="1626121"/>
            <a:ext cx="3962432" cy="4041680"/>
          </a:xfrm>
        </p:spPr>
        <p:txBody>
          <a:bodyPr>
            <a:noAutofit/>
          </a:bodyPr>
          <a:lstStyle>
            <a:lvl1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 userDrawn="1">
            <p:custDataLst>
              <p:tags r:id="rId2"/>
            </p:custDataLst>
          </p:nvPr>
        </p:nvGrpSpPr>
        <p:grpSpPr>
          <a:xfrm>
            <a:off x="118214" y="443230"/>
            <a:ext cx="8755856" cy="6414770"/>
            <a:chOff x="157618" y="443230"/>
            <a:chExt cx="11674475" cy="6414770"/>
          </a:xfrm>
        </p:grpSpPr>
        <p:grpSp>
          <p:nvGrpSpPr>
            <p:cNvPr id="24" name="组合 23"/>
            <p:cNvGrpSpPr/>
            <p:nvPr userDrawn="1"/>
          </p:nvGrpSpPr>
          <p:grpSpPr>
            <a:xfrm>
              <a:off x="11310600" y="443230"/>
              <a:ext cx="521493" cy="428627"/>
              <a:chOff x="383382" y="4958557"/>
              <a:chExt cx="521493" cy="428627"/>
            </a:xfrm>
          </p:grpSpPr>
          <p:cxnSp>
            <p:nvCxnSpPr>
              <p:cNvPr id="26" name="直接连接符 25"/>
              <p:cNvCxnSpPr/>
              <p:nvPr userDrawn="1">
                <p:custDataLst>
                  <p:tags r:id="rId3"/>
                </p:custDataLst>
              </p:nvPr>
            </p:nvCxnSpPr>
            <p:spPr>
              <a:xfrm>
                <a:off x="383382" y="4958557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/>
              <p:cNvCxnSpPr/>
              <p:nvPr userDrawn="1">
                <p:custDataLst>
                  <p:tags r:id="rId4"/>
                </p:custDataLst>
              </p:nvPr>
            </p:nvCxnSpPr>
            <p:spPr>
              <a:xfrm>
                <a:off x="383382" y="5172871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/>
              <p:cNvCxnSpPr/>
              <p:nvPr userDrawn="1">
                <p:custDataLst>
                  <p:tags r:id="rId5"/>
                </p:custDataLst>
              </p:nvPr>
            </p:nvCxnSpPr>
            <p:spPr>
              <a:xfrm>
                <a:off x="383382" y="5387184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任意多边形: 形状 24"/>
            <p:cNvSpPr/>
            <p:nvPr userDrawn="1">
              <p:custDataLst>
                <p:tags r:id="rId6"/>
              </p:custDataLst>
            </p:nvPr>
          </p:nvSpPr>
          <p:spPr>
            <a:xfrm rot="10800000">
              <a:off x="157618" y="6154057"/>
              <a:ext cx="1444247" cy="703943"/>
            </a:xfrm>
            <a:custGeom>
              <a:avLst/>
              <a:gdLst>
                <a:gd name="connsiteX0" fmla="*/ 0 w 4498061"/>
                <a:gd name="connsiteY0" fmla="*/ 0 h 2192408"/>
                <a:gd name="connsiteX1" fmla="*/ 4498061 w 4498061"/>
                <a:gd name="connsiteY1" fmla="*/ 0 h 2192408"/>
                <a:gd name="connsiteX2" fmla="*/ 4489445 w 4498061"/>
                <a:gd name="connsiteY2" fmla="*/ 170624 h 2192408"/>
                <a:gd name="connsiteX3" fmla="*/ 2249030 w 4498061"/>
                <a:gd name="connsiteY3" fmla="*/ 2192408 h 2192408"/>
                <a:gd name="connsiteX4" fmla="*/ 8615 w 4498061"/>
                <a:gd name="connsiteY4" fmla="*/ 170624 h 2192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98061" h="2192408">
                  <a:moveTo>
                    <a:pt x="0" y="0"/>
                  </a:moveTo>
                  <a:lnTo>
                    <a:pt x="4498061" y="0"/>
                  </a:lnTo>
                  <a:lnTo>
                    <a:pt x="4489445" y="170624"/>
                  </a:lnTo>
                  <a:cubicBezTo>
                    <a:pt x="4374118" y="1306230"/>
                    <a:pt x="3415063" y="2192408"/>
                    <a:pt x="2249030" y="2192408"/>
                  </a:cubicBezTo>
                  <a:cubicBezTo>
                    <a:pt x="1082998" y="2192408"/>
                    <a:pt x="123943" y="1306230"/>
                    <a:pt x="8615" y="170624"/>
                  </a:cubicBezTo>
                  <a:close/>
                </a:path>
              </a:pathLst>
            </a:cu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02411" y="498479"/>
            <a:ext cx="8139178" cy="33147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8"/>
            </p:custDataLst>
          </p:nvPr>
        </p:nvSpPr>
        <p:spPr>
          <a:xfrm>
            <a:off x="502447" y="1000133"/>
            <a:ext cx="3962432" cy="285752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9"/>
            </p:custDataLst>
          </p:nvPr>
        </p:nvSpPr>
        <p:spPr>
          <a:xfrm>
            <a:off x="502444" y="2023369"/>
            <a:ext cx="3962400" cy="3701064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0"/>
            </p:custDataLst>
          </p:nvPr>
        </p:nvSpPr>
        <p:spPr>
          <a:xfrm>
            <a:off x="4676812" y="1000133"/>
            <a:ext cx="3962432" cy="285752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1"/>
            </p:custDataLst>
          </p:nvPr>
        </p:nvSpPr>
        <p:spPr>
          <a:xfrm>
            <a:off x="4676812" y="2023369"/>
            <a:ext cx="3962432" cy="3701064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 userDrawn="1">
            <p:custDataLst>
              <p:tags r:id="rId2"/>
            </p:custDataLst>
          </p:nvPr>
        </p:nvGrpSpPr>
        <p:grpSpPr>
          <a:xfrm>
            <a:off x="287536" y="0"/>
            <a:ext cx="8145660" cy="6868160"/>
            <a:chOff x="383382" y="0"/>
            <a:chExt cx="10860880" cy="6868160"/>
          </a:xfrm>
        </p:grpSpPr>
        <p:grpSp>
          <p:nvGrpSpPr>
            <p:cNvPr id="21" name="组合 20"/>
            <p:cNvGrpSpPr/>
            <p:nvPr userDrawn="1"/>
          </p:nvGrpSpPr>
          <p:grpSpPr>
            <a:xfrm>
              <a:off x="1074934" y="0"/>
              <a:ext cx="10169328" cy="6868160"/>
              <a:chOff x="1074934" y="0"/>
              <a:chExt cx="10169328" cy="6868160"/>
            </a:xfrm>
          </p:grpSpPr>
          <p:sp>
            <p:nvSpPr>
              <p:cNvPr id="42" name="任意多边形: 形状 41"/>
              <p:cNvSpPr/>
              <p:nvPr userDrawn="1">
                <p:custDataLst>
                  <p:tags r:id="rId3"/>
                </p:custDataLst>
              </p:nvPr>
            </p:nvSpPr>
            <p:spPr>
              <a:xfrm>
                <a:off x="6471729" y="0"/>
                <a:ext cx="4498061" cy="2192408"/>
              </a:xfrm>
              <a:custGeom>
                <a:avLst/>
                <a:gdLst>
                  <a:gd name="connsiteX0" fmla="*/ 0 w 4498061"/>
                  <a:gd name="connsiteY0" fmla="*/ 0 h 2192408"/>
                  <a:gd name="connsiteX1" fmla="*/ 4498061 w 4498061"/>
                  <a:gd name="connsiteY1" fmla="*/ 0 h 2192408"/>
                  <a:gd name="connsiteX2" fmla="*/ 4489445 w 4498061"/>
                  <a:gd name="connsiteY2" fmla="*/ 170624 h 2192408"/>
                  <a:gd name="connsiteX3" fmla="*/ 2249030 w 4498061"/>
                  <a:gd name="connsiteY3" fmla="*/ 2192408 h 2192408"/>
                  <a:gd name="connsiteX4" fmla="*/ 8615 w 4498061"/>
                  <a:gd name="connsiteY4" fmla="*/ 170624 h 219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8061" h="2192408">
                    <a:moveTo>
                      <a:pt x="0" y="0"/>
                    </a:moveTo>
                    <a:lnTo>
                      <a:pt x="4498061" y="0"/>
                    </a:lnTo>
                    <a:lnTo>
                      <a:pt x="4489445" y="170624"/>
                    </a:lnTo>
                    <a:cubicBezTo>
                      <a:pt x="4374118" y="1306230"/>
                      <a:pt x="3415063" y="2192408"/>
                      <a:pt x="2249030" y="2192408"/>
                    </a:cubicBezTo>
                    <a:cubicBezTo>
                      <a:pt x="1082998" y="2192408"/>
                      <a:pt x="123943" y="1306230"/>
                      <a:pt x="8615" y="170624"/>
                    </a:cubicBezTo>
                    <a:close/>
                  </a:path>
                </a:pathLst>
              </a:cu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/>
              </a:p>
            </p:txBody>
          </p:sp>
          <p:sp>
            <p:nvSpPr>
              <p:cNvPr id="43" name="任意多边形: 形状 42"/>
              <p:cNvSpPr/>
              <p:nvPr userDrawn="1">
                <p:custDataLst>
                  <p:tags r:id="rId4"/>
                </p:custDataLst>
              </p:nvPr>
            </p:nvSpPr>
            <p:spPr>
              <a:xfrm>
                <a:off x="1465625" y="5164237"/>
                <a:ext cx="3559491" cy="1693763"/>
              </a:xfrm>
              <a:custGeom>
                <a:avLst/>
                <a:gdLst>
                  <a:gd name="connsiteX0" fmla="*/ 1779745 w 3559491"/>
                  <a:gd name="connsiteY0" fmla="*/ 0 h 1693763"/>
                  <a:gd name="connsiteX1" fmla="*/ 3554851 w 3559491"/>
                  <a:gd name="connsiteY1" fmla="*/ 1601882 h 1693763"/>
                  <a:gd name="connsiteX2" fmla="*/ 3559491 w 3559491"/>
                  <a:gd name="connsiteY2" fmla="*/ 1693763 h 1693763"/>
                  <a:gd name="connsiteX3" fmla="*/ 0 w 3559491"/>
                  <a:gd name="connsiteY3" fmla="*/ 1693763 h 1693763"/>
                  <a:gd name="connsiteX4" fmla="*/ 4639 w 3559491"/>
                  <a:gd name="connsiteY4" fmla="*/ 1601882 h 1693763"/>
                  <a:gd name="connsiteX5" fmla="*/ 1779745 w 3559491"/>
                  <a:gd name="connsiteY5" fmla="*/ 0 h 1693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59491" h="1693763">
                    <a:moveTo>
                      <a:pt x="1779745" y="0"/>
                    </a:moveTo>
                    <a:cubicBezTo>
                      <a:pt x="2703606" y="0"/>
                      <a:pt x="3463476" y="702129"/>
                      <a:pt x="3554851" y="1601882"/>
                    </a:cubicBezTo>
                    <a:lnTo>
                      <a:pt x="3559491" y="1693763"/>
                    </a:lnTo>
                    <a:lnTo>
                      <a:pt x="0" y="1693763"/>
                    </a:lnTo>
                    <a:lnTo>
                      <a:pt x="4639" y="1601882"/>
                    </a:lnTo>
                    <a:cubicBezTo>
                      <a:pt x="96014" y="702129"/>
                      <a:pt x="855884" y="0"/>
                      <a:pt x="1779745" y="0"/>
                    </a:cubicBezTo>
                    <a:close/>
                  </a:path>
                </a:pathLst>
              </a:cu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 dirty="0"/>
              </a:p>
            </p:txBody>
          </p:sp>
          <p:sp>
            <p:nvSpPr>
              <p:cNvPr id="44" name="矩形 43"/>
              <p:cNvSpPr/>
              <p:nvPr userDrawn="1">
                <p:custDataLst>
                  <p:tags r:id="rId5"/>
                </p:custDataLst>
              </p:nvPr>
            </p:nvSpPr>
            <p:spPr>
              <a:xfrm>
                <a:off x="1074934" y="0"/>
                <a:ext cx="2379466" cy="1660525"/>
              </a:xfrm>
              <a:prstGeom prst="rect">
                <a:avLst/>
              </a:prstGeom>
              <a:solidFill>
                <a:schemeClr val="tx2">
                  <a:alpha val="5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/>
              </a:p>
            </p:txBody>
          </p:sp>
          <p:sp>
            <p:nvSpPr>
              <p:cNvPr id="45" name="矩形 44"/>
              <p:cNvSpPr/>
              <p:nvPr userDrawn="1">
                <p:custDataLst>
                  <p:tags r:id="rId6"/>
                </p:custDataLst>
              </p:nvPr>
            </p:nvSpPr>
            <p:spPr>
              <a:xfrm>
                <a:off x="8075999" y="5283200"/>
                <a:ext cx="3168263" cy="1584960"/>
              </a:xfrm>
              <a:prstGeom prst="rect">
                <a:avLst/>
              </a:prstGeom>
              <a:solidFill>
                <a:schemeClr val="tx2">
                  <a:alpha val="5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/>
              </a:p>
            </p:txBody>
          </p:sp>
        </p:grpSp>
        <p:grpSp>
          <p:nvGrpSpPr>
            <p:cNvPr id="22" name="组合 21"/>
            <p:cNvGrpSpPr/>
            <p:nvPr userDrawn="1"/>
          </p:nvGrpSpPr>
          <p:grpSpPr>
            <a:xfrm>
              <a:off x="383382" y="4958557"/>
              <a:ext cx="521493" cy="428627"/>
              <a:chOff x="383382" y="4958557"/>
              <a:chExt cx="521493" cy="428627"/>
            </a:xfrm>
          </p:grpSpPr>
          <p:cxnSp>
            <p:nvCxnSpPr>
              <p:cNvPr id="39" name="直接连接符 38"/>
              <p:cNvCxnSpPr/>
              <p:nvPr userDrawn="1">
                <p:custDataLst>
                  <p:tags r:id="rId7"/>
                </p:custDataLst>
              </p:nvPr>
            </p:nvCxnSpPr>
            <p:spPr>
              <a:xfrm>
                <a:off x="383382" y="4958557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/>
              <p:cNvCxnSpPr/>
              <p:nvPr userDrawn="1">
                <p:custDataLst>
                  <p:tags r:id="rId8"/>
                </p:custDataLst>
              </p:nvPr>
            </p:nvCxnSpPr>
            <p:spPr>
              <a:xfrm>
                <a:off x="383382" y="5172871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/>
              <p:cNvCxnSpPr/>
              <p:nvPr userDrawn="1">
                <p:custDataLst>
                  <p:tags r:id="rId9"/>
                </p:custDataLst>
              </p:nvPr>
            </p:nvCxnSpPr>
            <p:spPr>
              <a:xfrm>
                <a:off x="383382" y="5387184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组合 22"/>
            <p:cNvGrpSpPr/>
            <p:nvPr userDrawn="1"/>
          </p:nvGrpSpPr>
          <p:grpSpPr>
            <a:xfrm rot="5400000">
              <a:off x="7319943" y="6431755"/>
              <a:ext cx="423862" cy="428627"/>
              <a:chOff x="383382" y="4958557"/>
              <a:chExt cx="521493" cy="428627"/>
            </a:xfrm>
          </p:grpSpPr>
          <p:cxnSp>
            <p:nvCxnSpPr>
              <p:cNvPr id="36" name="直接连接符 35"/>
              <p:cNvCxnSpPr/>
              <p:nvPr userDrawn="1">
                <p:custDataLst>
                  <p:tags r:id="rId10"/>
                </p:custDataLst>
              </p:nvPr>
            </p:nvCxnSpPr>
            <p:spPr>
              <a:xfrm>
                <a:off x="383382" y="4958557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/>
              <p:cNvCxnSpPr/>
              <p:nvPr userDrawn="1">
                <p:custDataLst>
                  <p:tags r:id="rId11"/>
                </p:custDataLst>
              </p:nvPr>
            </p:nvCxnSpPr>
            <p:spPr>
              <a:xfrm>
                <a:off x="383382" y="5172871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 userDrawn="1">
                <p:custDataLst>
                  <p:tags r:id="rId12"/>
                </p:custDataLst>
              </p:nvPr>
            </p:nvCxnSpPr>
            <p:spPr>
              <a:xfrm>
                <a:off x="383382" y="5387184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组合 23"/>
            <p:cNvGrpSpPr/>
            <p:nvPr userDrawn="1"/>
          </p:nvGrpSpPr>
          <p:grpSpPr>
            <a:xfrm rot="5400000">
              <a:off x="5744084" y="14288"/>
              <a:ext cx="457202" cy="428627"/>
              <a:chOff x="383382" y="4958557"/>
              <a:chExt cx="521493" cy="428627"/>
            </a:xfrm>
          </p:grpSpPr>
          <p:cxnSp>
            <p:nvCxnSpPr>
              <p:cNvPr id="33" name="直接连接符 32"/>
              <p:cNvCxnSpPr/>
              <p:nvPr userDrawn="1">
                <p:custDataLst>
                  <p:tags r:id="rId13"/>
                </p:custDataLst>
              </p:nvPr>
            </p:nvCxnSpPr>
            <p:spPr>
              <a:xfrm>
                <a:off x="383382" y="4958557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 userDrawn="1">
                <p:custDataLst>
                  <p:tags r:id="rId14"/>
                </p:custDataLst>
              </p:nvPr>
            </p:nvCxnSpPr>
            <p:spPr>
              <a:xfrm>
                <a:off x="383382" y="5172871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 userDrawn="1">
                <p:custDataLst>
                  <p:tags r:id="rId15"/>
                </p:custDataLst>
              </p:nvPr>
            </p:nvCxnSpPr>
            <p:spPr>
              <a:xfrm>
                <a:off x="383382" y="5387184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组合 24"/>
            <p:cNvGrpSpPr/>
            <p:nvPr userDrawn="1"/>
          </p:nvGrpSpPr>
          <p:grpSpPr>
            <a:xfrm>
              <a:off x="1844952" y="1028704"/>
              <a:ext cx="8494436" cy="1579353"/>
              <a:chOff x="1844952" y="1028704"/>
              <a:chExt cx="8494436" cy="1579353"/>
            </a:xfrm>
          </p:grpSpPr>
          <p:cxnSp>
            <p:nvCxnSpPr>
              <p:cNvPr id="30" name="直接连接符 29"/>
              <p:cNvCxnSpPr/>
              <p:nvPr userDrawn="1">
                <p:custDataLst>
                  <p:tags r:id="rId16"/>
                </p:custDataLst>
              </p:nvPr>
            </p:nvCxnSpPr>
            <p:spPr>
              <a:xfrm flipV="1">
                <a:off x="1881257" y="1057553"/>
                <a:ext cx="0" cy="1550504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 userDrawn="1">
                <p:custDataLst>
                  <p:tags r:id="rId17"/>
                </p:custDataLst>
              </p:nvPr>
            </p:nvCxnSpPr>
            <p:spPr>
              <a:xfrm flipV="1">
                <a:off x="10308674" y="1057553"/>
                <a:ext cx="0" cy="1550504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 userDrawn="1">
                <p:custDataLst>
                  <p:tags r:id="rId18"/>
                </p:custDataLst>
              </p:nvPr>
            </p:nvCxnSpPr>
            <p:spPr>
              <a:xfrm flipH="1">
                <a:off x="1844952" y="1028704"/>
                <a:ext cx="8494436" cy="0"/>
              </a:xfrm>
              <a:prstGeom prst="line">
                <a:avLst/>
              </a:prstGeom>
              <a:ln w="63500">
                <a:gradFill flip="none" rotWithShape="1">
                  <a:gsLst>
                    <a:gs pos="0">
                      <a:schemeClr val="accent1"/>
                    </a:gs>
                    <a:gs pos="58000">
                      <a:schemeClr val="accent1">
                        <a:lumMod val="40000"/>
                        <a:lumOff val="60000"/>
                      </a:schemeClr>
                    </a:gs>
                    <a:gs pos="100000">
                      <a:schemeClr val="accent1"/>
                    </a:gs>
                  </a:gsLst>
                  <a:lin ang="0" scaled="0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组合 25"/>
            <p:cNvGrpSpPr/>
            <p:nvPr userDrawn="1"/>
          </p:nvGrpSpPr>
          <p:grpSpPr>
            <a:xfrm flipV="1">
              <a:off x="1844952" y="4074976"/>
              <a:ext cx="8494436" cy="1975897"/>
              <a:chOff x="1844952" y="1028704"/>
              <a:chExt cx="8494436" cy="1579353"/>
            </a:xfrm>
          </p:grpSpPr>
          <p:cxnSp>
            <p:nvCxnSpPr>
              <p:cNvPr id="27" name="直接连接符 26"/>
              <p:cNvCxnSpPr/>
              <p:nvPr userDrawn="1">
                <p:custDataLst>
                  <p:tags r:id="rId19"/>
                </p:custDataLst>
              </p:nvPr>
            </p:nvCxnSpPr>
            <p:spPr>
              <a:xfrm flipV="1">
                <a:off x="1881257" y="1057553"/>
                <a:ext cx="0" cy="1550504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 userDrawn="1">
                <p:custDataLst>
                  <p:tags r:id="rId20"/>
                </p:custDataLst>
              </p:nvPr>
            </p:nvCxnSpPr>
            <p:spPr>
              <a:xfrm flipV="1">
                <a:off x="10308674" y="1057553"/>
                <a:ext cx="0" cy="1550504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 userDrawn="1">
                <p:custDataLst>
                  <p:tags r:id="rId21"/>
                </p:custDataLst>
              </p:nvPr>
            </p:nvCxnSpPr>
            <p:spPr>
              <a:xfrm flipH="1">
                <a:off x="1844952" y="1028704"/>
                <a:ext cx="8494436" cy="0"/>
              </a:xfrm>
              <a:prstGeom prst="line">
                <a:avLst/>
              </a:prstGeom>
              <a:ln w="63500">
                <a:gradFill flip="none" rotWithShape="1">
                  <a:gsLst>
                    <a:gs pos="0">
                      <a:schemeClr val="accent1"/>
                    </a:gs>
                    <a:gs pos="58000">
                      <a:schemeClr val="accent1">
                        <a:lumMod val="40000"/>
                        <a:lumOff val="60000"/>
                      </a:schemeClr>
                    </a:gs>
                    <a:gs pos="100000">
                      <a:schemeClr val="accent1"/>
                    </a:gs>
                  </a:gsLst>
                  <a:lin ang="0" scaled="0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2"/>
            </p:custDataLst>
          </p:nvPr>
        </p:nvSpPr>
        <p:spPr>
          <a:xfrm>
            <a:off x="502411" y="498476"/>
            <a:ext cx="8139178" cy="33147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3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4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25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 userDrawn="1">
            <p:custDataLst>
              <p:tags r:id="rId2"/>
            </p:custDataLst>
          </p:nvPr>
        </p:nvGrpSpPr>
        <p:grpSpPr>
          <a:xfrm>
            <a:off x="118214" y="443230"/>
            <a:ext cx="8755856" cy="6414770"/>
            <a:chOff x="157618" y="443230"/>
            <a:chExt cx="11674475" cy="6414770"/>
          </a:xfrm>
        </p:grpSpPr>
        <p:grpSp>
          <p:nvGrpSpPr>
            <p:cNvPr id="22" name="组合 21"/>
            <p:cNvGrpSpPr/>
            <p:nvPr userDrawn="1"/>
          </p:nvGrpSpPr>
          <p:grpSpPr>
            <a:xfrm>
              <a:off x="11310600" y="443230"/>
              <a:ext cx="521493" cy="428627"/>
              <a:chOff x="383382" y="4958557"/>
              <a:chExt cx="521493" cy="428627"/>
            </a:xfrm>
          </p:grpSpPr>
          <p:cxnSp>
            <p:nvCxnSpPr>
              <p:cNvPr id="24" name="直接连接符 23"/>
              <p:cNvCxnSpPr/>
              <p:nvPr userDrawn="1">
                <p:custDataLst>
                  <p:tags r:id="rId3"/>
                </p:custDataLst>
              </p:nvPr>
            </p:nvCxnSpPr>
            <p:spPr>
              <a:xfrm>
                <a:off x="383382" y="4958557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/>
              <p:cNvCxnSpPr/>
              <p:nvPr userDrawn="1">
                <p:custDataLst>
                  <p:tags r:id="rId4"/>
                </p:custDataLst>
              </p:nvPr>
            </p:nvCxnSpPr>
            <p:spPr>
              <a:xfrm>
                <a:off x="383382" y="5172871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 userDrawn="1">
                <p:custDataLst>
                  <p:tags r:id="rId5"/>
                </p:custDataLst>
              </p:nvPr>
            </p:nvCxnSpPr>
            <p:spPr>
              <a:xfrm>
                <a:off x="383382" y="5387184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任意多边形: 形状 22"/>
            <p:cNvSpPr/>
            <p:nvPr userDrawn="1">
              <p:custDataLst>
                <p:tags r:id="rId6"/>
              </p:custDataLst>
            </p:nvPr>
          </p:nvSpPr>
          <p:spPr>
            <a:xfrm rot="10800000">
              <a:off x="157618" y="6154057"/>
              <a:ext cx="1444247" cy="703943"/>
            </a:xfrm>
            <a:custGeom>
              <a:avLst/>
              <a:gdLst>
                <a:gd name="connsiteX0" fmla="*/ 0 w 4498061"/>
                <a:gd name="connsiteY0" fmla="*/ 0 h 2192408"/>
                <a:gd name="connsiteX1" fmla="*/ 4498061 w 4498061"/>
                <a:gd name="connsiteY1" fmla="*/ 0 h 2192408"/>
                <a:gd name="connsiteX2" fmla="*/ 4489445 w 4498061"/>
                <a:gd name="connsiteY2" fmla="*/ 170624 h 2192408"/>
                <a:gd name="connsiteX3" fmla="*/ 2249030 w 4498061"/>
                <a:gd name="connsiteY3" fmla="*/ 2192408 h 2192408"/>
                <a:gd name="connsiteX4" fmla="*/ 8615 w 4498061"/>
                <a:gd name="connsiteY4" fmla="*/ 170624 h 2192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98061" h="2192408">
                  <a:moveTo>
                    <a:pt x="0" y="0"/>
                  </a:moveTo>
                  <a:lnTo>
                    <a:pt x="4498061" y="0"/>
                  </a:lnTo>
                  <a:lnTo>
                    <a:pt x="4489445" y="170624"/>
                  </a:lnTo>
                  <a:cubicBezTo>
                    <a:pt x="4374118" y="1306230"/>
                    <a:pt x="3415063" y="2192408"/>
                    <a:pt x="2249030" y="2192408"/>
                  </a:cubicBezTo>
                  <a:cubicBezTo>
                    <a:pt x="1082998" y="2192408"/>
                    <a:pt x="123943" y="1306230"/>
                    <a:pt x="8615" y="170624"/>
                  </a:cubicBezTo>
                  <a:close/>
                </a:path>
              </a:pathLst>
            </a:cu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02447" y="498479"/>
            <a:ext cx="8139178" cy="33147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8"/>
            </p:custDataLst>
          </p:nvPr>
        </p:nvSpPr>
        <p:spPr>
          <a:xfrm>
            <a:off x="502447" y="1626121"/>
            <a:ext cx="3962432" cy="404168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9"/>
            </p:custDataLst>
          </p:nvPr>
        </p:nvSpPr>
        <p:spPr>
          <a:xfrm>
            <a:off x="4679194" y="1626121"/>
            <a:ext cx="3962432" cy="4041680"/>
          </a:xfrm>
        </p:spPr>
        <p:txBody>
          <a:bodyPr vert="horz" lIns="101600" tIns="0" rIns="82550" bIns="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 userDrawn="1">
            <p:custDataLst>
              <p:tags r:id="rId2"/>
            </p:custDataLst>
          </p:nvPr>
        </p:nvGrpSpPr>
        <p:grpSpPr>
          <a:xfrm>
            <a:off x="219600" y="304200"/>
            <a:ext cx="8704800" cy="6249600"/>
            <a:chOff x="292800" y="304200"/>
            <a:chExt cx="11606400" cy="6249600"/>
          </a:xfrm>
        </p:grpSpPr>
        <p:sp>
          <p:nvSpPr>
            <p:cNvPr id="34" name="矩形 33"/>
            <p:cNvSpPr/>
            <p:nvPr userDrawn="1">
              <p:custDataLst>
                <p:tags r:id="rId3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grpSp>
          <p:nvGrpSpPr>
            <p:cNvPr id="35" name="组合 34"/>
            <p:cNvGrpSpPr/>
            <p:nvPr userDrawn="1"/>
          </p:nvGrpSpPr>
          <p:grpSpPr>
            <a:xfrm>
              <a:off x="11407368" y="450850"/>
              <a:ext cx="379005" cy="311513"/>
              <a:chOff x="383382" y="4958557"/>
              <a:chExt cx="521493" cy="428627"/>
            </a:xfrm>
          </p:grpSpPr>
          <p:cxnSp>
            <p:nvCxnSpPr>
              <p:cNvPr id="37" name="直接连接符 36"/>
              <p:cNvCxnSpPr/>
              <p:nvPr userDrawn="1">
                <p:custDataLst>
                  <p:tags r:id="rId4"/>
                </p:custDataLst>
              </p:nvPr>
            </p:nvCxnSpPr>
            <p:spPr>
              <a:xfrm>
                <a:off x="383382" y="4958557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 userDrawn="1">
                <p:custDataLst>
                  <p:tags r:id="rId5"/>
                </p:custDataLst>
              </p:nvPr>
            </p:nvCxnSpPr>
            <p:spPr>
              <a:xfrm>
                <a:off x="383382" y="5172871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/>
              <p:cNvCxnSpPr/>
              <p:nvPr userDrawn="1">
                <p:custDataLst>
                  <p:tags r:id="rId6"/>
                </p:custDataLst>
              </p:nvPr>
            </p:nvCxnSpPr>
            <p:spPr>
              <a:xfrm>
                <a:off x="383382" y="5387184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任意多边形: 形状 35"/>
            <p:cNvSpPr/>
            <p:nvPr userDrawn="1">
              <p:custDataLst>
                <p:tags r:id="rId7"/>
              </p:custDataLst>
            </p:nvPr>
          </p:nvSpPr>
          <p:spPr>
            <a:xfrm rot="10800000">
              <a:off x="398278" y="5849857"/>
              <a:ext cx="1444247" cy="703943"/>
            </a:xfrm>
            <a:custGeom>
              <a:avLst/>
              <a:gdLst>
                <a:gd name="connsiteX0" fmla="*/ 0 w 4498061"/>
                <a:gd name="connsiteY0" fmla="*/ 0 h 2192408"/>
                <a:gd name="connsiteX1" fmla="*/ 4498061 w 4498061"/>
                <a:gd name="connsiteY1" fmla="*/ 0 h 2192408"/>
                <a:gd name="connsiteX2" fmla="*/ 4489445 w 4498061"/>
                <a:gd name="connsiteY2" fmla="*/ 170624 h 2192408"/>
                <a:gd name="connsiteX3" fmla="*/ 2249030 w 4498061"/>
                <a:gd name="connsiteY3" fmla="*/ 2192408 h 2192408"/>
                <a:gd name="connsiteX4" fmla="*/ 8615 w 4498061"/>
                <a:gd name="connsiteY4" fmla="*/ 170624 h 2192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98061" h="2192408">
                  <a:moveTo>
                    <a:pt x="0" y="0"/>
                  </a:moveTo>
                  <a:lnTo>
                    <a:pt x="4498061" y="0"/>
                  </a:lnTo>
                  <a:lnTo>
                    <a:pt x="4489445" y="170624"/>
                  </a:lnTo>
                  <a:cubicBezTo>
                    <a:pt x="4374118" y="1306230"/>
                    <a:pt x="3415063" y="2192408"/>
                    <a:pt x="2249030" y="2192408"/>
                  </a:cubicBezTo>
                  <a:cubicBezTo>
                    <a:pt x="1082998" y="2192408"/>
                    <a:pt x="123943" y="1306230"/>
                    <a:pt x="8615" y="170624"/>
                  </a:cubicBezTo>
                  <a:close/>
                </a:path>
              </a:pathLst>
            </a:cu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8"/>
            </p:custDataLst>
          </p:nvPr>
        </p:nvSpPr>
        <p:spPr>
          <a:xfrm>
            <a:off x="7928351" y="1626121"/>
            <a:ext cx="713238" cy="4041680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9"/>
            </p:custDataLst>
          </p:nvPr>
        </p:nvSpPr>
        <p:spPr>
          <a:xfrm>
            <a:off x="502444" y="1626113"/>
            <a:ext cx="7371076" cy="4041680"/>
          </a:xfrm>
        </p:spPr>
        <p:txBody>
          <a:bodyPr vert="eaVert"/>
          <a:lstStyle>
            <a:lvl1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 userDrawn="1">
            <p:custDataLst>
              <p:tags r:id="rId2"/>
            </p:custDataLst>
          </p:nvPr>
        </p:nvGrpSpPr>
        <p:grpSpPr>
          <a:xfrm>
            <a:off x="219600" y="304200"/>
            <a:ext cx="8704800" cy="6249600"/>
            <a:chOff x="292800" y="304200"/>
            <a:chExt cx="11606400" cy="6249600"/>
          </a:xfrm>
        </p:grpSpPr>
        <p:sp>
          <p:nvSpPr>
            <p:cNvPr id="21" name="矩形 20"/>
            <p:cNvSpPr/>
            <p:nvPr userDrawn="1">
              <p:custDataLst>
                <p:tags r:id="rId3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grpSp>
          <p:nvGrpSpPr>
            <p:cNvPr id="22" name="组合 21"/>
            <p:cNvGrpSpPr/>
            <p:nvPr userDrawn="1"/>
          </p:nvGrpSpPr>
          <p:grpSpPr>
            <a:xfrm>
              <a:off x="11407368" y="450850"/>
              <a:ext cx="379005" cy="311513"/>
              <a:chOff x="383382" y="4958557"/>
              <a:chExt cx="521493" cy="428627"/>
            </a:xfrm>
          </p:grpSpPr>
          <p:cxnSp>
            <p:nvCxnSpPr>
              <p:cNvPr id="24" name="直接连接符 23"/>
              <p:cNvCxnSpPr/>
              <p:nvPr userDrawn="1">
                <p:custDataLst>
                  <p:tags r:id="rId4"/>
                </p:custDataLst>
              </p:nvPr>
            </p:nvCxnSpPr>
            <p:spPr>
              <a:xfrm>
                <a:off x="383382" y="4958557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/>
              <p:cNvCxnSpPr/>
              <p:nvPr userDrawn="1">
                <p:custDataLst>
                  <p:tags r:id="rId5"/>
                </p:custDataLst>
              </p:nvPr>
            </p:nvCxnSpPr>
            <p:spPr>
              <a:xfrm>
                <a:off x="383382" y="5172871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 userDrawn="1">
                <p:custDataLst>
                  <p:tags r:id="rId6"/>
                </p:custDataLst>
              </p:nvPr>
            </p:nvCxnSpPr>
            <p:spPr>
              <a:xfrm>
                <a:off x="383382" y="5387184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任意多边形: 形状 22"/>
            <p:cNvSpPr/>
            <p:nvPr userDrawn="1">
              <p:custDataLst>
                <p:tags r:id="rId7"/>
              </p:custDataLst>
            </p:nvPr>
          </p:nvSpPr>
          <p:spPr>
            <a:xfrm rot="10800000">
              <a:off x="398278" y="5849857"/>
              <a:ext cx="1444247" cy="703943"/>
            </a:xfrm>
            <a:custGeom>
              <a:avLst/>
              <a:gdLst>
                <a:gd name="connsiteX0" fmla="*/ 0 w 4498061"/>
                <a:gd name="connsiteY0" fmla="*/ 0 h 2192408"/>
                <a:gd name="connsiteX1" fmla="*/ 4498061 w 4498061"/>
                <a:gd name="connsiteY1" fmla="*/ 0 h 2192408"/>
                <a:gd name="connsiteX2" fmla="*/ 4489445 w 4498061"/>
                <a:gd name="connsiteY2" fmla="*/ 170624 h 2192408"/>
                <a:gd name="connsiteX3" fmla="*/ 2249030 w 4498061"/>
                <a:gd name="connsiteY3" fmla="*/ 2192408 h 2192408"/>
                <a:gd name="connsiteX4" fmla="*/ 8615 w 4498061"/>
                <a:gd name="connsiteY4" fmla="*/ 170624 h 2192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98061" h="2192408">
                  <a:moveTo>
                    <a:pt x="0" y="0"/>
                  </a:moveTo>
                  <a:lnTo>
                    <a:pt x="4498061" y="0"/>
                  </a:lnTo>
                  <a:lnTo>
                    <a:pt x="4489445" y="170624"/>
                  </a:lnTo>
                  <a:cubicBezTo>
                    <a:pt x="4374118" y="1306230"/>
                    <a:pt x="3415063" y="2192408"/>
                    <a:pt x="2249030" y="2192408"/>
                  </a:cubicBezTo>
                  <a:cubicBezTo>
                    <a:pt x="1082998" y="2192408"/>
                    <a:pt x="123943" y="1306230"/>
                    <a:pt x="8615" y="170624"/>
                  </a:cubicBezTo>
                  <a:close/>
                </a:path>
              </a:pathLst>
            </a:cu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502447" y="1626121"/>
            <a:ext cx="8139178" cy="404168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直接连接符 35"/>
          <p:cNvCxnSpPr/>
          <p:nvPr userDrawn="1">
            <p:custDataLst>
              <p:tags r:id="rId2"/>
            </p:custDataLst>
          </p:nvPr>
        </p:nvCxnSpPr>
        <p:spPr>
          <a:xfrm>
            <a:off x="4153900" y="4074977"/>
            <a:ext cx="836201" cy="0"/>
          </a:xfrm>
          <a:prstGeom prst="line">
            <a:avLst/>
          </a:prstGeom>
          <a:ln w="63500"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700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>
            <p:custDataLst>
              <p:tags r:id="rId3"/>
            </p:custDataLst>
          </p:nvPr>
        </p:nvGrpSpPr>
        <p:grpSpPr>
          <a:xfrm>
            <a:off x="287536" y="0"/>
            <a:ext cx="8145660" cy="6868160"/>
            <a:chOff x="383382" y="0"/>
            <a:chExt cx="10860880" cy="6868160"/>
          </a:xfrm>
        </p:grpSpPr>
        <p:grpSp>
          <p:nvGrpSpPr>
            <p:cNvPr id="11" name="组合 10"/>
            <p:cNvGrpSpPr/>
            <p:nvPr userDrawn="1"/>
          </p:nvGrpSpPr>
          <p:grpSpPr>
            <a:xfrm>
              <a:off x="1074934" y="0"/>
              <a:ext cx="10169328" cy="6868160"/>
              <a:chOff x="1074934" y="0"/>
              <a:chExt cx="10169328" cy="6868160"/>
            </a:xfrm>
          </p:grpSpPr>
          <p:sp>
            <p:nvSpPr>
              <p:cNvPr id="32" name="任意多边形: 形状 31"/>
              <p:cNvSpPr/>
              <p:nvPr userDrawn="1">
                <p:custDataLst>
                  <p:tags r:id="rId4"/>
                </p:custDataLst>
              </p:nvPr>
            </p:nvSpPr>
            <p:spPr>
              <a:xfrm>
                <a:off x="6471729" y="0"/>
                <a:ext cx="4498061" cy="2192408"/>
              </a:xfrm>
              <a:custGeom>
                <a:avLst/>
                <a:gdLst>
                  <a:gd name="connsiteX0" fmla="*/ 0 w 4498061"/>
                  <a:gd name="connsiteY0" fmla="*/ 0 h 2192408"/>
                  <a:gd name="connsiteX1" fmla="*/ 4498061 w 4498061"/>
                  <a:gd name="connsiteY1" fmla="*/ 0 h 2192408"/>
                  <a:gd name="connsiteX2" fmla="*/ 4489445 w 4498061"/>
                  <a:gd name="connsiteY2" fmla="*/ 170624 h 2192408"/>
                  <a:gd name="connsiteX3" fmla="*/ 2249030 w 4498061"/>
                  <a:gd name="connsiteY3" fmla="*/ 2192408 h 2192408"/>
                  <a:gd name="connsiteX4" fmla="*/ 8615 w 4498061"/>
                  <a:gd name="connsiteY4" fmla="*/ 170624 h 219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8061" h="2192408">
                    <a:moveTo>
                      <a:pt x="0" y="0"/>
                    </a:moveTo>
                    <a:lnTo>
                      <a:pt x="4498061" y="0"/>
                    </a:lnTo>
                    <a:lnTo>
                      <a:pt x="4489445" y="170624"/>
                    </a:lnTo>
                    <a:cubicBezTo>
                      <a:pt x="4374118" y="1306230"/>
                      <a:pt x="3415063" y="2192408"/>
                      <a:pt x="2249030" y="2192408"/>
                    </a:cubicBezTo>
                    <a:cubicBezTo>
                      <a:pt x="1082998" y="2192408"/>
                      <a:pt x="123943" y="1306230"/>
                      <a:pt x="8615" y="170624"/>
                    </a:cubicBezTo>
                    <a:close/>
                  </a:path>
                </a:pathLst>
              </a:cu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/>
              </a:p>
            </p:txBody>
          </p:sp>
          <p:sp>
            <p:nvSpPr>
              <p:cNvPr id="33" name="任意多边形: 形状 32"/>
              <p:cNvSpPr/>
              <p:nvPr userDrawn="1">
                <p:custDataLst>
                  <p:tags r:id="rId5"/>
                </p:custDataLst>
              </p:nvPr>
            </p:nvSpPr>
            <p:spPr>
              <a:xfrm>
                <a:off x="1465625" y="5164237"/>
                <a:ext cx="3559491" cy="1693763"/>
              </a:xfrm>
              <a:custGeom>
                <a:avLst/>
                <a:gdLst>
                  <a:gd name="connsiteX0" fmla="*/ 1779745 w 3559491"/>
                  <a:gd name="connsiteY0" fmla="*/ 0 h 1693763"/>
                  <a:gd name="connsiteX1" fmla="*/ 3554851 w 3559491"/>
                  <a:gd name="connsiteY1" fmla="*/ 1601882 h 1693763"/>
                  <a:gd name="connsiteX2" fmla="*/ 3559491 w 3559491"/>
                  <a:gd name="connsiteY2" fmla="*/ 1693763 h 1693763"/>
                  <a:gd name="connsiteX3" fmla="*/ 0 w 3559491"/>
                  <a:gd name="connsiteY3" fmla="*/ 1693763 h 1693763"/>
                  <a:gd name="connsiteX4" fmla="*/ 4639 w 3559491"/>
                  <a:gd name="connsiteY4" fmla="*/ 1601882 h 1693763"/>
                  <a:gd name="connsiteX5" fmla="*/ 1779745 w 3559491"/>
                  <a:gd name="connsiteY5" fmla="*/ 0 h 1693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59491" h="1693763">
                    <a:moveTo>
                      <a:pt x="1779745" y="0"/>
                    </a:moveTo>
                    <a:cubicBezTo>
                      <a:pt x="2703606" y="0"/>
                      <a:pt x="3463476" y="702129"/>
                      <a:pt x="3554851" y="1601882"/>
                    </a:cubicBezTo>
                    <a:lnTo>
                      <a:pt x="3559491" y="1693763"/>
                    </a:lnTo>
                    <a:lnTo>
                      <a:pt x="0" y="1693763"/>
                    </a:lnTo>
                    <a:lnTo>
                      <a:pt x="4639" y="1601882"/>
                    </a:lnTo>
                    <a:cubicBezTo>
                      <a:pt x="96014" y="702129"/>
                      <a:pt x="855884" y="0"/>
                      <a:pt x="1779745" y="0"/>
                    </a:cubicBezTo>
                    <a:close/>
                  </a:path>
                </a:pathLst>
              </a:cu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 dirty="0"/>
              </a:p>
            </p:txBody>
          </p:sp>
          <p:sp>
            <p:nvSpPr>
              <p:cNvPr id="34" name="矩形 33"/>
              <p:cNvSpPr/>
              <p:nvPr userDrawn="1">
                <p:custDataLst>
                  <p:tags r:id="rId6"/>
                </p:custDataLst>
              </p:nvPr>
            </p:nvSpPr>
            <p:spPr>
              <a:xfrm>
                <a:off x="1074934" y="0"/>
                <a:ext cx="2379466" cy="1660525"/>
              </a:xfrm>
              <a:prstGeom prst="rect">
                <a:avLst/>
              </a:prstGeom>
              <a:solidFill>
                <a:schemeClr val="tx2">
                  <a:alpha val="5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/>
              </a:p>
            </p:txBody>
          </p:sp>
          <p:sp>
            <p:nvSpPr>
              <p:cNvPr id="35" name="矩形 34"/>
              <p:cNvSpPr/>
              <p:nvPr userDrawn="1">
                <p:custDataLst>
                  <p:tags r:id="rId7"/>
                </p:custDataLst>
              </p:nvPr>
            </p:nvSpPr>
            <p:spPr>
              <a:xfrm>
                <a:off x="8075999" y="5283200"/>
                <a:ext cx="3168263" cy="1584960"/>
              </a:xfrm>
              <a:prstGeom prst="rect">
                <a:avLst/>
              </a:prstGeom>
              <a:solidFill>
                <a:schemeClr val="tx2">
                  <a:alpha val="5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/>
              </a:p>
            </p:txBody>
          </p:sp>
        </p:grpSp>
        <p:grpSp>
          <p:nvGrpSpPr>
            <p:cNvPr id="12" name="组合 11"/>
            <p:cNvGrpSpPr/>
            <p:nvPr userDrawn="1"/>
          </p:nvGrpSpPr>
          <p:grpSpPr>
            <a:xfrm>
              <a:off x="383382" y="4958557"/>
              <a:ext cx="521493" cy="428627"/>
              <a:chOff x="383382" y="4958557"/>
              <a:chExt cx="521493" cy="428627"/>
            </a:xfrm>
          </p:grpSpPr>
          <p:cxnSp>
            <p:nvCxnSpPr>
              <p:cNvPr id="29" name="直接连接符 28"/>
              <p:cNvCxnSpPr/>
              <p:nvPr userDrawn="1">
                <p:custDataLst>
                  <p:tags r:id="rId8"/>
                </p:custDataLst>
              </p:nvPr>
            </p:nvCxnSpPr>
            <p:spPr>
              <a:xfrm>
                <a:off x="383382" y="4958557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 userDrawn="1">
                <p:custDataLst>
                  <p:tags r:id="rId9"/>
                </p:custDataLst>
              </p:nvPr>
            </p:nvCxnSpPr>
            <p:spPr>
              <a:xfrm>
                <a:off x="383382" y="5172871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 userDrawn="1">
                <p:custDataLst>
                  <p:tags r:id="rId10"/>
                </p:custDataLst>
              </p:nvPr>
            </p:nvCxnSpPr>
            <p:spPr>
              <a:xfrm>
                <a:off x="383382" y="5387184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组合 12"/>
            <p:cNvGrpSpPr/>
            <p:nvPr userDrawn="1"/>
          </p:nvGrpSpPr>
          <p:grpSpPr>
            <a:xfrm rot="5400000">
              <a:off x="7319943" y="6431755"/>
              <a:ext cx="423862" cy="428627"/>
              <a:chOff x="383382" y="4958557"/>
              <a:chExt cx="521493" cy="428627"/>
            </a:xfrm>
          </p:grpSpPr>
          <p:cxnSp>
            <p:nvCxnSpPr>
              <p:cNvPr id="26" name="直接连接符 25"/>
              <p:cNvCxnSpPr/>
              <p:nvPr userDrawn="1">
                <p:custDataLst>
                  <p:tags r:id="rId11"/>
                </p:custDataLst>
              </p:nvPr>
            </p:nvCxnSpPr>
            <p:spPr>
              <a:xfrm>
                <a:off x="383382" y="4958557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/>
              <p:nvPr userDrawn="1">
                <p:custDataLst>
                  <p:tags r:id="rId12"/>
                </p:custDataLst>
              </p:nvPr>
            </p:nvCxnSpPr>
            <p:spPr>
              <a:xfrm>
                <a:off x="383382" y="5172871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 userDrawn="1">
                <p:custDataLst>
                  <p:tags r:id="rId13"/>
                </p:custDataLst>
              </p:nvPr>
            </p:nvCxnSpPr>
            <p:spPr>
              <a:xfrm>
                <a:off x="383382" y="5387184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组合 13"/>
            <p:cNvGrpSpPr/>
            <p:nvPr userDrawn="1"/>
          </p:nvGrpSpPr>
          <p:grpSpPr>
            <a:xfrm rot="5400000">
              <a:off x="5744084" y="14288"/>
              <a:ext cx="457202" cy="428627"/>
              <a:chOff x="383382" y="4958557"/>
              <a:chExt cx="521493" cy="428627"/>
            </a:xfrm>
          </p:grpSpPr>
          <p:cxnSp>
            <p:nvCxnSpPr>
              <p:cNvPr id="23" name="直接连接符 22"/>
              <p:cNvCxnSpPr/>
              <p:nvPr userDrawn="1">
                <p:custDataLst>
                  <p:tags r:id="rId14"/>
                </p:custDataLst>
              </p:nvPr>
            </p:nvCxnSpPr>
            <p:spPr>
              <a:xfrm>
                <a:off x="383382" y="4958557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/>
              <p:nvPr userDrawn="1">
                <p:custDataLst>
                  <p:tags r:id="rId15"/>
                </p:custDataLst>
              </p:nvPr>
            </p:nvCxnSpPr>
            <p:spPr>
              <a:xfrm>
                <a:off x="383382" y="5172871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/>
              <p:cNvCxnSpPr/>
              <p:nvPr userDrawn="1">
                <p:custDataLst>
                  <p:tags r:id="rId16"/>
                </p:custDataLst>
              </p:nvPr>
            </p:nvCxnSpPr>
            <p:spPr>
              <a:xfrm>
                <a:off x="383382" y="5387184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组合 14"/>
            <p:cNvGrpSpPr/>
            <p:nvPr userDrawn="1"/>
          </p:nvGrpSpPr>
          <p:grpSpPr>
            <a:xfrm>
              <a:off x="1844952" y="1028704"/>
              <a:ext cx="8494436" cy="1579353"/>
              <a:chOff x="1844952" y="1028704"/>
              <a:chExt cx="8494436" cy="1579353"/>
            </a:xfrm>
          </p:grpSpPr>
          <p:cxnSp>
            <p:nvCxnSpPr>
              <p:cNvPr id="20" name="直接连接符 19"/>
              <p:cNvCxnSpPr/>
              <p:nvPr userDrawn="1">
                <p:custDataLst>
                  <p:tags r:id="rId17"/>
                </p:custDataLst>
              </p:nvPr>
            </p:nvCxnSpPr>
            <p:spPr>
              <a:xfrm flipV="1">
                <a:off x="1881257" y="1057553"/>
                <a:ext cx="0" cy="1550504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 userDrawn="1">
                <p:custDataLst>
                  <p:tags r:id="rId18"/>
                </p:custDataLst>
              </p:nvPr>
            </p:nvCxnSpPr>
            <p:spPr>
              <a:xfrm flipV="1">
                <a:off x="10308674" y="1057553"/>
                <a:ext cx="0" cy="1550504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 userDrawn="1">
                <p:custDataLst>
                  <p:tags r:id="rId19"/>
                </p:custDataLst>
              </p:nvPr>
            </p:nvCxnSpPr>
            <p:spPr>
              <a:xfrm flipH="1">
                <a:off x="1844952" y="1028704"/>
                <a:ext cx="8494436" cy="0"/>
              </a:xfrm>
              <a:prstGeom prst="line">
                <a:avLst/>
              </a:prstGeom>
              <a:ln w="63500">
                <a:gradFill flip="none" rotWithShape="1">
                  <a:gsLst>
                    <a:gs pos="0">
                      <a:schemeClr val="accent1"/>
                    </a:gs>
                    <a:gs pos="58000">
                      <a:schemeClr val="accent1">
                        <a:lumMod val="40000"/>
                        <a:lumOff val="60000"/>
                      </a:schemeClr>
                    </a:gs>
                    <a:gs pos="100000">
                      <a:schemeClr val="accent1"/>
                    </a:gs>
                  </a:gsLst>
                  <a:lin ang="0" scaled="0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合 15"/>
            <p:cNvGrpSpPr/>
            <p:nvPr userDrawn="1"/>
          </p:nvGrpSpPr>
          <p:grpSpPr>
            <a:xfrm flipV="1">
              <a:off x="1844952" y="4074976"/>
              <a:ext cx="8494436" cy="1975897"/>
              <a:chOff x="1844952" y="1028704"/>
              <a:chExt cx="8494436" cy="1579353"/>
            </a:xfrm>
          </p:grpSpPr>
          <p:cxnSp>
            <p:nvCxnSpPr>
              <p:cNvPr id="17" name="直接连接符 16"/>
              <p:cNvCxnSpPr/>
              <p:nvPr userDrawn="1">
                <p:custDataLst>
                  <p:tags r:id="rId20"/>
                </p:custDataLst>
              </p:nvPr>
            </p:nvCxnSpPr>
            <p:spPr>
              <a:xfrm flipV="1">
                <a:off x="1881257" y="1057553"/>
                <a:ext cx="0" cy="1550504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 userDrawn="1">
                <p:custDataLst>
                  <p:tags r:id="rId21"/>
                </p:custDataLst>
              </p:nvPr>
            </p:nvCxnSpPr>
            <p:spPr>
              <a:xfrm flipV="1">
                <a:off x="10308674" y="1057553"/>
                <a:ext cx="0" cy="1550504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 userDrawn="1">
                <p:custDataLst>
                  <p:tags r:id="rId22"/>
                </p:custDataLst>
              </p:nvPr>
            </p:nvCxnSpPr>
            <p:spPr>
              <a:xfrm flipH="1">
                <a:off x="1844952" y="1028704"/>
                <a:ext cx="8494436" cy="0"/>
              </a:xfrm>
              <a:prstGeom prst="line">
                <a:avLst/>
              </a:prstGeom>
              <a:ln w="63500">
                <a:gradFill flip="none" rotWithShape="1">
                  <a:gsLst>
                    <a:gs pos="0">
                      <a:schemeClr val="accent1"/>
                    </a:gs>
                    <a:gs pos="58000">
                      <a:schemeClr val="accent1">
                        <a:lumMod val="40000"/>
                        <a:lumOff val="60000"/>
                      </a:schemeClr>
                    </a:gs>
                    <a:gs pos="100000">
                      <a:schemeClr val="accent1"/>
                    </a:gs>
                  </a:gsLst>
                  <a:lin ang="0" scaled="0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3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4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25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6"/>
            </p:custDataLst>
          </p:nvPr>
        </p:nvSpPr>
        <p:spPr>
          <a:xfrm>
            <a:off x="2111680" y="3069934"/>
            <a:ext cx="4920615" cy="761048"/>
          </a:xfrm>
        </p:spPr>
        <p:txBody>
          <a:bodyPr vert="horz" lIns="90170" tIns="46990" rIns="90170" bIns="46990" rtlCol="0" anchor="b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4050" b="1" i="0" u="none" strike="noStrike" kern="1200" cap="none" spc="6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3"/>
            <p:custDataLst>
              <p:tags r:id="rId27"/>
            </p:custDataLst>
          </p:nvPr>
        </p:nvSpPr>
        <p:spPr>
          <a:xfrm>
            <a:off x="2111680" y="4333397"/>
            <a:ext cx="4920615" cy="602623"/>
          </a:xfrm>
        </p:spPr>
        <p:txBody>
          <a:bodyPr lIns="90170" tIns="46990" rIns="90170" bIns="46990">
            <a:normAutofit/>
          </a:bodyPr>
          <a:lstStyle>
            <a:lvl1pPr marL="0" indent="0" algn="ctr">
              <a:buNone/>
              <a:defRPr sz="15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>
            <p:custDataLst>
              <p:tags r:id="rId2"/>
            </p:custDataLst>
          </p:nvPr>
        </p:nvGrpSpPr>
        <p:grpSpPr>
          <a:xfrm rot="0">
            <a:off x="8482965" y="496808"/>
            <a:ext cx="391001" cy="321469"/>
            <a:chOff x="383382" y="4958557"/>
            <a:chExt cx="521493" cy="428627"/>
          </a:xfrm>
        </p:grpSpPr>
        <p:cxnSp>
          <p:nvCxnSpPr>
            <p:cNvPr id="15" name="直接连接符 14"/>
            <p:cNvCxnSpPr/>
            <p:nvPr userDrawn="1">
              <p:custDataLst>
                <p:tags r:id="rId3"/>
              </p:custDataLst>
            </p:nvPr>
          </p:nvCxnSpPr>
          <p:spPr>
            <a:xfrm>
              <a:off x="383382" y="4958557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7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 userDrawn="1">
              <p:custDataLst>
                <p:tags r:id="rId4"/>
              </p:custDataLst>
            </p:nvPr>
          </p:nvCxnSpPr>
          <p:spPr>
            <a:xfrm>
              <a:off x="383382" y="5172871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7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 userDrawn="1">
              <p:custDataLst>
                <p:tags r:id="rId5"/>
              </p:custDataLst>
            </p:nvPr>
          </p:nvCxnSpPr>
          <p:spPr>
            <a:xfrm>
              <a:off x="383382" y="5387184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7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任意多边形: 形状 17"/>
          <p:cNvSpPr/>
          <p:nvPr userDrawn="1">
            <p:custDataLst>
              <p:tags r:id="rId6"/>
            </p:custDataLst>
          </p:nvPr>
        </p:nvSpPr>
        <p:spPr>
          <a:xfrm rot="10800000">
            <a:off x="118110" y="6153785"/>
            <a:ext cx="1082993" cy="704215"/>
          </a:xfrm>
          <a:custGeom>
            <a:avLst/>
            <a:gdLst>
              <a:gd name="connsiteX0" fmla="*/ 0 w 4498061"/>
              <a:gd name="connsiteY0" fmla="*/ 0 h 2192408"/>
              <a:gd name="connsiteX1" fmla="*/ 4498061 w 4498061"/>
              <a:gd name="connsiteY1" fmla="*/ 0 h 2192408"/>
              <a:gd name="connsiteX2" fmla="*/ 4489445 w 4498061"/>
              <a:gd name="connsiteY2" fmla="*/ 170624 h 2192408"/>
              <a:gd name="connsiteX3" fmla="*/ 2249030 w 4498061"/>
              <a:gd name="connsiteY3" fmla="*/ 2192408 h 2192408"/>
              <a:gd name="connsiteX4" fmla="*/ 8615 w 4498061"/>
              <a:gd name="connsiteY4" fmla="*/ 170624 h 219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061" h="2192408">
                <a:moveTo>
                  <a:pt x="0" y="0"/>
                </a:moveTo>
                <a:lnTo>
                  <a:pt x="4498061" y="0"/>
                </a:lnTo>
                <a:lnTo>
                  <a:pt x="4489445" y="170624"/>
                </a:lnTo>
                <a:cubicBezTo>
                  <a:pt x="4374118" y="1306230"/>
                  <a:pt x="3415063" y="2192408"/>
                  <a:pt x="2249030" y="2192408"/>
                </a:cubicBezTo>
                <a:cubicBezTo>
                  <a:pt x="1082998" y="2192408"/>
                  <a:pt x="123943" y="1306230"/>
                  <a:pt x="8615" y="170624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02411" y="498476"/>
            <a:ext cx="8139178" cy="331473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19551" y="304165"/>
            <a:ext cx="8704898" cy="62496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grpSp>
        <p:nvGrpSpPr>
          <p:cNvPr id="22" name="组合 21"/>
          <p:cNvGrpSpPr/>
          <p:nvPr userDrawn="1">
            <p:custDataLst>
              <p:tags r:id="rId3"/>
            </p:custDataLst>
          </p:nvPr>
        </p:nvGrpSpPr>
        <p:grpSpPr>
          <a:xfrm rot="0">
            <a:off x="8555355" y="489823"/>
            <a:ext cx="284321" cy="233839"/>
            <a:chOff x="383382" y="4958557"/>
            <a:chExt cx="521493" cy="428627"/>
          </a:xfrm>
        </p:grpSpPr>
        <p:cxnSp>
          <p:nvCxnSpPr>
            <p:cNvPr id="24" name="直接连接符 23"/>
            <p:cNvCxnSpPr/>
            <p:nvPr userDrawn="1">
              <p:custDataLst>
                <p:tags r:id="rId4"/>
              </p:custDataLst>
            </p:nvPr>
          </p:nvCxnSpPr>
          <p:spPr>
            <a:xfrm>
              <a:off x="383382" y="4958557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7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 userDrawn="1">
              <p:custDataLst>
                <p:tags r:id="rId5"/>
              </p:custDataLst>
            </p:nvPr>
          </p:nvCxnSpPr>
          <p:spPr>
            <a:xfrm>
              <a:off x="383382" y="5172871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7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 userDrawn="1">
              <p:custDataLst>
                <p:tags r:id="rId6"/>
              </p:custDataLst>
            </p:nvPr>
          </p:nvCxnSpPr>
          <p:spPr>
            <a:xfrm>
              <a:off x="383382" y="5387184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7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任意多边形: 形状 22"/>
          <p:cNvSpPr/>
          <p:nvPr userDrawn="1">
            <p:custDataLst>
              <p:tags r:id="rId7"/>
            </p:custDataLst>
          </p:nvPr>
        </p:nvSpPr>
        <p:spPr>
          <a:xfrm rot="10800000">
            <a:off x="298609" y="5937647"/>
            <a:ext cx="1082993" cy="528161"/>
          </a:xfrm>
          <a:custGeom>
            <a:avLst/>
            <a:gdLst>
              <a:gd name="connsiteX0" fmla="*/ 0 w 4498061"/>
              <a:gd name="connsiteY0" fmla="*/ 0 h 2192408"/>
              <a:gd name="connsiteX1" fmla="*/ 4498061 w 4498061"/>
              <a:gd name="connsiteY1" fmla="*/ 0 h 2192408"/>
              <a:gd name="connsiteX2" fmla="*/ 4489445 w 4498061"/>
              <a:gd name="connsiteY2" fmla="*/ 170624 h 2192408"/>
              <a:gd name="connsiteX3" fmla="*/ 2249030 w 4498061"/>
              <a:gd name="connsiteY3" fmla="*/ 2192408 h 2192408"/>
              <a:gd name="connsiteX4" fmla="*/ 8615 w 4498061"/>
              <a:gd name="connsiteY4" fmla="*/ 170624 h 219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061" h="2192408">
                <a:moveTo>
                  <a:pt x="0" y="0"/>
                </a:moveTo>
                <a:lnTo>
                  <a:pt x="4498061" y="0"/>
                </a:lnTo>
                <a:lnTo>
                  <a:pt x="4489445" y="170624"/>
                </a:lnTo>
                <a:cubicBezTo>
                  <a:pt x="4374118" y="1306230"/>
                  <a:pt x="3415063" y="2192408"/>
                  <a:pt x="2249030" y="2192408"/>
                </a:cubicBezTo>
                <a:cubicBezTo>
                  <a:pt x="1082998" y="2192408"/>
                  <a:pt x="123943" y="1306230"/>
                  <a:pt x="8615" y="170624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8"/>
            </p:custDataLst>
          </p:nvPr>
        </p:nvSpPr>
        <p:spPr>
          <a:xfrm>
            <a:off x="961200" y="1339650"/>
            <a:ext cx="7219800" cy="542700"/>
          </a:xfrm>
        </p:spPr>
        <p:txBody>
          <a:bodyPr anchor="ctr">
            <a:normAutofit/>
          </a:bodyPr>
          <a:lstStyle>
            <a:lvl1pPr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 userDrawn="1">
            <p:ph sz="quarter" idx="13"/>
            <p:custDataLst>
              <p:tags r:id="rId9"/>
            </p:custDataLst>
          </p:nvPr>
        </p:nvSpPr>
        <p:spPr>
          <a:xfrm>
            <a:off x="960835" y="2594250"/>
            <a:ext cx="7219950" cy="25839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10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11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12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3617595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00" dirty="0">
              <a:sym typeface="+mn-ea"/>
            </a:endParaRPr>
          </a:p>
        </p:txBody>
      </p:sp>
      <p:grpSp>
        <p:nvGrpSpPr>
          <p:cNvPr id="24" name="组合 23"/>
          <p:cNvGrpSpPr/>
          <p:nvPr userDrawn="1">
            <p:custDataLst>
              <p:tags r:id="rId3"/>
            </p:custDataLst>
          </p:nvPr>
        </p:nvGrpSpPr>
        <p:grpSpPr>
          <a:xfrm rot="0">
            <a:off x="8482965" y="496808"/>
            <a:ext cx="391001" cy="321469"/>
            <a:chOff x="383382" y="4958557"/>
            <a:chExt cx="521493" cy="428627"/>
          </a:xfrm>
        </p:grpSpPr>
        <p:cxnSp>
          <p:nvCxnSpPr>
            <p:cNvPr id="26" name="直接连接符 25"/>
            <p:cNvCxnSpPr/>
            <p:nvPr userDrawn="1">
              <p:custDataLst>
                <p:tags r:id="rId4"/>
              </p:custDataLst>
            </p:nvPr>
          </p:nvCxnSpPr>
          <p:spPr>
            <a:xfrm>
              <a:off x="383382" y="4958557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7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 userDrawn="1">
              <p:custDataLst>
                <p:tags r:id="rId5"/>
              </p:custDataLst>
            </p:nvPr>
          </p:nvCxnSpPr>
          <p:spPr>
            <a:xfrm>
              <a:off x="383382" y="5172871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7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>
              <p:custDataLst>
                <p:tags r:id="rId6"/>
              </p:custDataLst>
            </p:nvPr>
          </p:nvCxnSpPr>
          <p:spPr>
            <a:xfrm>
              <a:off x="383382" y="5387184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7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任意多边形: 形状 24"/>
          <p:cNvSpPr/>
          <p:nvPr userDrawn="1">
            <p:custDataLst>
              <p:tags r:id="rId7"/>
            </p:custDataLst>
          </p:nvPr>
        </p:nvSpPr>
        <p:spPr>
          <a:xfrm rot="10800000">
            <a:off x="118110" y="6153785"/>
            <a:ext cx="1082993" cy="704215"/>
          </a:xfrm>
          <a:custGeom>
            <a:avLst/>
            <a:gdLst>
              <a:gd name="connsiteX0" fmla="*/ 0 w 4498061"/>
              <a:gd name="connsiteY0" fmla="*/ 0 h 2192408"/>
              <a:gd name="connsiteX1" fmla="*/ 4498061 w 4498061"/>
              <a:gd name="connsiteY1" fmla="*/ 0 h 2192408"/>
              <a:gd name="connsiteX2" fmla="*/ 4489445 w 4498061"/>
              <a:gd name="connsiteY2" fmla="*/ 170624 h 2192408"/>
              <a:gd name="connsiteX3" fmla="*/ 2249030 w 4498061"/>
              <a:gd name="connsiteY3" fmla="*/ 2192408 h 2192408"/>
              <a:gd name="connsiteX4" fmla="*/ 8615 w 4498061"/>
              <a:gd name="connsiteY4" fmla="*/ 170624 h 219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061" h="2192408">
                <a:moveTo>
                  <a:pt x="0" y="0"/>
                </a:moveTo>
                <a:lnTo>
                  <a:pt x="4498061" y="0"/>
                </a:lnTo>
                <a:lnTo>
                  <a:pt x="4489445" y="170624"/>
                </a:lnTo>
                <a:cubicBezTo>
                  <a:pt x="4374118" y="1306230"/>
                  <a:pt x="3415063" y="2192408"/>
                  <a:pt x="2249030" y="2192408"/>
                </a:cubicBezTo>
                <a:cubicBezTo>
                  <a:pt x="1082998" y="2192408"/>
                  <a:pt x="123943" y="1306230"/>
                  <a:pt x="8615" y="170624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8"/>
            </p:custDataLst>
          </p:nvPr>
        </p:nvSpPr>
        <p:spPr>
          <a:xfrm>
            <a:off x="437400" y="880650"/>
            <a:ext cx="2970000" cy="661500"/>
          </a:xfrm>
        </p:spPr>
        <p:txBody>
          <a:bodyPr anchor="ctr">
            <a:normAutofit/>
          </a:bodyPr>
          <a:lstStyle>
            <a:lvl1pPr>
              <a:defRPr sz="27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9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10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11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 userDrawn="1">
            <p:ph type="body" sz="quarter" idx="13"/>
            <p:custDataLst>
              <p:tags r:id="rId12"/>
            </p:custDataLst>
          </p:nvPr>
        </p:nvSpPr>
        <p:spPr>
          <a:xfrm>
            <a:off x="440100" y="2275650"/>
            <a:ext cx="2967300" cy="30699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 userDrawn="1">
            <p:ph sz="quarter" idx="14"/>
            <p:custDataLst>
              <p:tags r:id="rId13"/>
            </p:custDataLst>
          </p:nvPr>
        </p:nvSpPr>
        <p:spPr>
          <a:xfrm>
            <a:off x="3825900" y="1405930"/>
            <a:ext cx="4860000" cy="3815953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9144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00">
              <a:sym typeface="+mn-ea"/>
            </a:endParaRPr>
          </a:p>
        </p:txBody>
      </p:sp>
      <p:grpSp>
        <p:nvGrpSpPr>
          <p:cNvPr id="12" name="组合 11"/>
          <p:cNvGrpSpPr/>
          <p:nvPr userDrawn="1">
            <p:custDataLst>
              <p:tags r:id="rId3"/>
            </p:custDataLst>
          </p:nvPr>
        </p:nvGrpSpPr>
        <p:grpSpPr>
          <a:xfrm rot="0">
            <a:off x="8482965" y="496808"/>
            <a:ext cx="391001" cy="321469"/>
            <a:chOff x="383382" y="4958557"/>
            <a:chExt cx="521493" cy="428627"/>
          </a:xfrm>
        </p:grpSpPr>
        <p:cxnSp>
          <p:nvCxnSpPr>
            <p:cNvPr id="14" name="直接连接符 13"/>
            <p:cNvCxnSpPr/>
            <p:nvPr userDrawn="1">
              <p:custDataLst>
                <p:tags r:id="rId4"/>
              </p:custDataLst>
            </p:nvPr>
          </p:nvCxnSpPr>
          <p:spPr>
            <a:xfrm>
              <a:off x="383382" y="4958557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7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 userDrawn="1">
              <p:custDataLst>
                <p:tags r:id="rId5"/>
              </p:custDataLst>
            </p:nvPr>
          </p:nvCxnSpPr>
          <p:spPr>
            <a:xfrm>
              <a:off x="383382" y="5172871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7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 userDrawn="1">
              <p:custDataLst>
                <p:tags r:id="rId6"/>
              </p:custDataLst>
            </p:nvPr>
          </p:nvCxnSpPr>
          <p:spPr>
            <a:xfrm>
              <a:off x="383382" y="5387184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7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任意多边形: 形状 12"/>
          <p:cNvSpPr/>
          <p:nvPr userDrawn="1">
            <p:custDataLst>
              <p:tags r:id="rId7"/>
            </p:custDataLst>
          </p:nvPr>
        </p:nvSpPr>
        <p:spPr>
          <a:xfrm rot="10800000">
            <a:off x="118110" y="6153785"/>
            <a:ext cx="1082993" cy="704215"/>
          </a:xfrm>
          <a:custGeom>
            <a:avLst/>
            <a:gdLst>
              <a:gd name="connsiteX0" fmla="*/ 0 w 4498061"/>
              <a:gd name="connsiteY0" fmla="*/ 0 h 2192408"/>
              <a:gd name="connsiteX1" fmla="*/ 4498061 w 4498061"/>
              <a:gd name="connsiteY1" fmla="*/ 0 h 2192408"/>
              <a:gd name="connsiteX2" fmla="*/ 4489445 w 4498061"/>
              <a:gd name="connsiteY2" fmla="*/ 170624 h 2192408"/>
              <a:gd name="connsiteX3" fmla="*/ 2249030 w 4498061"/>
              <a:gd name="connsiteY3" fmla="*/ 2192408 h 2192408"/>
              <a:gd name="connsiteX4" fmla="*/ 8615 w 4498061"/>
              <a:gd name="connsiteY4" fmla="*/ 170624 h 219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061" h="2192408">
                <a:moveTo>
                  <a:pt x="0" y="0"/>
                </a:moveTo>
                <a:lnTo>
                  <a:pt x="4498061" y="0"/>
                </a:lnTo>
                <a:lnTo>
                  <a:pt x="4489445" y="170624"/>
                </a:lnTo>
                <a:cubicBezTo>
                  <a:pt x="4374118" y="1306230"/>
                  <a:pt x="3415063" y="2192408"/>
                  <a:pt x="2249030" y="2192408"/>
                </a:cubicBezTo>
                <a:cubicBezTo>
                  <a:pt x="1082998" y="2192408"/>
                  <a:pt x="123943" y="1306230"/>
                  <a:pt x="8615" y="170624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sz="10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459000" y="859500"/>
            <a:ext cx="8232300" cy="469800"/>
          </a:xfrm>
        </p:spPr>
        <p:txBody>
          <a:bodyPr anchor="ctr">
            <a:normAutofit/>
          </a:bodyPr>
          <a:lstStyle>
            <a:lvl1pPr algn="ctr">
              <a:defRPr sz="27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2"/>
            </p:custDataLst>
          </p:nvPr>
        </p:nvSpPr>
        <p:spPr>
          <a:xfrm>
            <a:off x="459000" y="1763100"/>
            <a:ext cx="8231981" cy="621000"/>
          </a:xfrm>
        </p:spPr>
        <p:txBody>
          <a:bodyPr>
            <a:normAutofit/>
          </a:bodyPr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3"/>
            </p:custDataLst>
          </p:nvPr>
        </p:nvSpPr>
        <p:spPr>
          <a:xfrm>
            <a:off x="459581" y="3236850"/>
            <a:ext cx="8224200" cy="25731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5029201"/>
            <a:ext cx="9144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00">
              <a:sym typeface="+mn-ea"/>
            </a:endParaRPr>
          </a:p>
        </p:txBody>
      </p:sp>
      <p:grpSp>
        <p:nvGrpSpPr>
          <p:cNvPr id="30" name="组合 29"/>
          <p:cNvGrpSpPr/>
          <p:nvPr userDrawn="1">
            <p:custDataLst>
              <p:tags r:id="rId3"/>
            </p:custDataLst>
          </p:nvPr>
        </p:nvGrpSpPr>
        <p:grpSpPr>
          <a:xfrm rot="0">
            <a:off x="8482965" y="496808"/>
            <a:ext cx="391001" cy="321469"/>
            <a:chOff x="383382" y="4958557"/>
            <a:chExt cx="521493" cy="428627"/>
          </a:xfrm>
        </p:grpSpPr>
        <p:cxnSp>
          <p:nvCxnSpPr>
            <p:cNvPr id="32" name="直接连接符 31"/>
            <p:cNvCxnSpPr/>
            <p:nvPr userDrawn="1">
              <p:custDataLst>
                <p:tags r:id="rId4"/>
              </p:custDataLst>
            </p:nvPr>
          </p:nvCxnSpPr>
          <p:spPr>
            <a:xfrm>
              <a:off x="383382" y="4958557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7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 userDrawn="1">
              <p:custDataLst>
                <p:tags r:id="rId5"/>
              </p:custDataLst>
            </p:nvPr>
          </p:nvCxnSpPr>
          <p:spPr>
            <a:xfrm>
              <a:off x="383382" y="5172871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7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 userDrawn="1">
              <p:custDataLst>
                <p:tags r:id="rId6"/>
              </p:custDataLst>
            </p:nvPr>
          </p:nvCxnSpPr>
          <p:spPr>
            <a:xfrm>
              <a:off x="383382" y="5387184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7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任意多边形: 形状 30"/>
          <p:cNvSpPr/>
          <p:nvPr userDrawn="1">
            <p:custDataLst>
              <p:tags r:id="rId7"/>
            </p:custDataLst>
          </p:nvPr>
        </p:nvSpPr>
        <p:spPr>
          <a:xfrm rot="10800000">
            <a:off x="118110" y="6153785"/>
            <a:ext cx="1082993" cy="704215"/>
          </a:xfrm>
          <a:custGeom>
            <a:avLst/>
            <a:gdLst>
              <a:gd name="connsiteX0" fmla="*/ 0 w 4498061"/>
              <a:gd name="connsiteY0" fmla="*/ 0 h 2192408"/>
              <a:gd name="connsiteX1" fmla="*/ 4498061 w 4498061"/>
              <a:gd name="connsiteY1" fmla="*/ 0 h 2192408"/>
              <a:gd name="connsiteX2" fmla="*/ 4489445 w 4498061"/>
              <a:gd name="connsiteY2" fmla="*/ 170624 h 2192408"/>
              <a:gd name="connsiteX3" fmla="*/ 2249030 w 4498061"/>
              <a:gd name="connsiteY3" fmla="*/ 2192408 h 2192408"/>
              <a:gd name="connsiteX4" fmla="*/ 8615 w 4498061"/>
              <a:gd name="connsiteY4" fmla="*/ 170624 h 219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061" h="2192408">
                <a:moveTo>
                  <a:pt x="0" y="0"/>
                </a:moveTo>
                <a:lnTo>
                  <a:pt x="4498061" y="0"/>
                </a:lnTo>
                <a:lnTo>
                  <a:pt x="4489445" y="170624"/>
                </a:lnTo>
                <a:cubicBezTo>
                  <a:pt x="4374118" y="1306230"/>
                  <a:pt x="3415063" y="2192408"/>
                  <a:pt x="2249030" y="2192408"/>
                </a:cubicBezTo>
                <a:cubicBezTo>
                  <a:pt x="1082998" y="2192408"/>
                  <a:pt x="123943" y="1306230"/>
                  <a:pt x="8615" y="170624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8"/>
            </p:custDataLst>
          </p:nvPr>
        </p:nvSpPr>
        <p:spPr>
          <a:xfrm>
            <a:off x="453600" y="740250"/>
            <a:ext cx="8232300" cy="423900"/>
          </a:xfrm>
        </p:spPr>
        <p:txBody>
          <a:bodyPr anchor="ctr">
            <a:normAutofit/>
          </a:bodyPr>
          <a:lstStyle>
            <a:lvl1pPr algn="ctr"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9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10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11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 userDrawn="1">
            <p:ph sz="quarter" idx="13"/>
            <p:custDataLst>
              <p:tags r:id="rId12"/>
            </p:custDataLst>
          </p:nvPr>
        </p:nvSpPr>
        <p:spPr>
          <a:xfrm>
            <a:off x="453628" y="2082600"/>
            <a:ext cx="8243100" cy="24084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 userDrawn="1">
            <p:ph type="body" sz="quarter" idx="14"/>
            <p:custDataLst>
              <p:tags r:id="rId13"/>
            </p:custDataLst>
          </p:nvPr>
        </p:nvSpPr>
        <p:spPr>
          <a:xfrm>
            <a:off x="445500" y="5306850"/>
            <a:ext cx="8251200" cy="7587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0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3"/>
            </p:custDataLst>
          </p:nvPr>
        </p:nvSpPr>
        <p:spPr>
          <a:xfrm>
            <a:off x="434700" y="292846"/>
            <a:ext cx="8278200" cy="331473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4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5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6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 userDrawn="1">
            <p:ph sz="quarter" idx="13"/>
            <p:custDataLst>
              <p:tags r:id="rId7"/>
            </p:custDataLst>
          </p:nvPr>
        </p:nvSpPr>
        <p:spPr>
          <a:xfrm>
            <a:off x="434700" y="2025000"/>
            <a:ext cx="4006800" cy="21708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 userDrawn="1">
            <p:ph sz="quarter" idx="14"/>
            <p:custDataLst>
              <p:tags r:id="rId8"/>
            </p:custDataLst>
          </p:nvPr>
        </p:nvSpPr>
        <p:spPr>
          <a:xfrm>
            <a:off x="4681800" y="2025000"/>
            <a:ext cx="4025700" cy="21708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 userDrawn="1">
            <p:ph type="body" sz="quarter" idx="15"/>
            <p:custDataLst>
              <p:tags r:id="rId9"/>
            </p:custDataLst>
          </p:nvPr>
        </p:nvSpPr>
        <p:spPr>
          <a:xfrm>
            <a:off x="429300" y="4914450"/>
            <a:ext cx="4006800" cy="5859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 userDrawn="1">
            <p:ph type="body" sz="quarter" idx="16"/>
            <p:custDataLst>
              <p:tags r:id="rId10"/>
            </p:custDataLst>
          </p:nvPr>
        </p:nvSpPr>
        <p:spPr>
          <a:xfrm>
            <a:off x="4689900" y="4910850"/>
            <a:ext cx="4025700" cy="5859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grpSp>
        <p:nvGrpSpPr>
          <p:cNvPr id="23" name="组合 22"/>
          <p:cNvGrpSpPr/>
          <p:nvPr userDrawn="1">
            <p:custDataLst>
              <p:tags r:id="rId11"/>
            </p:custDataLst>
          </p:nvPr>
        </p:nvGrpSpPr>
        <p:grpSpPr>
          <a:xfrm rot="0">
            <a:off x="8482965" y="496808"/>
            <a:ext cx="391001" cy="321469"/>
            <a:chOff x="383382" y="4958557"/>
            <a:chExt cx="521493" cy="428627"/>
          </a:xfrm>
        </p:grpSpPr>
        <p:cxnSp>
          <p:nvCxnSpPr>
            <p:cNvPr id="25" name="直接连接符 24"/>
            <p:cNvCxnSpPr/>
            <p:nvPr userDrawn="1">
              <p:custDataLst>
                <p:tags r:id="rId12"/>
              </p:custDataLst>
            </p:nvPr>
          </p:nvCxnSpPr>
          <p:spPr>
            <a:xfrm>
              <a:off x="383382" y="4958557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7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 userDrawn="1">
              <p:custDataLst>
                <p:tags r:id="rId13"/>
              </p:custDataLst>
            </p:nvPr>
          </p:nvCxnSpPr>
          <p:spPr>
            <a:xfrm>
              <a:off x="383382" y="5172871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7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 userDrawn="1">
              <p:custDataLst>
                <p:tags r:id="rId14"/>
              </p:custDataLst>
            </p:nvPr>
          </p:nvCxnSpPr>
          <p:spPr>
            <a:xfrm>
              <a:off x="383382" y="5387184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7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任意多边形: 形状 23"/>
          <p:cNvSpPr/>
          <p:nvPr userDrawn="1">
            <p:custDataLst>
              <p:tags r:id="rId15"/>
            </p:custDataLst>
          </p:nvPr>
        </p:nvSpPr>
        <p:spPr>
          <a:xfrm rot="10800000">
            <a:off x="118110" y="6153785"/>
            <a:ext cx="1082993" cy="704215"/>
          </a:xfrm>
          <a:custGeom>
            <a:avLst/>
            <a:gdLst>
              <a:gd name="connsiteX0" fmla="*/ 0 w 4498061"/>
              <a:gd name="connsiteY0" fmla="*/ 0 h 2192408"/>
              <a:gd name="connsiteX1" fmla="*/ 4498061 w 4498061"/>
              <a:gd name="connsiteY1" fmla="*/ 0 h 2192408"/>
              <a:gd name="connsiteX2" fmla="*/ 4489445 w 4498061"/>
              <a:gd name="connsiteY2" fmla="*/ 170624 h 2192408"/>
              <a:gd name="connsiteX3" fmla="*/ 2249030 w 4498061"/>
              <a:gd name="connsiteY3" fmla="*/ 2192408 h 2192408"/>
              <a:gd name="connsiteX4" fmla="*/ 8615 w 4498061"/>
              <a:gd name="connsiteY4" fmla="*/ 170624 h 219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061" h="2192408">
                <a:moveTo>
                  <a:pt x="0" y="0"/>
                </a:moveTo>
                <a:lnTo>
                  <a:pt x="4498061" y="0"/>
                </a:lnTo>
                <a:lnTo>
                  <a:pt x="4489445" y="170624"/>
                </a:lnTo>
                <a:cubicBezTo>
                  <a:pt x="4374118" y="1306230"/>
                  <a:pt x="3415063" y="2192408"/>
                  <a:pt x="2249030" y="2192408"/>
                </a:cubicBezTo>
                <a:cubicBezTo>
                  <a:pt x="1082998" y="2192408"/>
                  <a:pt x="123943" y="1306230"/>
                  <a:pt x="8615" y="170624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任意多边形: 形状 62"/>
          <p:cNvSpPr/>
          <p:nvPr userDrawn="1">
            <p:custDataLst>
              <p:tags r:id="rId2"/>
            </p:custDataLst>
          </p:nvPr>
        </p:nvSpPr>
        <p:spPr>
          <a:xfrm>
            <a:off x="4853940" y="0"/>
            <a:ext cx="3373755" cy="2192655"/>
          </a:xfrm>
          <a:custGeom>
            <a:avLst/>
            <a:gdLst>
              <a:gd name="connsiteX0" fmla="*/ 0 w 4498061"/>
              <a:gd name="connsiteY0" fmla="*/ 0 h 2192408"/>
              <a:gd name="connsiteX1" fmla="*/ 4498061 w 4498061"/>
              <a:gd name="connsiteY1" fmla="*/ 0 h 2192408"/>
              <a:gd name="connsiteX2" fmla="*/ 4489445 w 4498061"/>
              <a:gd name="connsiteY2" fmla="*/ 170624 h 2192408"/>
              <a:gd name="connsiteX3" fmla="*/ 2249030 w 4498061"/>
              <a:gd name="connsiteY3" fmla="*/ 2192408 h 2192408"/>
              <a:gd name="connsiteX4" fmla="*/ 8615 w 4498061"/>
              <a:gd name="connsiteY4" fmla="*/ 170624 h 219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061" h="2192408">
                <a:moveTo>
                  <a:pt x="0" y="0"/>
                </a:moveTo>
                <a:lnTo>
                  <a:pt x="4498061" y="0"/>
                </a:lnTo>
                <a:lnTo>
                  <a:pt x="4489445" y="170624"/>
                </a:lnTo>
                <a:cubicBezTo>
                  <a:pt x="4374118" y="1306230"/>
                  <a:pt x="3415063" y="2192408"/>
                  <a:pt x="2249030" y="2192408"/>
                </a:cubicBezTo>
                <a:cubicBezTo>
                  <a:pt x="1082998" y="2192408"/>
                  <a:pt x="123943" y="1306230"/>
                  <a:pt x="8615" y="170624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64" name="任意多边形: 形状 63"/>
          <p:cNvSpPr/>
          <p:nvPr userDrawn="1">
            <p:custDataLst>
              <p:tags r:id="rId3"/>
            </p:custDataLst>
          </p:nvPr>
        </p:nvSpPr>
        <p:spPr>
          <a:xfrm>
            <a:off x="1099185" y="5164455"/>
            <a:ext cx="2669381" cy="1693545"/>
          </a:xfrm>
          <a:custGeom>
            <a:avLst/>
            <a:gdLst>
              <a:gd name="connsiteX0" fmla="*/ 1779745 w 3559491"/>
              <a:gd name="connsiteY0" fmla="*/ 0 h 1693763"/>
              <a:gd name="connsiteX1" fmla="*/ 3554851 w 3559491"/>
              <a:gd name="connsiteY1" fmla="*/ 1601882 h 1693763"/>
              <a:gd name="connsiteX2" fmla="*/ 3559491 w 3559491"/>
              <a:gd name="connsiteY2" fmla="*/ 1693763 h 1693763"/>
              <a:gd name="connsiteX3" fmla="*/ 0 w 3559491"/>
              <a:gd name="connsiteY3" fmla="*/ 1693763 h 1693763"/>
              <a:gd name="connsiteX4" fmla="*/ 4639 w 3559491"/>
              <a:gd name="connsiteY4" fmla="*/ 1601882 h 1693763"/>
              <a:gd name="connsiteX5" fmla="*/ 1779745 w 3559491"/>
              <a:gd name="connsiteY5" fmla="*/ 0 h 1693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59491" h="1693763">
                <a:moveTo>
                  <a:pt x="1779745" y="0"/>
                </a:moveTo>
                <a:cubicBezTo>
                  <a:pt x="2703606" y="0"/>
                  <a:pt x="3463476" y="702129"/>
                  <a:pt x="3554851" y="1601882"/>
                </a:cubicBezTo>
                <a:lnTo>
                  <a:pt x="3559491" y="1693763"/>
                </a:lnTo>
                <a:lnTo>
                  <a:pt x="0" y="1693763"/>
                </a:lnTo>
                <a:lnTo>
                  <a:pt x="4639" y="1601882"/>
                </a:lnTo>
                <a:cubicBezTo>
                  <a:pt x="96014" y="702129"/>
                  <a:pt x="855884" y="0"/>
                  <a:pt x="1779745" y="0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 dirty="0"/>
          </a:p>
        </p:txBody>
      </p:sp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0" y="1576668"/>
            <a:ext cx="9144000" cy="370466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0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5"/>
            </p:custDataLst>
          </p:nvPr>
        </p:nvSpPr>
        <p:spPr>
          <a:xfrm>
            <a:off x="1142100" y="1637550"/>
            <a:ext cx="6858000" cy="1790100"/>
          </a:xfrm>
        </p:spPr>
        <p:txBody>
          <a:bodyPr anchor="b">
            <a:normAutofit/>
          </a:bodyPr>
          <a:lstStyle>
            <a:lvl1pPr algn="ctr">
              <a:defRPr sz="45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6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7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8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 userDrawn="1">
            <p:ph type="body" sz="quarter" idx="13"/>
            <p:custDataLst>
              <p:tags r:id="rId9"/>
            </p:custDataLst>
          </p:nvPr>
        </p:nvSpPr>
        <p:spPr>
          <a:xfrm>
            <a:off x="1141810" y="4069800"/>
            <a:ext cx="6858000" cy="1242000"/>
          </a:xfrm>
        </p:spPr>
        <p:txBody>
          <a:bodyPr>
            <a:normAutofit/>
          </a:bodyPr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组合 55"/>
          <p:cNvGrpSpPr/>
          <p:nvPr userDrawn="1">
            <p:custDataLst>
              <p:tags r:id="rId2"/>
            </p:custDataLst>
          </p:nvPr>
        </p:nvGrpSpPr>
        <p:grpSpPr>
          <a:xfrm>
            <a:off x="287536" y="0"/>
            <a:ext cx="8145660" cy="6868160"/>
            <a:chOff x="383382" y="0"/>
            <a:chExt cx="10860880" cy="6868160"/>
          </a:xfrm>
        </p:grpSpPr>
        <p:grpSp>
          <p:nvGrpSpPr>
            <p:cNvPr id="55" name="组合 54"/>
            <p:cNvGrpSpPr/>
            <p:nvPr userDrawn="1"/>
          </p:nvGrpSpPr>
          <p:grpSpPr>
            <a:xfrm>
              <a:off x="1074934" y="0"/>
              <a:ext cx="10169328" cy="6868160"/>
              <a:chOff x="1074934" y="0"/>
              <a:chExt cx="10169328" cy="6868160"/>
            </a:xfrm>
          </p:grpSpPr>
          <p:sp>
            <p:nvSpPr>
              <p:cNvPr id="11" name="任意多边形: 形状 10"/>
              <p:cNvSpPr/>
              <p:nvPr userDrawn="1">
                <p:custDataLst>
                  <p:tags r:id="rId3"/>
                </p:custDataLst>
              </p:nvPr>
            </p:nvSpPr>
            <p:spPr>
              <a:xfrm>
                <a:off x="6471729" y="0"/>
                <a:ext cx="4498061" cy="2192408"/>
              </a:xfrm>
              <a:custGeom>
                <a:avLst/>
                <a:gdLst>
                  <a:gd name="connsiteX0" fmla="*/ 0 w 4498061"/>
                  <a:gd name="connsiteY0" fmla="*/ 0 h 2192408"/>
                  <a:gd name="connsiteX1" fmla="*/ 4498061 w 4498061"/>
                  <a:gd name="connsiteY1" fmla="*/ 0 h 2192408"/>
                  <a:gd name="connsiteX2" fmla="*/ 4489445 w 4498061"/>
                  <a:gd name="connsiteY2" fmla="*/ 170624 h 2192408"/>
                  <a:gd name="connsiteX3" fmla="*/ 2249030 w 4498061"/>
                  <a:gd name="connsiteY3" fmla="*/ 2192408 h 2192408"/>
                  <a:gd name="connsiteX4" fmla="*/ 8615 w 4498061"/>
                  <a:gd name="connsiteY4" fmla="*/ 170624 h 219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8061" h="2192408">
                    <a:moveTo>
                      <a:pt x="0" y="0"/>
                    </a:moveTo>
                    <a:lnTo>
                      <a:pt x="4498061" y="0"/>
                    </a:lnTo>
                    <a:lnTo>
                      <a:pt x="4489445" y="170624"/>
                    </a:lnTo>
                    <a:cubicBezTo>
                      <a:pt x="4374118" y="1306230"/>
                      <a:pt x="3415063" y="2192408"/>
                      <a:pt x="2249030" y="2192408"/>
                    </a:cubicBezTo>
                    <a:cubicBezTo>
                      <a:pt x="1082998" y="2192408"/>
                      <a:pt x="123943" y="1306230"/>
                      <a:pt x="8615" y="170624"/>
                    </a:cubicBezTo>
                    <a:close/>
                  </a:path>
                </a:pathLst>
              </a:cu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/>
              </a:p>
            </p:txBody>
          </p:sp>
          <p:sp>
            <p:nvSpPr>
              <p:cNvPr id="13" name="任意多边形: 形状 12"/>
              <p:cNvSpPr/>
              <p:nvPr userDrawn="1">
                <p:custDataLst>
                  <p:tags r:id="rId4"/>
                </p:custDataLst>
              </p:nvPr>
            </p:nvSpPr>
            <p:spPr>
              <a:xfrm>
                <a:off x="1465625" y="5164237"/>
                <a:ext cx="3559491" cy="1693763"/>
              </a:xfrm>
              <a:custGeom>
                <a:avLst/>
                <a:gdLst>
                  <a:gd name="connsiteX0" fmla="*/ 1779745 w 3559491"/>
                  <a:gd name="connsiteY0" fmla="*/ 0 h 1693763"/>
                  <a:gd name="connsiteX1" fmla="*/ 3554851 w 3559491"/>
                  <a:gd name="connsiteY1" fmla="*/ 1601882 h 1693763"/>
                  <a:gd name="connsiteX2" fmla="*/ 3559491 w 3559491"/>
                  <a:gd name="connsiteY2" fmla="*/ 1693763 h 1693763"/>
                  <a:gd name="connsiteX3" fmla="*/ 0 w 3559491"/>
                  <a:gd name="connsiteY3" fmla="*/ 1693763 h 1693763"/>
                  <a:gd name="connsiteX4" fmla="*/ 4639 w 3559491"/>
                  <a:gd name="connsiteY4" fmla="*/ 1601882 h 1693763"/>
                  <a:gd name="connsiteX5" fmla="*/ 1779745 w 3559491"/>
                  <a:gd name="connsiteY5" fmla="*/ 0 h 1693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59491" h="1693763">
                    <a:moveTo>
                      <a:pt x="1779745" y="0"/>
                    </a:moveTo>
                    <a:cubicBezTo>
                      <a:pt x="2703606" y="0"/>
                      <a:pt x="3463476" y="702129"/>
                      <a:pt x="3554851" y="1601882"/>
                    </a:cubicBezTo>
                    <a:lnTo>
                      <a:pt x="3559491" y="1693763"/>
                    </a:lnTo>
                    <a:lnTo>
                      <a:pt x="0" y="1693763"/>
                    </a:lnTo>
                    <a:lnTo>
                      <a:pt x="4639" y="1601882"/>
                    </a:lnTo>
                    <a:cubicBezTo>
                      <a:pt x="96014" y="702129"/>
                      <a:pt x="855884" y="0"/>
                      <a:pt x="1779745" y="0"/>
                    </a:cubicBezTo>
                    <a:close/>
                  </a:path>
                </a:pathLst>
              </a:cu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 dirty="0"/>
              </a:p>
            </p:txBody>
          </p:sp>
          <p:sp>
            <p:nvSpPr>
              <p:cNvPr id="8" name="矩形 7"/>
              <p:cNvSpPr/>
              <p:nvPr userDrawn="1">
                <p:custDataLst>
                  <p:tags r:id="rId5"/>
                </p:custDataLst>
              </p:nvPr>
            </p:nvSpPr>
            <p:spPr>
              <a:xfrm>
                <a:off x="1074934" y="0"/>
                <a:ext cx="2379466" cy="1660525"/>
              </a:xfrm>
              <a:prstGeom prst="rect">
                <a:avLst/>
              </a:prstGeom>
              <a:solidFill>
                <a:schemeClr val="tx2">
                  <a:alpha val="5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/>
              </a:p>
            </p:txBody>
          </p:sp>
          <p:sp>
            <p:nvSpPr>
              <p:cNvPr id="15" name="矩形 14"/>
              <p:cNvSpPr/>
              <p:nvPr userDrawn="1">
                <p:custDataLst>
                  <p:tags r:id="rId6"/>
                </p:custDataLst>
              </p:nvPr>
            </p:nvSpPr>
            <p:spPr>
              <a:xfrm>
                <a:off x="8075999" y="5283200"/>
                <a:ext cx="3168263" cy="1584960"/>
              </a:xfrm>
              <a:prstGeom prst="rect">
                <a:avLst/>
              </a:prstGeom>
              <a:solidFill>
                <a:schemeClr val="tx2">
                  <a:alpha val="5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/>
              </a:p>
            </p:txBody>
          </p:sp>
        </p:grpSp>
        <p:grpSp>
          <p:nvGrpSpPr>
            <p:cNvPr id="27" name="组合 26"/>
            <p:cNvGrpSpPr/>
            <p:nvPr userDrawn="1"/>
          </p:nvGrpSpPr>
          <p:grpSpPr>
            <a:xfrm>
              <a:off x="383382" y="4958557"/>
              <a:ext cx="521493" cy="428627"/>
              <a:chOff x="383382" y="4958557"/>
              <a:chExt cx="521493" cy="428627"/>
            </a:xfrm>
          </p:grpSpPr>
          <p:cxnSp>
            <p:nvCxnSpPr>
              <p:cNvPr id="12" name="直接连接符 11"/>
              <p:cNvCxnSpPr/>
              <p:nvPr userDrawn="1">
                <p:custDataLst>
                  <p:tags r:id="rId7"/>
                </p:custDataLst>
              </p:nvPr>
            </p:nvCxnSpPr>
            <p:spPr>
              <a:xfrm>
                <a:off x="383382" y="4958557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 userDrawn="1">
                <p:custDataLst>
                  <p:tags r:id="rId8"/>
                </p:custDataLst>
              </p:nvPr>
            </p:nvCxnSpPr>
            <p:spPr>
              <a:xfrm>
                <a:off x="383382" y="5172871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 userDrawn="1">
                <p:custDataLst>
                  <p:tags r:id="rId9"/>
                </p:custDataLst>
              </p:nvPr>
            </p:nvCxnSpPr>
            <p:spPr>
              <a:xfrm>
                <a:off x="383382" y="5387184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组合 27"/>
            <p:cNvGrpSpPr/>
            <p:nvPr userDrawn="1"/>
          </p:nvGrpSpPr>
          <p:grpSpPr>
            <a:xfrm rot="5400000">
              <a:off x="7319943" y="6431755"/>
              <a:ext cx="423862" cy="428627"/>
              <a:chOff x="383382" y="4958557"/>
              <a:chExt cx="521493" cy="428627"/>
            </a:xfrm>
          </p:grpSpPr>
          <p:cxnSp>
            <p:nvCxnSpPr>
              <p:cNvPr id="29" name="直接连接符 28"/>
              <p:cNvCxnSpPr/>
              <p:nvPr userDrawn="1">
                <p:custDataLst>
                  <p:tags r:id="rId10"/>
                </p:custDataLst>
              </p:nvPr>
            </p:nvCxnSpPr>
            <p:spPr>
              <a:xfrm>
                <a:off x="383382" y="4958557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 userDrawn="1">
                <p:custDataLst>
                  <p:tags r:id="rId11"/>
                </p:custDataLst>
              </p:nvPr>
            </p:nvCxnSpPr>
            <p:spPr>
              <a:xfrm>
                <a:off x="383382" y="5172871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 userDrawn="1">
                <p:custDataLst>
                  <p:tags r:id="rId12"/>
                </p:custDataLst>
              </p:nvPr>
            </p:nvCxnSpPr>
            <p:spPr>
              <a:xfrm>
                <a:off x="383382" y="5387184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组合 31"/>
            <p:cNvGrpSpPr/>
            <p:nvPr userDrawn="1"/>
          </p:nvGrpSpPr>
          <p:grpSpPr>
            <a:xfrm rot="5400000">
              <a:off x="5744084" y="14288"/>
              <a:ext cx="457202" cy="428627"/>
              <a:chOff x="383382" y="4958557"/>
              <a:chExt cx="521493" cy="428627"/>
            </a:xfrm>
          </p:grpSpPr>
          <p:cxnSp>
            <p:nvCxnSpPr>
              <p:cNvPr id="33" name="直接连接符 32"/>
              <p:cNvCxnSpPr/>
              <p:nvPr userDrawn="1">
                <p:custDataLst>
                  <p:tags r:id="rId13"/>
                </p:custDataLst>
              </p:nvPr>
            </p:nvCxnSpPr>
            <p:spPr>
              <a:xfrm>
                <a:off x="383382" y="4958557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 userDrawn="1">
                <p:custDataLst>
                  <p:tags r:id="rId14"/>
                </p:custDataLst>
              </p:nvPr>
            </p:nvCxnSpPr>
            <p:spPr>
              <a:xfrm>
                <a:off x="383382" y="5172871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 userDrawn="1">
                <p:custDataLst>
                  <p:tags r:id="rId15"/>
                </p:custDataLst>
              </p:nvPr>
            </p:nvCxnSpPr>
            <p:spPr>
              <a:xfrm>
                <a:off x="383382" y="5387184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组合 49"/>
            <p:cNvGrpSpPr/>
            <p:nvPr userDrawn="1"/>
          </p:nvGrpSpPr>
          <p:grpSpPr>
            <a:xfrm>
              <a:off x="1844952" y="1028704"/>
              <a:ext cx="8494436" cy="1579353"/>
              <a:chOff x="1844952" y="1028704"/>
              <a:chExt cx="8494436" cy="1579353"/>
            </a:xfrm>
          </p:grpSpPr>
          <p:cxnSp>
            <p:nvCxnSpPr>
              <p:cNvPr id="44" name="直接连接符 43"/>
              <p:cNvCxnSpPr/>
              <p:nvPr userDrawn="1">
                <p:custDataLst>
                  <p:tags r:id="rId16"/>
                </p:custDataLst>
              </p:nvPr>
            </p:nvCxnSpPr>
            <p:spPr>
              <a:xfrm flipV="1">
                <a:off x="1881257" y="1057553"/>
                <a:ext cx="0" cy="1550504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 userDrawn="1">
                <p:custDataLst>
                  <p:tags r:id="rId17"/>
                </p:custDataLst>
              </p:nvPr>
            </p:nvCxnSpPr>
            <p:spPr>
              <a:xfrm flipV="1">
                <a:off x="10308674" y="1057553"/>
                <a:ext cx="0" cy="1550504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 userDrawn="1">
                <p:custDataLst>
                  <p:tags r:id="rId18"/>
                </p:custDataLst>
              </p:nvPr>
            </p:nvCxnSpPr>
            <p:spPr>
              <a:xfrm flipH="1">
                <a:off x="1844952" y="1028704"/>
                <a:ext cx="8494436" cy="0"/>
              </a:xfrm>
              <a:prstGeom prst="line">
                <a:avLst/>
              </a:prstGeom>
              <a:ln w="63500">
                <a:gradFill flip="none" rotWithShape="1">
                  <a:gsLst>
                    <a:gs pos="0">
                      <a:schemeClr val="accent1"/>
                    </a:gs>
                    <a:gs pos="58000">
                      <a:schemeClr val="accent1">
                        <a:lumMod val="40000"/>
                        <a:lumOff val="60000"/>
                      </a:schemeClr>
                    </a:gs>
                    <a:gs pos="100000">
                      <a:schemeClr val="accent1"/>
                    </a:gs>
                  </a:gsLst>
                  <a:lin ang="0" scaled="0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组合 50"/>
            <p:cNvGrpSpPr/>
            <p:nvPr userDrawn="1"/>
          </p:nvGrpSpPr>
          <p:grpSpPr>
            <a:xfrm flipV="1">
              <a:off x="1844952" y="4074976"/>
              <a:ext cx="8494436" cy="1975897"/>
              <a:chOff x="1844952" y="1028704"/>
              <a:chExt cx="8494436" cy="1579353"/>
            </a:xfrm>
          </p:grpSpPr>
          <p:cxnSp>
            <p:nvCxnSpPr>
              <p:cNvPr id="52" name="直接连接符 51"/>
              <p:cNvCxnSpPr/>
              <p:nvPr userDrawn="1">
                <p:custDataLst>
                  <p:tags r:id="rId19"/>
                </p:custDataLst>
              </p:nvPr>
            </p:nvCxnSpPr>
            <p:spPr>
              <a:xfrm flipV="1">
                <a:off x="1881257" y="1057553"/>
                <a:ext cx="0" cy="1550504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 userDrawn="1">
                <p:custDataLst>
                  <p:tags r:id="rId20"/>
                </p:custDataLst>
              </p:nvPr>
            </p:nvCxnSpPr>
            <p:spPr>
              <a:xfrm flipV="1">
                <a:off x="10308674" y="1057553"/>
                <a:ext cx="0" cy="1550504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 userDrawn="1">
                <p:custDataLst>
                  <p:tags r:id="rId21"/>
                </p:custDataLst>
              </p:nvPr>
            </p:nvCxnSpPr>
            <p:spPr>
              <a:xfrm flipH="1">
                <a:off x="1844952" y="1028704"/>
                <a:ext cx="8494436" cy="0"/>
              </a:xfrm>
              <a:prstGeom prst="line">
                <a:avLst/>
              </a:prstGeom>
              <a:ln w="63500">
                <a:gradFill flip="none" rotWithShape="1">
                  <a:gsLst>
                    <a:gs pos="0">
                      <a:schemeClr val="accent1"/>
                    </a:gs>
                    <a:gs pos="58000">
                      <a:schemeClr val="accent1">
                        <a:lumMod val="40000"/>
                        <a:lumOff val="60000"/>
                      </a:schemeClr>
                    </a:gs>
                    <a:gs pos="100000">
                      <a:schemeClr val="accent1"/>
                    </a:gs>
                  </a:gsLst>
                  <a:lin ang="0" scaled="0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22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3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24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5"/>
            </p:custDataLst>
          </p:nvPr>
        </p:nvSpPr>
        <p:spPr>
          <a:xfrm>
            <a:off x="2251710" y="3001644"/>
            <a:ext cx="4640580" cy="801053"/>
          </a:xfrm>
        </p:spPr>
        <p:txBody>
          <a:bodyPr lIns="90170" tIns="46990" rIns="90170" bIns="46990" anchor="b" anchorCtr="0">
            <a:normAutofit/>
          </a:bodyPr>
          <a:lstStyle>
            <a:lvl1pPr algn="ctr">
              <a:defRPr sz="4500" spc="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6"/>
            </p:custDataLst>
          </p:nvPr>
        </p:nvSpPr>
        <p:spPr>
          <a:xfrm>
            <a:off x="2251710" y="4168896"/>
            <a:ext cx="4640582" cy="296397"/>
          </a:xfrm>
        </p:spPr>
        <p:txBody>
          <a:bodyPr lIns="90170" tIns="46990" rIns="90170" bIns="46990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15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cxnSp>
        <p:nvCxnSpPr>
          <p:cNvPr id="40" name="直接连接符 39"/>
          <p:cNvCxnSpPr/>
          <p:nvPr userDrawn="1">
            <p:custDataLst>
              <p:tags r:id="rId27"/>
            </p:custDataLst>
          </p:nvPr>
        </p:nvCxnSpPr>
        <p:spPr>
          <a:xfrm>
            <a:off x="2762250" y="3997347"/>
            <a:ext cx="3605213" cy="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700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占位符 4"/>
          <p:cNvSpPr>
            <a:spLocks noGrp="1"/>
          </p:cNvSpPr>
          <p:nvPr>
            <p:ph type="body" sz="quarter" idx="13" hasCustomPrompt="1"/>
            <p:custDataLst>
              <p:tags r:id="rId28"/>
            </p:custDataLst>
          </p:nvPr>
        </p:nvSpPr>
        <p:spPr>
          <a:xfrm>
            <a:off x="2700410" y="4687919"/>
            <a:ext cx="1517364" cy="24690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  <p:sp>
        <p:nvSpPr>
          <p:cNvPr id="36" name="文本占位符 4"/>
          <p:cNvSpPr>
            <a:spLocks noGrp="1"/>
          </p:cNvSpPr>
          <p:nvPr>
            <p:ph type="body" sz="quarter" idx="14" hasCustomPrompt="1"/>
            <p:custDataLst>
              <p:tags r:id="rId29"/>
            </p:custDataLst>
          </p:nvPr>
        </p:nvSpPr>
        <p:spPr>
          <a:xfrm>
            <a:off x="4924675" y="4687919"/>
            <a:ext cx="1517364" cy="246908"/>
          </a:xfrm>
        </p:spPr>
        <p:txBody>
          <a:bodyPr/>
          <a:lstStyle>
            <a:lvl1pPr marL="0" indent="0" algn="r">
              <a:buNone/>
              <a:defRPr/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2"/>
            </p:custDataLst>
          </p:nvPr>
        </p:nvGrpSpPr>
        <p:grpSpPr>
          <a:xfrm>
            <a:off x="118214" y="443230"/>
            <a:ext cx="8755856" cy="6414770"/>
            <a:chOff x="157618" y="443230"/>
            <a:chExt cx="11674475" cy="6414770"/>
          </a:xfrm>
        </p:grpSpPr>
        <p:grpSp>
          <p:nvGrpSpPr>
            <p:cNvPr id="8" name="组合 7"/>
            <p:cNvGrpSpPr/>
            <p:nvPr userDrawn="1"/>
          </p:nvGrpSpPr>
          <p:grpSpPr>
            <a:xfrm>
              <a:off x="11310600" y="443230"/>
              <a:ext cx="521493" cy="428627"/>
              <a:chOff x="383382" y="4958557"/>
              <a:chExt cx="521493" cy="428627"/>
            </a:xfrm>
          </p:grpSpPr>
          <p:cxnSp>
            <p:nvCxnSpPr>
              <p:cNvPr id="10" name="直接连接符 9"/>
              <p:cNvCxnSpPr/>
              <p:nvPr userDrawn="1">
                <p:custDataLst>
                  <p:tags r:id="rId3"/>
                </p:custDataLst>
              </p:nvPr>
            </p:nvCxnSpPr>
            <p:spPr>
              <a:xfrm>
                <a:off x="383382" y="4958557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 userDrawn="1">
                <p:custDataLst>
                  <p:tags r:id="rId4"/>
                </p:custDataLst>
              </p:nvPr>
            </p:nvCxnSpPr>
            <p:spPr>
              <a:xfrm>
                <a:off x="383382" y="5172871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 userDrawn="1">
                <p:custDataLst>
                  <p:tags r:id="rId5"/>
                </p:custDataLst>
              </p:nvPr>
            </p:nvCxnSpPr>
            <p:spPr>
              <a:xfrm>
                <a:off x="383382" y="5387184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任意多边形: 形状 8"/>
            <p:cNvSpPr/>
            <p:nvPr userDrawn="1">
              <p:custDataLst>
                <p:tags r:id="rId6"/>
              </p:custDataLst>
            </p:nvPr>
          </p:nvSpPr>
          <p:spPr>
            <a:xfrm rot="10800000">
              <a:off x="157618" y="6154057"/>
              <a:ext cx="1444247" cy="703943"/>
            </a:xfrm>
            <a:custGeom>
              <a:avLst/>
              <a:gdLst>
                <a:gd name="connsiteX0" fmla="*/ 0 w 4498061"/>
                <a:gd name="connsiteY0" fmla="*/ 0 h 2192408"/>
                <a:gd name="connsiteX1" fmla="*/ 4498061 w 4498061"/>
                <a:gd name="connsiteY1" fmla="*/ 0 h 2192408"/>
                <a:gd name="connsiteX2" fmla="*/ 4489445 w 4498061"/>
                <a:gd name="connsiteY2" fmla="*/ 170624 h 2192408"/>
                <a:gd name="connsiteX3" fmla="*/ 2249030 w 4498061"/>
                <a:gd name="connsiteY3" fmla="*/ 2192408 h 2192408"/>
                <a:gd name="connsiteX4" fmla="*/ 8615 w 4498061"/>
                <a:gd name="connsiteY4" fmla="*/ 170624 h 2192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98061" h="2192408">
                  <a:moveTo>
                    <a:pt x="0" y="0"/>
                  </a:moveTo>
                  <a:lnTo>
                    <a:pt x="4498061" y="0"/>
                  </a:lnTo>
                  <a:lnTo>
                    <a:pt x="4489445" y="170624"/>
                  </a:lnTo>
                  <a:cubicBezTo>
                    <a:pt x="4374118" y="1306230"/>
                    <a:pt x="3415063" y="2192408"/>
                    <a:pt x="2249030" y="2192408"/>
                  </a:cubicBezTo>
                  <a:cubicBezTo>
                    <a:pt x="1082998" y="2192408"/>
                    <a:pt x="123943" y="1306230"/>
                    <a:pt x="8615" y="170624"/>
                  </a:cubicBezTo>
                  <a:close/>
                </a:path>
              </a:pathLst>
            </a:cu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02411" y="498479"/>
            <a:ext cx="8139178" cy="33147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8"/>
            </p:custDataLst>
          </p:nvPr>
        </p:nvSpPr>
        <p:spPr>
          <a:xfrm>
            <a:off x="502411" y="1626121"/>
            <a:ext cx="8139178" cy="4041680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>
            <p:custDataLst>
              <p:tags r:id="rId2"/>
            </p:custDataLst>
          </p:nvPr>
        </p:nvGrpSpPr>
        <p:grpSpPr>
          <a:xfrm>
            <a:off x="287536" y="0"/>
            <a:ext cx="8145660" cy="6868160"/>
            <a:chOff x="383382" y="0"/>
            <a:chExt cx="10860880" cy="6868160"/>
          </a:xfrm>
        </p:grpSpPr>
        <p:grpSp>
          <p:nvGrpSpPr>
            <p:cNvPr id="10" name="组合 9"/>
            <p:cNvGrpSpPr/>
            <p:nvPr userDrawn="1"/>
          </p:nvGrpSpPr>
          <p:grpSpPr>
            <a:xfrm>
              <a:off x="1074934" y="0"/>
              <a:ext cx="10169328" cy="6868160"/>
              <a:chOff x="1074934" y="0"/>
              <a:chExt cx="10169328" cy="6868160"/>
            </a:xfrm>
          </p:grpSpPr>
          <p:sp>
            <p:nvSpPr>
              <p:cNvPr id="31" name="任意多边形: 形状 30"/>
              <p:cNvSpPr/>
              <p:nvPr userDrawn="1">
                <p:custDataLst>
                  <p:tags r:id="rId3"/>
                </p:custDataLst>
              </p:nvPr>
            </p:nvSpPr>
            <p:spPr>
              <a:xfrm>
                <a:off x="6471729" y="0"/>
                <a:ext cx="4498061" cy="2192408"/>
              </a:xfrm>
              <a:custGeom>
                <a:avLst/>
                <a:gdLst>
                  <a:gd name="connsiteX0" fmla="*/ 0 w 4498061"/>
                  <a:gd name="connsiteY0" fmla="*/ 0 h 2192408"/>
                  <a:gd name="connsiteX1" fmla="*/ 4498061 w 4498061"/>
                  <a:gd name="connsiteY1" fmla="*/ 0 h 2192408"/>
                  <a:gd name="connsiteX2" fmla="*/ 4489445 w 4498061"/>
                  <a:gd name="connsiteY2" fmla="*/ 170624 h 2192408"/>
                  <a:gd name="connsiteX3" fmla="*/ 2249030 w 4498061"/>
                  <a:gd name="connsiteY3" fmla="*/ 2192408 h 2192408"/>
                  <a:gd name="connsiteX4" fmla="*/ 8615 w 4498061"/>
                  <a:gd name="connsiteY4" fmla="*/ 170624 h 219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8061" h="2192408">
                    <a:moveTo>
                      <a:pt x="0" y="0"/>
                    </a:moveTo>
                    <a:lnTo>
                      <a:pt x="4498061" y="0"/>
                    </a:lnTo>
                    <a:lnTo>
                      <a:pt x="4489445" y="170624"/>
                    </a:lnTo>
                    <a:cubicBezTo>
                      <a:pt x="4374118" y="1306230"/>
                      <a:pt x="3415063" y="2192408"/>
                      <a:pt x="2249030" y="2192408"/>
                    </a:cubicBezTo>
                    <a:cubicBezTo>
                      <a:pt x="1082998" y="2192408"/>
                      <a:pt x="123943" y="1306230"/>
                      <a:pt x="8615" y="170624"/>
                    </a:cubicBezTo>
                    <a:close/>
                  </a:path>
                </a:pathLst>
              </a:cu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/>
              </a:p>
            </p:txBody>
          </p:sp>
          <p:sp>
            <p:nvSpPr>
              <p:cNvPr id="32" name="任意多边形: 形状 31"/>
              <p:cNvSpPr/>
              <p:nvPr userDrawn="1">
                <p:custDataLst>
                  <p:tags r:id="rId4"/>
                </p:custDataLst>
              </p:nvPr>
            </p:nvSpPr>
            <p:spPr>
              <a:xfrm>
                <a:off x="1465625" y="5164237"/>
                <a:ext cx="3559491" cy="1693763"/>
              </a:xfrm>
              <a:custGeom>
                <a:avLst/>
                <a:gdLst>
                  <a:gd name="connsiteX0" fmla="*/ 1779745 w 3559491"/>
                  <a:gd name="connsiteY0" fmla="*/ 0 h 1693763"/>
                  <a:gd name="connsiteX1" fmla="*/ 3554851 w 3559491"/>
                  <a:gd name="connsiteY1" fmla="*/ 1601882 h 1693763"/>
                  <a:gd name="connsiteX2" fmla="*/ 3559491 w 3559491"/>
                  <a:gd name="connsiteY2" fmla="*/ 1693763 h 1693763"/>
                  <a:gd name="connsiteX3" fmla="*/ 0 w 3559491"/>
                  <a:gd name="connsiteY3" fmla="*/ 1693763 h 1693763"/>
                  <a:gd name="connsiteX4" fmla="*/ 4639 w 3559491"/>
                  <a:gd name="connsiteY4" fmla="*/ 1601882 h 1693763"/>
                  <a:gd name="connsiteX5" fmla="*/ 1779745 w 3559491"/>
                  <a:gd name="connsiteY5" fmla="*/ 0 h 1693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59491" h="1693763">
                    <a:moveTo>
                      <a:pt x="1779745" y="0"/>
                    </a:moveTo>
                    <a:cubicBezTo>
                      <a:pt x="2703606" y="0"/>
                      <a:pt x="3463476" y="702129"/>
                      <a:pt x="3554851" y="1601882"/>
                    </a:cubicBezTo>
                    <a:lnTo>
                      <a:pt x="3559491" y="1693763"/>
                    </a:lnTo>
                    <a:lnTo>
                      <a:pt x="0" y="1693763"/>
                    </a:lnTo>
                    <a:lnTo>
                      <a:pt x="4639" y="1601882"/>
                    </a:lnTo>
                    <a:cubicBezTo>
                      <a:pt x="96014" y="702129"/>
                      <a:pt x="855884" y="0"/>
                      <a:pt x="1779745" y="0"/>
                    </a:cubicBezTo>
                    <a:close/>
                  </a:path>
                </a:pathLst>
              </a:cu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 dirty="0"/>
              </a:p>
            </p:txBody>
          </p:sp>
          <p:sp>
            <p:nvSpPr>
              <p:cNvPr id="33" name="矩形 32"/>
              <p:cNvSpPr/>
              <p:nvPr userDrawn="1">
                <p:custDataLst>
                  <p:tags r:id="rId5"/>
                </p:custDataLst>
              </p:nvPr>
            </p:nvSpPr>
            <p:spPr>
              <a:xfrm>
                <a:off x="1074934" y="0"/>
                <a:ext cx="2379466" cy="1660525"/>
              </a:xfrm>
              <a:prstGeom prst="rect">
                <a:avLst/>
              </a:prstGeom>
              <a:solidFill>
                <a:schemeClr val="tx2">
                  <a:alpha val="5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/>
              </a:p>
            </p:txBody>
          </p:sp>
          <p:sp>
            <p:nvSpPr>
              <p:cNvPr id="34" name="矩形 33"/>
              <p:cNvSpPr/>
              <p:nvPr userDrawn="1">
                <p:custDataLst>
                  <p:tags r:id="rId6"/>
                </p:custDataLst>
              </p:nvPr>
            </p:nvSpPr>
            <p:spPr>
              <a:xfrm>
                <a:off x="8075999" y="5283200"/>
                <a:ext cx="3168263" cy="1584960"/>
              </a:xfrm>
              <a:prstGeom prst="rect">
                <a:avLst/>
              </a:prstGeom>
              <a:solidFill>
                <a:schemeClr val="tx2">
                  <a:alpha val="5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/>
              </a:p>
            </p:txBody>
          </p:sp>
        </p:grpSp>
        <p:grpSp>
          <p:nvGrpSpPr>
            <p:cNvPr id="11" name="组合 10"/>
            <p:cNvGrpSpPr/>
            <p:nvPr userDrawn="1"/>
          </p:nvGrpSpPr>
          <p:grpSpPr>
            <a:xfrm>
              <a:off x="383382" y="4958557"/>
              <a:ext cx="521493" cy="428627"/>
              <a:chOff x="383382" y="4958557"/>
              <a:chExt cx="521493" cy="428627"/>
            </a:xfrm>
          </p:grpSpPr>
          <p:cxnSp>
            <p:nvCxnSpPr>
              <p:cNvPr id="28" name="直接连接符 27"/>
              <p:cNvCxnSpPr/>
              <p:nvPr userDrawn="1">
                <p:custDataLst>
                  <p:tags r:id="rId7"/>
                </p:custDataLst>
              </p:nvPr>
            </p:nvCxnSpPr>
            <p:spPr>
              <a:xfrm>
                <a:off x="383382" y="4958557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 userDrawn="1">
                <p:custDataLst>
                  <p:tags r:id="rId8"/>
                </p:custDataLst>
              </p:nvPr>
            </p:nvCxnSpPr>
            <p:spPr>
              <a:xfrm>
                <a:off x="383382" y="5172871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 userDrawn="1">
                <p:custDataLst>
                  <p:tags r:id="rId9"/>
                </p:custDataLst>
              </p:nvPr>
            </p:nvCxnSpPr>
            <p:spPr>
              <a:xfrm>
                <a:off x="383382" y="5387184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11"/>
            <p:cNvGrpSpPr/>
            <p:nvPr userDrawn="1"/>
          </p:nvGrpSpPr>
          <p:grpSpPr>
            <a:xfrm rot="5400000">
              <a:off x="7319943" y="6431755"/>
              <a:ext cx="423862" cy="428627"/>
              <a:chOff x="383382" y="4958557"/>
              <a:chExt cx="521493" cy="428627"/>
            </a:xfrm>
          </p:grpSpPr>
          <p:cxnSp>
            <p:nvCxnSpPr>
              <p:cNvPr id="25" name="直接连接符 24"/>
              <p:cNvCxnSpPr/>
              <p:nvPr userDrawn="1">
                <p:custDataLst>
                  <p:tags r:id="rId10"/>
                </p:custDataLst>
              </p:nvPr>
            </p:nvCxnSpPr>
            <p:spPr>
              <a:xfrm>
                <a:off x="383382" y="4958557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 userDrawn="1">
                <p:custDataLst>
                  <p:tags r:id="rId11"/>
                </p:custDataLst>
              </p:nvPr>
            </p:nvCxnSpPr>
            <p:spPr>
              <a:xfrm>
                <a:off x="383382" y="5172871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/>
              <p:nvPr userDrawn="1">
                <p:custDataLst>
                  <p:tags r:id="rId12"/>
                </p:custDataLst>
              </p:nvPr>
            </p:nvCxnSpPr>
            <p:spPr>
              <a:xfrm>
                <a:off x="383382" y="5387184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组合 12"/>
            <p:cNvGrpSpPr/>
            <p:nvPr userDrawn="1"/>
          </p:nvGrpSpPr>
          <p:grpSpPr>
            <a:xfrm rot="5400000">
              <a:off x="5744084" y="14288"/>
              <a:ext cx="457202" cy="428627"/>
              <a:chOff x="383382" y="4958557"/>
              <a:chExt cx="521493" cy="428627"/>
            </a:xfrm>
          </p:grpSpPr>
          <p:cxnSp>
            <p:nvCxnSpPr>
              <p:cNvPr id="22" name="直接连接符 21"/>
              <p:cNvCxnSpPr/>
              <p:nvPr userDrawn="1">
                <p:custDataLst>
                  <p:tags r:id="rId13"/>
                </p:custDataLst>
              </p:nvPr>
            </p:nvCxnSpPr>
            <p:spPr>
              <a:xfrm>
                <a:off x="383382" y="4958557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 userDrawn="1">
                <p:custDataLst>
                  <p:tags r:id="rId14"/>
                </p:custDataLst>
              </p:nvPr>
            </p:nvCxnSpPr>
            <p:spPr>
              <a:xfrm>
                <a:off x="383382" y="5172871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/>
              <p:nvPr userDrawn="1">
                <p:custDataLst>
                  <p:tags r:id="rId15"/>
                </p:custDataLst>
              </p:nvPr>
            </p:nvCxnSpPr>
            <p:spPr>
              <a:xfrm>
                <a:off x="383382" y="5387184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组合 13"/>
            <p:cNvGrpSpPr/>
            <p:nvPr userDrawn="1"/>
          </p:nvGrpSpPr>
          <p:grpSpPr>
            <a:xfrm>
              <a:off x="1844952" y="1028704"/>
              <a:ext cx="8494436" cy="1579353"/>
              <a:chOff x="1844952" y="1028704"/>
              <a:chExt cx="8494436" cy="1579353"/>
            </a:xfrm>
          </p:grpSpPr>
          <p:cxnSp>
            <p:nvCxnSpPr>
              <p:cNvPr id="19" name="直接连接符 18"/>
              <p:cNvCxnSpPr/>
              <p:nvPr userDrawn="1">
                <p:custDataLst>
                  <p:tags r:id="rId16"/>
                </p:custDataLst>
              </p:nvPr>
            </p:nvCxnSpPr>
            <p:spPr>
              <a:xfrm flipV="1">
                <a:off x="1881257" y="1057553"/>
                <a:ext cx="0" cy="1550504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 userDrawn="1">
                <p:custDataLst>
                  <p:tags r:id="rId17"/>
                </p:custDataLst>
              </p:nvPr>
            </p:nvCxnSpPr>
            <p:spPr>
              <a:xfrm flipV="1">
                <a:off x="10308674" y="1057553"/>
                <a:ext cx="0" cy="1550504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 userDrawn="1">
                <p:custDataLst>
                  <p:tags r:id="rId18"/>
                </p:custDataLst>
              </p:nvPr>
            </p:nvCxnSpPr>
            <p:spPr>
              <a:xfrm flipH="1">
                <a:off x="1844952" y="1028704"/>
                <a:ext cx="8494436" cy="0"/>
              </a:xfrm>
              <a:prstGeom prst="line">
                <a:avLst/>
              </a:prstGeom>
              <a:ln w="63500">
                <a:gradFill flip="none" rotWithShape="1">
                  <a:gsLst>
                    <a:gs pos="0">
                      <a:schemeClr val="accent1"/>
                    </a:gs>
                    <a:gs pos="58000">
                      <a:schemeClr val="accent1">
                        <a:lumMod val="40000"/>
                        <a:lumOff val="60000"/>
                      </a:schemeClr>
                    </a:gs>
                    <a:gs pos="100000">
                      <a:schemeClr val="accent1"/>
                    </a:gs>
                  </a:gsLst>
                  <a:lin ang="0" scaled="0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组合 14"/>
            <p:cNvGrpSpPr/>
            <p:nvPr userDrawn="1"/>
          </p:nvGrpSpPr>
          <p:grpSpPr>
            <a:xfrm flipV="1">
              <a:off x="1844952" y="4074976"/>
              <a:ext cx="8494436" cy="1975897"/>
              <a:chOff x="1844952" y="1028704"/>
              <a:chExt cx="8494436" cy="1579353"/>
            </a:xfrm>
          </p:grpSpPr>
          <p:cxnSp>
            <p:nvCxnSpPr>
              <p:cNvPr id="16" name="直接连接符 15"/>
              <p:cNvCxnSpPr/>
              <p:nvPr userDrawn="1">
                <p:custDataLst>
                  <p:tags r:id="rId19"/>
                </p:custDataLst>
              </p:nvPr>
            </p:nvCxnSpPr>
            <p:spPr>
              <a:xfrm flipV="1">
                <a:off x="1881257" y="1057553"/>
                <a:ext cx="0" cy="1550504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 userDrawn="1">
                <p:custDataLst>
                  <p:tags r:id="rId20"/>
                </p:custDataLst>
              </p:nvPr>
            </p:nvCxnSpPr>
            <p:spPr>
              <a:xfrm flipV="1">
                <a:off x="10308674" y="1057553"/>
                <a:ext cx="0" cy="1550504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 userDrawn="1">
                <p:custDataLst>
                  <p:tags r:id="rId21"/>
                </p:custDataLst>
              </p:nvPr>
            </p:nvCxnSpPr>
            <p:spPr>
              <a:xfrm flipH="1">
                <a:off x="1844952" y="1028704"/>
                <a:ext cx="8494436" cy="0"/>
              </a:xfrm>
              <a:prstGeom prst="line">
                <a:avLst/>
              </a:prstGeom>
              <a:ln w="63500">
                <a:gradFill flip="none" rotWithShape="1">
                  <a:gsLst>
                    <a:gs pos="0">
                      <a:schemeClr val="accent1"/>
                    </a:gs>
                    <a:gs pos="58000">
                      <a:schemeClr val="accent1">
                        <a:lumMod val="40000"/>
                        <a:lumOff val="60000"/>
                      </a:schemeClr>
                    </a:gs>
                    <a:gs pos="100000">
                      <a:schemeClr val="accent1"/>
                    </a:gs>
                  </a:gsLst>
                  <a:lin ang="0" scaled="0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2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23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24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5"/>
            </p:custDataLst>
          </p:nvPr>
        </p:nvSpPr>
        <p:spPr>
          <a:xfrm>
            <a:off x="2251710" y="3096895"/>
            <a:ext cx="4640580" cy="739140"/>
          </a:xfrm>
        </p:spPr>
        <p:txBody>
          <a:bodyPr lIns="90170" tIns="46990" rIns="90170" bIns="46990" anchor="b" anchorCtr="0">
            <a:normAutofit/>
          </a:bodyPr>
          <a:lstStyle>
            <a:lvl1pPr algn="ctr">
              <a:defRPr sz="330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6"/>
            </p:custDataLst>
          </p:nvPr>
        </p:nvSpPr>
        <p:spPr>
          <a:xfrm>
            <a:off x="2251710" y="4311968"/>
            <a:ext cx="4640580" cy="603885"/>
          </a:xfrm>
        </p:spPr>
        <p:txBody>
          <a:bodyPr lIns="90170" tIns="46990" rIns="90170" bIns="46990">
            <a:normAutofit/>
          </a:bodyPr>
          <a:lstStyle>
            <a:lvl1pPr marL="0" indent="0" algn="ctr" eaLnBrk="1" fontAlgn="auto" latinLnBrk="0" hangingPunct="1">
              <a:buNone/>
              <a:defRPr kumimoji="0" lang="zh-CN" altLang="en-US" sz="15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cxnSp>
        <p:nvCxnSpPr>
          <p:cNvPr id="35" name="直接连接符 34"/>
          <p:cNvCxnSpPr/>
          <p:nvPr userDrawn="1">
            <p:custDataLst>
              <p:tags r:id="rId27"/>
            </p:custDataLst>
          </p:nvPr>
        </p:nvCxnSpPr>
        <p:spPr>
          <a:xfrm>
            <a:off x="4153900" y="4074977"/>
            <a:ext cx="836201" cy="0"/>
          </a:xfrm>
          <a:prstGeom prst="line">
            <a:avLst/>
          </a:prstGeom>
          <a:ln w="63500"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700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 userDrawn="1">
            <p:custDataLst>
              <p:tags r:id="rId2"/>
            </p:custDataLst>
          </p:nvPr>
        </p:nvGrpSpPr>
        <p:grpSpPr>
          <a:xfrm>
            <a:off x="118214" y="443230"/>
            <a:ext cx="8755856" cy="6414770"/>
            <a:chOff x="157618" y="443230"/>
            <a:chExt cx="11674475" cy="6414770"/>
          </a:xfrm>
        </p:grpSpPr>
        <p:grpSp>
          <p:nvGrpSpPr>
            <p:cNvPr id="22" name="组合 21"/>
            <p:cNvGrpSpPr/>
            <p:nvPr userDrawn="1"/>
          </p:nvGrpSpPr>
          <p:grpSpPr>
            <a:xfrm>
              <a:off x="11310600" y="443230"/>
              <a:ext cx="521493" cy="428627"/>
              <a:chOff x="383382" y="4958557"/>
              <a:chExt cx="521493" cy="428627"/>
            </a:xfrm>
          </p:grpSpPr>
          <p:cxnSp>
            <p:nvCxnSpPr>
              <p:cNvPr id="24" name="直接连接符 23"/>
              <p:cNvCxnSpPr/>
              <p:nvPr userDrawn="1">
                <p:custDataLst>
                  <p:tags r:id="rId3"/>
                </p:custDataLst>
              </p:nvPr>
            </p:nvCxnSpPr>
            <p:spPr>
              <a:xfrm>
                <a:off x="383382" y="4958557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/>
              <p:cNvCxnSpPr/>
              <p:nvPr userDrawn="1">
                <p:custDataLst>
                  <p:tags r:id="rId4"/>
                </p:custDataLst>
              </p:nvPr>
            </p:nvCxnSpPr>
            <p:spPr>
              <a:xfrm>
                <a:off x="383382" y="5172871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 userDrawn="1">
                <p:custDataLst>
                  <p:tags r:id="rId5"/>
                </p:custDataLst>
              </p:nvPr>
            </p:nvCxnSpPr>
            <p:spPr>
              <a:xfrm>
                <a:off x="383382" y="5387184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任意多边形: 形状 22"/>
            <p:cNvSpPr/>
            <p:nvPr userDrawn="1">
              <p:custDataLst>
                <p:tags r:id="rId6"/>
              </p:custDataLst>
            </p:nvPr>
          </p:nvSpPr>
          <p:spPr>
            <a:xfrm rot="10800000">
              <a:off x="157618" y="6154057"/>
              <a:ext cx="1444247" cy="703943"/>
            </a:xfrm>
            <a:custGeom>
              <a:avLst/>
              <a:gdLst>
                <a:gd name="connsiteX0" fmla="*/ 0 w 4498061"/>
                <a:gd name="connsiteY0" fmla="*/ 0 h 2192408"/>
                <a:gd name="connsiteX1" fmla="*/ 4498061 w 4498061"/>
                <a:gd name="connsiteY1" fmla="*/ 0 h 2192408"/>
                <a:gd name="connsiteX2" fmla="*/ 4489445 w 4498061"/>
                <a:gd name="connsiteY2" fmla="*/ 170624 h 2192408"/>
                <a:gd name="connsiteX3" fmla="*/ 2249030 w 4498061"/>
                <a:gd name="connsiteY3" fmla="*/ 2192408 h 2192408"/>
                <a:gd name="connsiteX4" fmla="*/ 8615 w 4498061"/>
                <a:gd name="connsiteY4" fmla="*/ 170624 h 2192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98061" h="2192408">
                  <a:moveTo>
                    <a:pt x="0" y="0"/>
                  </a:moveTo>
                  <a:lnTo>
                    <a:pt x="4498061" y="0"/>
                  </a:lnTo>
                  <a:lnTo>
                    <a:pt x="4489445" y="170624"/>
                  </a:lnTo>
                  <a:cubicBezTo>
                    <a:pt x="4374118" y="1306230"/>
                    <a:pt x="3415063" y="2192408"/>
                    <a:pt x="2249030" y="2192408"/>
                  </a:cubicBezTo>
                  <a:cubicBezTo>
                    <a:pt x="1082998" y="2192408"/>
                    <a:pt x="123943" y="1306230"/>
                    <a:pt x="8615" y="170624"/>
                  </a:cubicBezTo>
                  <a:close/>
                </a:path>
              </a:pathLst>
            </a:cu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02411" y="498479"/>
            <a:ext cx="8139178" cy="33147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8"/>
            </p:custDataLst>
          </p:nvPr>
        </p:nvSpPr>
        <p:spPr>
          <a:xfrm>
            <a:off x="502447" y="1626121"/>
            <a:ext cx="3962432" cy="4041680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9"/>
            </p:custDataLst>
          </p:nvPr>
        </p:nvSpPr>
        <p:spPr>
          <a:xfrm>
            <a:off x="4679158" y="1626121"/>
            <a:ext cx="3962432" cy="4041680"/>
          </a:xfrm>
        </p:spPr>
        <p:txBody>
          <a:bodyPr>
            <a:noAutofit/>
          </a:bodyPr>
          <a:lstStyle>
            <a:lvl1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 userDrawn="1">
            <p:custDataLst>
              <p:tags r:id="rId2"/>
            </p:custDataLst>
          </p:nvPr>
        </p:nvGrpSpPr>
        <p:grpSpPr>
          <a:xfrm>
            <a:off x="118214" y="443230"/>
            <a:ext cx="8755856" cy="6414770"/>
            <a:chOff x="157618" y="443230"/>
            <a:chExt cx="11674475" cy="6414770"/>
          </a:xfrm>
        </p:grpSpPr>
        <p:grpSp>
          <p:nvGrpSpPr>
            <p:cNvPr id="24" name="组合 23"/>
            <p:cNvGrpSpPr/>
            <p:nvPr userDrawn="1"/>
          </p:nvGrpSpPr>
          <p:grpSpPr>
            <a:xfrm>
              <a:off x="11310600" y="443230"/>
              <a:ext cx="521493" cy="428627"/>
              <a:chOff x="383382" y="4958557"/>
              <a:chExt cx="521493" cy="428627"/>
            </a:xfrm>
          </p:grpSpPr>
          <p:cxnSp>
            <p:nvCxnSpPr>
              <p:cNvPr id="26" name="直接连接符 25"/>
              <p:cNvCxnSpPr/>
              <p:nvPr userDrawn="1">
                <p:custDataLst>
                  <p:tags r:id="rId3"/>
                </p:custDataLst>
              </p:nvPr>
            </p:nvCxnSpPr>
            <p:spPr>
              <a:xfrm>
                <a:off x="383382" y="4958557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/>
              <p:cNvCxnSpPr/>
              <p:nvPr userDrawn="1">
                <p:custDataLst>
                  <p:tags r:id="rId4"/>
                </p:custDataLst>
              </p:nvPr>
            </p:nvCxnSpPr>
            <p:spPr>
              <a:xfrm>
                <a:off x="383382" y="5172871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/>
              <p:cNvCxnSpPr/>
              <p:nvPr userDrawn="1">
                <p:custDataLst>
                  <p:tags r:id="rId5"/>
                </p:custDataLst>
              </p:nvPr>
            </p:nvCxnSpPr>
            <p:spPr>
              <a:xfrm>
                <a:off x="383382" y="5387184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任意多边形: 形状 24"/>
            <p:cNvSpPr/>
            <p:nvPr userDrawn="1">
              <p:custDataLst>
                <p:tags r:id="rId6"/>
              </p:custDataLst>
            </p:nvPr>
          </p:nvSpPr>
          <p:spPr>
            <a:xfrm rot="10800000">
              <a:off x="157618" y="6154057"/>
              <a:ext cx="1444247" cy="703943"/>
            </a:xfrm>
            <a:custGeom>
              <a:avLst/>
              <a:gdLst>
                <a:gd name="connsiteX0" fmla="*/ 0 w 4498061"/>
                <a:gd name="connsiteY0" fmla="*/ 0 h 2192408"/>
                <a:gd name="connsiteX1" fmla="*/ 4498061 w 4498061"/>
                <a:gd name="connsiteY1" fmla="*/ 0 h 2192408"/>
                <a:gd name="connsiteX2" fmla="*/ 4489445 w 4498061"/>
                <a:gd name="connsiteY2" fmla="*/ 170624 h 2192408"/>
                <a:gd name="connsiteX3" fmla="*/ 2249030 w 4498061"/>
                <a:gd name="connsiteY3" fmla="*/ 2192408 h 2192408"/>
                <a:gd name="connsiteX4" fmla="*/ 8615 w 4498061"/>
                <a:gd name="connsiteY4" fmla="*/ 170624 h 2192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98061" h="2192408">
                  <a:moveTo>
                    <a:pt x="0" y="0"/>
                  </a:moveTo>
                  <a:lnTo>
                    <a:pt x="4498061" y="0"/>
                  </a:lnTo>
                  <a:lnTo>
                    <a:pt x="4489445" y="170624"/>
                  </a:lnTo>
                  <a:cubicBezTo>
                    <a:pt x="4374118" y="1306230"/>
                    <a:pt x="3415063" y="2192408"/>
                    <a:pt x="2249030" y="2192408"/>
                  </a:cubicBezTo>
                  <a:cubicBezTo>
                    <a:pt x="1082998" y="2192408"/>
                    <a:pt x="123943" y="1306230"/>
                    <a:pt x="8615" y="170624"/>
                  </a:cubicBezTo>
                  <a:close/>
                </a:path>
              </a:pathLst>
            </a:cu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02411" y="498479"/>
            <a:ext cx="8139178" cy="33147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8"/>
            </p:custDataLst>
          </p:nvPr>
        </p:nvSpPr>
        <p:spPr>
          <a:xfrm>
            <a:off x="502447" y="1000133"/>
            <a:ext cx="3962432" cy="285752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9"/>
            </p:custDataLst>
          </p:nvPr>
        </p:nvSpPr>
        <p:spPr>
          <a:xfrm>
            <a:off x="502444" y="2023369"/>
            <a:ext cx="3962400" cy="3701064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0"/>
            </p:custDataLst>
          </p:nvPr>
        </p:nvSpPr>
        <p:spPr>
          <a:xfrm>
            <a:off x="4676812" y="1000133"/>
            <a:ext cx="3962432" cy="285752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1"/>
            </p:custDataLst>
          </p:nvPr>
        </p:nvSpPr>
        <p:spPr>
          <a:xfrm>
            <a:off x="4676812" y="2023369"/>
            <a:ext cx="3962432" cy="3701064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 userDrawn="1">
            <p:custDataLst>
              <p:tags r:id="rId2"/>
            </p:custDataLst>
          </p:nvPr>
        </p:nvGrpSpPr>
        <p:grpSpPr>
          <a:xfrm>
            <a:off x="287536" y="0"/>
            <a:ext cx="8145660" cy="6868160"/>
            <a:chOff x="383382" y="0"/>
            <a:chExt cx="10860880" cy="6868160"/>
          </a:xfrm>
        </p:grpSpPr>
        <p:grpSp>
          <p:nvGrpSpPr>
            <p:cNvPr id="21" name="组合 20"/>
            <p:cNvGrpSpPr/>
            <p:nvPr userDrawn="1"/>
          </p:nvGrpSpPr>
          <p:grpSpPr>
            <a:xfrm>
              <a:off x="1074934" y="0"/>
              <a:ext cx="10169328" cy="6868160"/>
              <a:chOff x="1074934" y="0"/>
              <a:chExt cx="10169328" cy="6868160"/>
            </a:xfrm>
          </p:grpSpPr>
          <p:sp>
            <p:nvSpPr>
              <p:cNvPr id="42" name="任意多边形: 形状 41"/>
              <p:cNvSpPr/>
              <p:nvPr userDrawn="1">
                <p:custDataLst>
                  <p:tags r:id="rId3"/>
                </p:custDataLst>
              </p:nvPr>
            </p:nvSpPr>
            <p:spPr>
              <a:xfrm>
                <a:off x="6471729" y="0"/>
                <a:ext cx="4498061" cy="2192408"/>
              </a:xfrm>
              <a:custGeom>
                <a:avLst/>
                <a:gdLst>
                  <a:gd name="connsiteX0" fmla="*/ 0 w 4498061"/>
                  <a:gd name="connsiteY0" fmla="*/ 0 h 2192408"/>
                  <a:gd name="connsiteX1" fmla="*/ 4498061 w 4498061"/>
                  <a:gd name="connsiteY1" fmla="*/ 0 h 2192408"/>
                  <a:gd name="connsiteX2" fmla="*/ 4489445 w 4498061"/>
                  <a:gd name="connsiteY2" fmla="*/ 170624 h 2192408"/>
                  <a:gd name="connsiteX3" fmla="*/ 2249030 w 4498061"/>
                  <a:gd name="connsiteY3" fmla="*/ 2192408 h 2192408"/>
                  <a:gd name="connsiteX4" fmla="*/ 8615 w 4498061"/>
                  <a:gd name="connsiteY4" fmla="*/ 170624 h 219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8061" h="2192408">
                    <a:moveTo>
                      <a:pt x="0" y="0"/>
                    </a:moveTo>
                    <a:lnTo>
                      <a:pt x="4498061" y="0"/>
                    </a:lnTo>
                    <a:lnTo>
                      <a:pt x="4489445" y="170624"/>
                    </a:lnTo>
                    <a:cubicBezTo>
                      <a:pt x="4374118" y="1306230"/>
                      <a:pt x="3415063" y="2192408"/>
                      <a:pt x="2249030" y="2192408"/>
                    </a:cubicBezTo>
                    <a:cubicBezTo>
                      <a:pt x="1082998" y="2192408"/>
                      <a:pt x="123943" y="1306230"/>
                      <a:pt x="8615" y="170624"/>
                    </a:cubicBezTo>
                    <a:close/>
                  </a:path>
                </a:pathLst>
              </a:cu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/>
              </a:p>
            </p:txBody>
          </p:sp>
          <p:sp>
            <p:nvSpPr>
              <p:cNvPr id="43" name="任意多边形: 形状 42"/>
              <p:cNvSpPr/>
              <p:nvPr userDrawn="1">
                <p:custDataLst>
                  <p:tags r:id="rId4"/>
                </p:custDataLst>
              </p:nvPr>
            </p:nvSpPr>
            <p:spPr>
              <a:xfrm>
                <a:off x="1465625" y="5164237"/>
                <a:ext cx="3559491" cy="1693763"/>
              </a:xfrm>
              <a:custGeom>
                <a:avLst/>
                <a:gdLst>
                  <a:gd name="connsiteX0" fmla="*/ 1779745 w 3559491"/>
                  <a:gd name="connsiteY0" fmla="*/ 0 h 1693763"/>
                  <a:gd name="connsiteX1" fmla="*/ 3554851 w 3559491"/>
                  <a:gd name="connsiteY1" fmla="*/ 1601882 h 1693763"/>
                  <a:gd name="connsiteX2" fmla="*/ 3559491 w 3559491"/>
                  <a:gd name="connsiteY2" fmla="*/ 1693763 h 1693763"/>
                  <a:gd name="connsiteX3" fmla="*/ 0 w 3559491"/>
                  <a:gd name="connsiteY3" fmla="*/ 1693763 h 1693763"/>
                  <a:gd name="connsiteX4" fmla="*/ 4639 w 3559491"/>
                  <a:gd name="connsiteY4" fmla="*/ 1601882 h 1693763"/>
                  <a:gd name="connsiteX5" fmla="*/ 1779745 w 3559491"/>
                  <a:gd name="connsiteY5" fmla="*/ 0 h 1693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59491" h="1693763">
                    <a:moveTo>
                      <a:pt x="1779745" y="0"/>
                    </a:moveTo>
                    <a:cubicBezTo>
                      <a:pt x="2703606" y="0"/>
                      <a:pt x="3463476" y="702129"/>
                      <a:pt x="3554851" y="1601882"/>
                    </a:cubicBezTo>
                    <a:lnTo>
                      <a:pt x="3559491" y="1693763"/>
                    </a:lnTo>
                    <a:lnTo>
                      <a:pt x="0" y="1693763"/>
                    </a:lnTo>
                    <a:lnTo>
                      <a:pt x="4639" y="1601882"/>
                    </a:lnTo>
                    <a:cubicBezTo>
                      <a:pt x="96014" y="702129"/>
                      <a:pt x="855884" y="0"/>
                      <a:pt x="1779745" y="0"/>
                    </a:cubicBezTo>
                    <a:close/>
                  </a:path>
                </a:pathLst>
              </a:cu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 dirty="0"/>
              </a:p>
            </p:txBody>
          </p:sp>
          <p:sp>
            <p:nvSpPr>
              <p:cNvPr id="44" name="矩形 43"/>
              <p:cNvSpPr/>
              <p:nvPr userDrawn="1">
                <p:custDataLst>
                  <p:tags r:id="rId5"/>
                </p:custDataLst>
              </p:nvPr>
            </p:nvSpPr>
            <p:spPr>
              <a:xfrm>
                <a:off x="1074934" y="0"/>
                <a:ext cx="2379466" cy="1660525"/>
              </a:xfrm>
              <a:prstGeom prst="rect">
                <a:avLst/>
              </a:prstGeom>
              <a:solidFill>
                <a:schemeClr val="tx2">
                  <a:alpha val="5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/>
              </a:p>
            </p:txBody>
          </p:sp>
          <p:sp>
            <p:nvSpPr>
              <p:cNvPr id="45" name="矩形 44"/>
              <p:cNvSpPr/>
              <p:nvPr userDrawn="1">
                <p:custDataLst>
                  <p:tags r:id="rId6"/>
                </p:custDataLst>
              </p:nvPr>
            </p:nvSpPr>
            <p:spPr>
              <a:xfrm>
                <a:off x="8075999" y="5283200"/>
                <a:ext cx="3168263" cy="1584960"/>
              </a:xfrm>
              <a:prstGeom prst="rect">
                <a:avLst/>
              </a:prstGeom>
              <a:solidFill>
                <a:schemeClr val="tx2">
                  <a:alpha val="5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/>
              </a:p>
            </p:txBody>
          </p:sp>
        </p:grpSp>
        <p:grpSp>
          <p:nvGrpSpPr>
            <p:cNvPr id="22" name="组合 21"/>
            <p:cNvGrpSpPr/>
            <p:nvPr userDrawn="1"/>
          </p:nvGrpSpPr>
          <p:grpSpPr>
            <a:xfrm>
              <a:off x="383382" y="4958557"/>
              <a:ext cx="521493" cy="428627"/>
              <a:chOff x="383382" y="4958557"/>
              <a:chExt cx="521493" cy="428627"/>
            </a:xfrm>
          </p:grpSpPr>
          <p:cxnSp>
            <p:nvCxnSpPr>
              <p:cNvPr id="39" name="直接连接符 38"/>
              <p:cNvCxnSpPr/>
              <p:nvPr userDrawn="1">
                <p:custDataLst>
                  <p:tags r:id="rId7"/>
                </p:custDataLst>
              </p:nvPr>
            </p:nvCxnSpPr>
            <p:spPr>
              <a:xfrm>
                <a:off x="383382" y="4958557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/>
              <p:cNvCxnSpPr/>
              <p:nvPr userDrawn="1">
                <p:custDataLst>
                  <p:tags r:id="rId8"/>
                </p:custDataLst>
              </p:nvPr>
            </p:nvCxnSpPr>
            <p:spPr>
              <a:xfrm>
                <a:off x="383382" y="5172871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/>
              <p:cNvCxnSpPr/>
              <p:nvPr userDrawn="1">
                <p:custDataLst>
                  <p:tags r:id="rId9"/>
                </p:custDataLst>
              </p:nvPr>
            </p:nvCxnSpPr>
            <p:spPr>
              <a:xfrm>
                <a:off x="383382" y="5387184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组合 22"/>
            <p:cNvGrpSpPr/>
            <p:nvPr userDrawn="1"/>
          </p:nvGrpSpPr>
          <p:grpSpPr>
            <a:xfrm rot="5400000">
              <a:off x="7319943" y="6431755"/>
              <a:ext cx="423862" cy="428627"/>
              <a:chOff x="383382" y="4958557"/>
              <a:chExt cx="521493" cy="428627"/>
            </a:xfrm>
          </p:grpSpPr>
          <p:cxnSp>
            <p:nvCxnSpPr>
              <p:cNvPr id="36" name="直接连接符 35"/>
              <p:cNvCxnSpPr/>
              <p:nvPr userDrawn="1">
                <p:custDataLst>
                  <p:tags r:id="rId10"/>
                </p:custDataLst>
              </p:nvPr>
            </p:nvCxnSpPr>
            <p:spPr>
              <a:xfrm>
                <a:off x="383382" y="4958557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/>
              <p:cNvCxnSpPr/>
              <p:nvPr userDrawn="1">
                <p:custDataLst>
                  <p:tags r:id="rId11"/>
                </p:custDataLst>
              </p:nvPr>
            </p:nvCxnSpPr>
            <p:spPr>
              <a:xfrm>
                <a:off x="383382" y="5172871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 userDrawn="1">
                <p:custDataLst>
                  <p:tags r:id="rId12"/>
                </p:custDataLst>
              </p:nvPr>
            </p:nvCxnSpPr>
            <p:spPr>
              <a:xfrm>
                <a:off x="383382" y="5387184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组合 23"/>
            <p:cNvGrpSpPr/>
            <p:nvPr userDrawn="1"/>
          </p:nvGrpSpPr>
          <p:grpSpPr>
            <a:xfrm rot="5400000">
              <a:off x="5744084" y="14288"/>
              <a:ext cx="457202" cy="428627"/>
              <a:chOff x="383382" y="4958557"/>
              <a:chExt cx="521493" cy="428627"/>
            </a:xfrm>
          </p:grpSpPr>
          <p:cxnSp>
            <p:nvCxnSpPr>
              <p:cNvPr id="33" name="直接连接符 32"/>
              <p:cNvCxnSpPr/>
              <p:nvPr userDrawn="1">
                <p:custDataLst>
                  <p:tags r:id="rId13"/>
                </p:custDataLst>
              </p:nvPr>
            </p:nvCxnSpPr>
            <p:spPr>
              <a:xfrm>
                <a:off x="383382" y="4958557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 userDrawn="1">
                <p:custDataLst>
                  <p:tags r:id="rId14"/>
                </p:custDataLst>
              </p:nvPr>
            </p:nvCxnSpPr>
            <p:spPr>
              <a:xfrm>
                <a:off x="383382" y="5172871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 userDrawn="1">
                <p:custDataLst>
                  <p:tags r:id="rId15"/>
                </p:custDataLst>
              </p:nvPr>
            </p:nvCxnSpPr>
            <p:spPr>
              <a:xfrm>
                <a:off x="383382" y="5387184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组合 24"/>
            <p:cNvGrpSpPr/>
            <p:nvPr userDrawn="1"/>
          </p:nvGrpSpPr>
          <p:grpSpPr>
            <a:xfrm>
              <a:off x="1844952" y="1028704"/>
              <a:ext cx="8494436" cy="1579353"/>
              <a:chOff x="1844952" y="1028704"/>
              <a:chExt cx="8494436" cy="1579353"/>
            </a:xfrm>
          </p:grpSpPr>
          <p:cxnSp>
            <p:nvCxnSpPr>
              <p:cNvPr id="30" name="直接连接符 29"/>
              <p:cNvCxnSpPr/>
              <p:nvPr userDrawn="1">
                <p:custDataLst>
                  <p:tags r:id="rId16"/>
                </p:custDataLst>
              </p:nvPr>
            </p:nvCxnSpPr>
            <p:spPr>
              <a:xfrm flipV="1">
                <a:off x="1881257" y="1057553"/>
                <a:ext cx="0" cy="1550504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 userDrawn="1">
                <p:custDataLst>
                  <p:tags r:id="rId17"/>
                </p:custDataLst>
              </p:nvPr>
            </p:nvCxnSpPr>
            <p:spPr>
              <a:xfrm flipV="1">
                <a:off x="10308674" y="1057553"/>
                <a:ext cx="0" cy="1550504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 userDrawn="1">
                <p:custDataLst>
                  <p:tags r:id="rId18"/>
                </p:custDataLst>
              </p:nvPr>
            </p:nvCxnSpPr>
            <p:spPr>
              <a:xfrm flipH="1">
                <a:off x="1844952" y="1028704"/>
                <a:ext cx="8494436" cy="0"/>
              </a:xfrm>
              <a:prstGeom prst="line">
                <a:avLst/>
              </a:prstGeom>
              <a:ln w="63500">
                <a:gradFill flip="none" rotWithShape="1">
                  <a:gsLst>
                    <a:gs pos="0">
                      <a:schemeClr val="accent1"/>
                    </a:gs>
                    <a:gs pos="58000">
                      <a:schemeClr val="accent1">
                        <a:lumMod val="40000"/>
                        <a:lumOff val="60000"/>
                      </a:schemeClr>
                    </a:gs>
                    <a:gs pos="100000">
                      <a:schemeClr val="accent1"/>
                    </a:gs>
                  </a:gsLst>
                  <a:lin ang="0" scaled="0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组合 25"/>
            <p:cNvGrpSpPr/>
            <p:nvPr userDrawn="1"/>
          </p:nvGrpSpPr>
          <p:grpSpPr>
            <a:xfrm flipV="1">
              <a:off x="1844952" y="4074976"/>
              <a:ext cx="8494436" cy="1975897"/>
              <a:chOff x="1844952" y="1028704"/>
              <a:chExt cx="8494436" cy="1579353"/>
            </a:xfrm>
          </p:grpSpPr>
          <p:cxnSp>
            <p:nvCxnSpPr>
              <p:cNvPr id="27" name="直接连接符 26"/>
              <p:cNvCxnSpPr/>
              <p:nvPr userDrawn="1">
                <p:custDataLst>
                  <p:tags r:id="rId19"/>
                </p:custDataLst>
              </p:nvPr>
            </p:nvCxnSpPr>
            <p:spPr>
              <a:xfrm flipV="1">
                <a:off x="1881257" y="1057553"/>
                <a:ext cx="0" cy="1550504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 userDrawn="1">
                <p:custDataLst>
                  <p:tags r:id="rId20"/>
                </p:custDataLst>
              </p:nvPr>
            </p:nvCxnSpPr>
            <p:spPr>
              <a:xfrm flipV="1">
                <a:off x="10308674" y="1057553"/>
                <a:ext cx="0" cy="1550504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 userDrawn="1">
                <p:custDataLst>
                  <p:tags r:id="rId21"/>
                </p:custDataLst>
              </p:nvPr>
            </p:nvCxnSpPr>
            <p:spPr>
              <a:xfrm flipH="1">
                <a:off x="1844952" y="1028704"/>
                <a:ext cx="8494436" cy="0"/>
              </a:xfrm>
              <a:prstGeom prst="line">
                <a:avLst/>
              </a:prstGeom>
              <a:ln w="63500">
                <a:gradFill flip="none" rotWithShape="1">
                  <a:gsLst>
                    <a:gs pos="0">
                      <a:schemeClr val="accent1"/>
                    </a:gs>
                    <a:gs pos="58000">
                      <a:schemeClr val="accent1">
                        <a:lumMod val="40000"/>
                        <a:lumOff val="60000"/>
                      </a:schemeClr>
                    </a:gs>
                    <a:gs pos="100000">
                      <a:schemeClr val="accent1"/>
                    </a:gs>
                  </a:gsLst>
                  <a:lin ang="0" scaled="0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2"/>
            </p:custDataLst>
          </p:nvPr>
        </p:nvSpPr>
        <p:spPr>
          <a:xfrm>
            <a:off x="502411" y="498476"/>
            <a:ext cx="8139178" cy="33147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3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4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25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 userDrawn="1">
            <p:custDataLst>
              <p:tags r:id="rId2"/>
            </p:custDataLst>
          </p:nvPr>
        </p:nvGrpSpPr>
        <p:grpSpPr>
          <a:xfrm>
            <a:off x="118214" y="443230"/>
            <a:ext cx="8755856" cy="6414770"/>
            <a:chOff x="157618" y="443230"/>
            <a:chExt cx="11674475" cy="6414770"/>
          </a:xfrm>
        </p:grpSpPr>
        <p:grpSp>
          <p:nvGrpSpPr>
            <p:cNvPr id="22" name="组合 21"/>
            <p:cNvGrpSpPr/>
            <p:nvPr userDrawn="1"/>
          </p:nvGrpSpPr>
          <p:grpSpPr>
            <a:xfrm>
              <a:off x="11310600" y="443230"/>
              <a:ext cx="521493" cy="428627"/>
              <a:chOff x="383382" y="4958557"/>
              <a:chExt cx="521493" cy="428627"/>
            </a:xfrm>
          </p:grpSpPr>
          <p:cxnSp>
            <p:nvCxnSpPr>
              <p:cNvPr id="24" name="直接连接符 23"/>
              <p:cNvCxnSpPr/>
              <p:nvPr userDrawn="1">
                <p:custDataLst>
                  <p:tags r:id="rId3"/>
                </p:custDataLst>
              </p:nvPr>
            </p:nvCxnSpPr>
            <p:spPr>
              <a:xfrm>
                <a:off x="383382" y="4958557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/>
              <p:cNvCxnSpPr/>
              <p:nvPr userDrawn="1">
                <p:custDataLst>
                  <p:tags r:id="rId4"/>
                </p:custDataLst>
              </p:nvPr>
            </p:nvCxnSpPr>
            <p:spPr>
              <a:xfrm>
                <a:off x="383382" y="5172871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 userDrawn="1">
                <p:custDataLst>
                  <p:tags r:id="rId5"/>
                </p:custDataLst>
              </p:nvPr>
            </p:nvCxnSpPr>
            <p:spPr>
              <a:xfrm>
                <a:off x="383382" y="5387184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任意多边形: 形状 22"/>
            <p:cNvSpPr/>
            <p:nvPr userDrawn="1">
              <p:custDataLst>
                <p:tags r:id="rId6"/>
              </p:custDataLst>
            </p:nvPr>
          </p:nvSpPr>
          <p:spPr>
            <a:xfrm rot="10800000">
              <a:off x="157618" y="6154057"/>
              <a:ext cx="1444247" cy="703943"/>
            </a:xfrm>
            <a:custGeom>
              <a:avLst/>
              <a:gdLst>
                <a:gd name="connsiteX0" fmla="*/ 0 w 4498061"/>
                <a:gd name="connsiteY0" fmla="*/ 0 h 2192408"/>
                <a:gd name="connsiteX1" fmla="*/ 4498061 w 4498061"/>
                <a:gd name="connsiteY1" fmla="*/ 0 h 2192408"/>
                <a:gd name="connsiteX2" fmla="*/ 4489445 w 4498061"/>
                <a:gd name="connsiteY2" fmla="*/ 170624 h 2192408"/>
                <a:gd name="connsiteX3" fmla="*/ 2249030 w 4498061"/>
                <a:gd name="connsiteY3" fmla="*/ 2192408 h 2192408"/>
                <a:gd name="connsiteX4" fmla="*/ 8615 w 4498061"/>
                <a:gd name="connsiteY4" fmla="*/ 170624 h 2192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98061" h="2192408">
                  <a:moveTo>
                    <a:pt x="0" y="0"/>
                  </a:moveTo>
                  <a:lnTo>
                    <a:pt x="4498061" y="0"/>
                  </a:lnTo>
                  <a:lnTo>
                    <a:pt x="4489445" y="170624"/>
                  </a:lnTo>
                  <a:cubicBezTo>
                    <a:pt x="4374118" y="1306230"/>
                    <a:pt x="3415063" y="2192408"/>
                    <a:pt x="2249030" y="2192408"/>
                  </a:cubicBezTo>
                  <a:cubicBezTo>
                    <a:pt x="1082998" y="2192408"/>
                    <a:pt x="123943" y="1306230"/>
                    <a:pt x="8615" y="170624"/>
                  </a:cubicBezTo>
                  <a:close/>
                </a:path>
              </a:pathLst>
            </a:cu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02447" y="498479"/>
            <a:ext cx="8139178" cy="33147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8"/>
            </p:custDataLst>
          </p:nvPr>
        </p:nvSpPr>
        <p:spPr>
          <a:xfrm>
            <a:off x="502447" y="1626121"/>
            <a:ext cx="3962432" cy="404168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9"/>
            </p:custDataLst>
          </p:nvPr>
        </p:nvSpPr>
        <p:spPr>
          <a:xfrm>
            <a:off x="4679194" y="1626121"/>
            <a:ext cx="3962432" cy="4041680"/>
          </a:xfrm>
        </p:spPr>
        <p:txBody>
          <a:bodyPr vert="horz" lIns="101600" tIns="0" rIns="82550" bIns="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 userDrawn="1">
            <p:custDataLst>
              <p:tags r:id="rId2"/>
            </p:custDataLst>
          </p:nvPr>
        </p:nvGrpSpPr>
        <p:grpSpPr>
          <a:xfrm>
            <a:off x="219600" y="304200"/>
            <a:ext cx="8704800" cy="6249600"/>
            <a:chOff x="292800" y="304200"/>
            <a:chExt cx="11606400" cy="6249600"/>
          </a:xfrm>
        </p:grpSpPr>
        <p:sp>
          <p:nvSpPr>
            <p:cNvPr id="34" name="矩形 33"/>
            <p:cNvSpPr/>
            <p:nvPr userDrawn="1">
              <p:custDataLst>
                <p:tags r:id="rId3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grpSp>
          <p:nvGrpSpPr>
            <p:cNvPr id="35" name="组合 34"/>
            <p:cNvGrpSpPr/>
            <p:nvPr userDrawn="1"/>
          </p:nvGrpSpPr>
          <p:grpSpPr>
            <a:xfrm>
              <a:off x="11407368" y="450850"/>
              <a:ext cx="379005" cy="311513"/>
              <a:chOff x="383382" y="4958557"/>
              <a:chExt cx="521493" cy="428627"/>
            </a:xfrm>
          </p:grpSpPr>
          <p:cxnSp>
            <p:nvCxnSpPr>
              <p:cNvPr id="37" name="直接连接符 36"/>
              <p:cNvCxnSpPr/>
              <p:nvPr userDrawn="1">
                <p:custDataLst>
                  <p:tags r:id="rId4"/>
                </p:custDataLst>
              </p:nvPr>
            </p:nvCxnSpPr>
            <p:spPr>
              <a:xfrm>
                <a:off x="383382" y="4958557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 userDrawn="1">
                <p:custDataLst>
                  <p:tags r:id="rId5"/>
                </p:custDataLst>
              </p:nvPr>
            </p:nvCxnSpPr>
            <p:spPr>
              <a:xfrm>
                <a:off x="383382" y="5172871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/>
              <p:cNvCxnSpPr/>
              <p:nvPr userDrawn="1">
                <p:custDataLst>
                  <p:tags r:id="rId6"/>
                </p:custDataLst>
              </p:nvPr>
            </p:nvCxnSpPr>
            <p:spPr>
              <a:xfrm>
                <a:off x="383382" y="5387184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任意多边形: 形状 35"/>
            <p:cNvSpPr/>
            <p:nvPr userDrawn="1">
              <p:custDataLst>
                <p:tags r:id="rId7"/>
              </p:custDataLst>
            </p:nvPr>
          </p:nvSpPr>
          <p:spPr>
            <a:xfrm rot="10800000">
              <a:off x="398278" y="5849857"/>
              <a:ext cx="1444247" cy="703943"/>
            </a:xfrm>
            <a:custGeom>
              <a:avLst/>
              <a:gdLst>
                <a:gd name="connsiteX0" fmla="*/ 0 w 4498061"/>
                <a:gd name="connsiteY0" fmla="*/ 0 h 2192408"/>
                <a:gd name="connsiteX1" fmla="*/ 4498061 w 4498061"/>
                <a:gd name="connsiteY1" fmla="*/ 0 h 2192408"/>
                <a:gd name="connsiteX2" fmla="*/ 4489445 w 4498061"/>
                <a:gd name="connsiteY2" fmla="*/ 170624 h 2192408"/>
                <a:gd name="connsiteX3" fmla="*/ 2249030 w 4498061"/>
                <a:gd name="connsiteY3" fmla="*/ 2192408 h 2192408"/>
                <a:gd name="connsiteX4" fmla="*/ 8615 w 4498061"/>
                <a:gd name="connsiteY4" fmla="*/ 170624 h 2192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98061" h="2192408">
                  <a:moveTo>
                    <a:pt x="0" y="0"/>
                  </a:moveTo>
                  <a:lnTo>
                    <a:pt x="4498061" y="0"/>
                  </a:lnTo>
                  <a:lnTo>
                    <a:pt x="4489445" y="170624"/>
                  </a:lnTo>
                  <a:cubicBezTo>
                    <a:pt x="4374118" y="1306230"/>
                    <a:pt x="3415063" y="2192408"/>
                    <a:pt x="2249030" y="2192408"/>
                  </a:cubicBezTo>
                  <a:cubicBezTo>
                    <a:pt x="1082998" y="2192408"/>
                    <a:pt x="123943" y="1306230"/>
                    <a:pt x="8615" y="170624"/>
                  </a:cubicBezTo>
                  <a:close/>
                </a:path>
              </a:pathLst>
            </a:cu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8"/>
            </p:custDataLst>
          </p:nvPr>
        </p:nvSpPr>
        <p:spPr>
          <a:xfrm>
            <a:off x="7928351" y="1626121"/>
            <a:ext cx="713238" cy="4041680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9"/>
            </p:custDataLst>
          </p:nvPr>
        </p:nvSpPr>
        <p:spPr>
          <a:xfrm>
            <a:off x="502444" y="1626113"/>
            <a:ext cx="7371076" cy="4041680"/>
          </a:xfrm>
        </p:spPr>
        <p:txBody>
          <a:bodyPr vert="eaVert"/>
          <a:lstStyle>
            <a:lvl1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 userDrawn="1">
            <p:custDataLst>
              <p:tags r:id="rId2"/>
            </p:custDataLst>
          </p:nvPr>
        </p:nvGrpSpPr>
        <p:grpSpPr>
          <a:xfrm>
            <a:off x="219600" y="304200"/>
            <a:ext cx="8704800" cy="6249600"/>
            <a:chOff x="292800" y="304200"/>
            <a:chExt cx="11606400" cy="6249600"/>
          </a:xfrm>
        </p:grpSpPr>
        <p:sp>
          <p:nvSpPr>
            <p:cNvPr id="21" name="矩形 20"/>
            <p:cNvSpPr/>
            <p:nvPr userDrawn="1">
              <p:custDataLst>
                <p:tags r:id="rId3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grpSp>
          <p:nvGrpSpPr>
            <p:cNvPr id="22" name="组合 21"/>
            <p:cNvGrpSpPr/>
            <p:nvPr userDrawn="1"/>
          </p:nvGrpSpPr>
          <p:grpSpPr>
            <a:xfrm>
              <a:off x="11407368" y="450850"/>
              <a:ext cx="379005" cy="311513"/>
              <a:chOff x="383382" y="4958557"/>
              <a:chExt cx="521493" cy="428627"/>
            </a:xfrm>
          </p:grpSpPr>
          <p:cxnSp>
            <p:nvCxnSpPr>
              <p:cNvPr id="24" name="直接连接符 23"/>
              <p:cNvCxnSpPr/>
              <p:nvPr userDrawn="1">
                <p:custDataLst>
                  <p:tags r:id="rId4"/>
                </p:custDataLst>
              </p:nvPr>
            </p:nvCxnSpPr>
            <p:spPr>
              <a:xfrm>
                <a:off x="383382" y="4958557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/>
              <p:cNvCxnSpPr/>
              <p:nvPr userDrawn="1">
                <p:custDataLst>
                  <p:tags r:id="rId5"/>
                </p:custDataLst>
              </p:nvPr>
            </p:nvCxnSpPr>
            <p:spPr>
              <a:xfrm>
                <a:off x="383382" y="5172871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 userDrawn="1">
                <p:custDataLst>
                  <p:tags r:id="rId6"/>
                </p:custDataLst>
              </p:nvPr>
            </p:nvCxnSpPr>
            <p:spPr>
              <a:xfrm>
                <a:off x="383382" y="5387184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任意多边形: 形状 22"/>
            <p:cNvSpPr/>
            <p:nvPr userDrawn="1">
              <p:custDataLst>
                <p:tags r:id="rId7"/>
              </p:custDataLst>
            </p:nvPr>
          </p:nvSpPr>
          <p:spPr>
            <a:xfrm rot="10800000">
              <a:off x="398278" y="5849857"/>
              <a:ext cx="1444247" cy="703943"/>
            </a:xfrm>
            <a:custGeom>
              <a:avLst/>
              <a:gdLst>
                <a:gd name="connsiteX0" fmla="*/ 0 w 4498061"/>
                <a:gd name="connsiteY0" fmla="*/ 0 h 2192408"/>
                <a:gd name="connsiteX1" fmla="*/ 4498061 w 4498061"/>
                <a:gd name="connsiteY1" fmla="*/ 0 h 2192408"/>
                <a:gd name="connsiteX2" fmla="*/ 4489445 w 4498061"/>
                <a:gd name="connsiteY2" fmla="*/ 170624 h 2192408"/>
                <a:gd name="connsiteX3" fmla="*/ 2249030 w 4498061"/>
                <a:gd name="connsiteY3" fmla="*/ 2192408 h 2192408"/>
                <a:gd name="connsiteX4" fmla="*/ 8615 w 4498061"/>
                <a:gd name="connsiteY4" fmla="*/ 170624 h 2192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98061" h="2192408">
                  <a:moveTo>
                    <a:pt x="0" y="0"/>
                  </a:moveTo>
                  <a:lnTo>
                    <a:pt x="4498061" y="0"/>
                  </a:lnTo>
                  <a:lnTo>
                    <a:pt x="4489445" y="170624"/>
                  </a:lnTo>
                  <a:cubicBezTo>
                    <a:pt x="4374118" y="1306230"/>
                    <a:pt x="3415063" y="2192408"/>
                    <a:pt x="2249030" y="2192408"/>
                  </a:cubicBezTo>
                  <a:cubicBezTo>
                    <a:pt x="1082998" y="2192408"/>
                    <a:pt x="123943" y="1306230"/>
                    <a:pt x="8615" y="170624"/>
                  </a:cubicBezTo>
                  <a:close/>
                </a:path>
              </a:pathLst>
            </a:cu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502447" y="1626121"/>
            <a:ext cx="8139178" cy="404168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01625" y="1905000"/>
            <a:ext cx="4184968" cy="419417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7408" y="1905000"/>
            <a:ext cx="4184968" cy="419417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直接连接符 35"/>
          <p:cNvCxnSpPr/>
          <p:nvPr userDrawn="1">
            <p:custDataLst>
              <p:tags r:id="rId2"/>
            </p:custDataLst>
          </p:nvPr>
        </p:nvCxnSpPr>
        <p:spPr>
          <a:xfrm>
            <a:off x="4153900" y="4074977"/>
            <a:ext cx="836201" cy="0"/>
          </a:xfrm>
          <a:prstGeom prst="line">
            <a:avLst/>
          </a:prstGeom>
          <a:ln w="63500"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700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>
            <p:custDataLst>
              <p:tags r:id="rId3"/>
            </p:custDataLst>
          </p:nvPr>
        </p:nvGrpSpPr>
        <p:grpSpPr>
          <a:xfrm>
            <a:off x="287536" y="0"/>
            <a:ext cx="8145660" cy="6868160"/>
            <a:chOff x="383382" y="0"/>
            <a:chExt cx="10860880" cy="6868160"/>
          </a:xfrm>
        </p:grpSpPr>
        <p:grpSp>
          <p:nvGrpSpPr>
            <p:cNvPr id="11" name="组合 10"/>
            <p:cNvGrpSpPr/>
            <p:nvPr userDrawn="1"/>
          </p:nvGrpSpPr>
          <p:grpSpPr>
            <a:xfrm>
              <a:off x="1074934" y="0"/>
              <a:ext cx="10169328" cy="6868160"/>
              <a:chOff x="1074934" y="0"/>
              <a:chExt cx="10169328" cy="6868160"/>
            </a:xfrm>
          </p:grpSpPr>
          <p:sp>
            <p:nvSpPr>
              <p:cNvPr id="32" name="任意多边形: 形状 31"/>
              <p:cNvSpPr/>
              <p:nvPr userDrawn="1">
                <p:custDataLst>
                  <p:tags r:id="rId4"/>
                </p:custDataLst>
              </p:nvPr>
            </p:nvSpPr>
            <p:spPr>
              <a:xfrm>
                <a:off x="6471729" y="0"/>
                <a:ext cx="4498061" cy="2192408"/>
              </a:xfrm>
              <a:custGeom>
                <a:avLst/>
                <a:gdLst>
                  <a:gd name="connsiteX0" fmla="*/ 0 w 4498061"/>
                  <a:gd name="connsiteY0" fmla="*/ 0 h 2192408"/>
                  <a:gd name="connsiteX1" fmla="*/ 4498061 w 4498061"/>
                  <a:gd name="connsiteY1" fmla="*/ 0 h 2192408"/>
                  <a:gd name="connsiteX2" fmla="*/ 4489445 w 4498061"/>
                  <a:gd name="connsiteY2" fmla="*/ 170624 h 2192408"/>
                  <a:gd name="connsiteX3" fmla="*/ 2249030 w 4498061"/>
                  <a:gd name="connsiteY3" fmla="*/ 2192408 h 2192408"/>
                  <a:gd name="connsiteX4" fmla="*/ 8615 w 4498061"/>
                  <a:gd name="connsiteY4" fmla="*/ 170624 h 219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8061" h="2192408">
                    <a:moveTo>
                      <a:pt x="0" y="0"/>
                    </a:moveTo>
                    <a:lnTo>
                      <a:pt x="4498061" y="0"/>
                    </a:lnTo>
                    <a:lnTo>
                      <a:pt x="4489445" y="170624"/>
                    </a:lnTo>
                    <a:cubicBezTo>
                      <a:pt x="4374118" y="1306230"/>
                      <a:pt x="3415063" y="2192408"/>
                      <a:pt x="2249030" y="2192408"/>
                    </a:cubicBezTo>
                    <a:cubicBezTo>
                      <a:pt x="1082998" y="2192408"/>
                      <a:pt x="123943" y="1306230"/>
                      <a:pt x="8615" y="170624"/>
                    </a:cubicBezTo>
                    <a:close/>
                  </a:path>
                </a:pathLst>
              </a:cu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/>
              </a:p>
            </p:txBody>
          </p:sp>
          <p:sp>
            <p:nvSpPr>
              <p:cNvPr id="33" name="任意多边形: 形状 32"/>
              <p:cNvSpPr/>
              <p:nvPr userDrawn="1">
                <p:custDataLst>
                  <p:tags r:id="rId5"/>
                </p:custDataLst>
              </p:nvPr>
            </p:nvSpPr>
            <p:spPr>
              <a:xfrm>
                <a:off x="1465625" y="5164237"/>
                <a:ext cx="3559491" cy="1693763"/>
              </a:xfrm>
              <a:custGeom>
                <a:avLst/>
                <a:gdLst>
                  <a:gd name="connsiteX0" fmla="*/ 1779745 w 3559491"/>
                  <a:gd name="connsiteY0" fmla="*/ 0 h 1693763"/>
                  <a:gd name="connsiteX1" fmla="*/ 3554851 w 3559491"/>
                  <a:gd name="connsiteY1" fmla="*/ 1601882 h 1693763"/>
                  <a:gd name="connsiteX2" fmla="*/ 3559491 w 3559491"/>
                  <a:gd name="connsiteY2" fmla="*/ 1693763 h 1693763"/>
                  <a:gd name="connsiteX3" fmla="*/ 0 w 3559491"/>
                  <a:gd name="connsiteY3" fmla="*/ 1693763 h 1693763"/>
                  <a:gd name="connsiteX4" fmla="*/ 4639 w 3559491"/>
                  <a:gd name="connsiteY4" fmla="*/ 1601882 h 1693763"/>
                  <a:gd name="connsiteX5" fmla="*/ 1779745 w 3559491"/>
                  <a:gd name="connsiteY5" fmla="*/ 0 h 1693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59491" h="1693763">
                    <a:moveTo>
                      <a:pt x="1779745" y="0"/>
                    </a:moveTo>
                    <a:cubicBezTo>
                      <a:pt x="2703606" y="0"/>
                      <a:pt x="3463476" y="702129"/>
                      <a:pt x="3554851" y="1601882"/>
                    </a:cubicBezTo>
                    <a:lnTo>
                      <a:pt x="3559491" y="1693763"/>
                    </a:lnTo>
                    <a:lnTo>
                      <a:pt x="0" y="1693763"/>
                    </a:lnTo>
                    <a:lnTo>
                      <a:pt x="4639" y="1601882"/>
                    </a:lnTo>
                    <a:cubicBezTo>
                      <a:pt x="96014" y="702129"/>
                      <a:pt x="855884" y="0"/>
                      <a:pt x="1779745" y="0"/>
                    </a:cubicBezTo>
                    <a:close/>
                  </a:path>
                </a:pathLst>
              </a:cu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 dirty="0"/>
              </a:p>
            </p:txBody>
          </p:sp>
          <p:sp>
            <p:nvSpPr>
              <p:cNvPr id="34" name="矩形 33"/>
              <p:cNvSpPr/>
              <p:nvPr userDrawn="1">
                <p:custDataLst>
                  <p:tags r:id="rId6"/>
                </p:custDataLst>
              </p:nvPr>
            </p:nvSpPr>
            <p:spPr>
              <a:xfrm>
                <a:off x="1074934" y="0"/>
                <a:ext cx="2379466" cy="1660525"/>
              </a:xfrm>
              <a:prstGeom prst="rect">
                <a:avLst/>
              </a:prstGeom>
              <a:solidFill>
                <a:schemeClr val="tx2">
                  <a:alpha val="5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/>
              </a:p>
            </p:txBody>
          </p:sp>
          <p:sp>
            <p:nvSpPr>
              <p:cNvPr id="35" name="矩形 34"/>
              <p:cNvSpPr/>
              <p:nvPr userDrawn="1">
                <p:custDataLst>
                  <p:tags r:id="rId7"/>
                </p:custDataLst>
              </p:nvPr>
            </p:nvSpPr>
            <p:spPr>
              <a:xfrm>
                <a:off x="8075999" y="5283200"/>
                <a:ext cx="3168263" cy="1584960"/>
              </a:xfrm>
              <a:prstGeom prst="rect">
                <a:avLst/>
              </a:prstGeom>
              <a:solidFill>
                <a:schemeClr val="tx2">
                  <a:alpha val="5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/>
              </a:p>
            </p:txBody>
          </p:sp>
        </p:grpSp>
        <p:grpSp>
          <p:nvGrpSpPr>
            <p:cNvPr id="12" name="组合 11"/>
            <p:cNvGrpSpPr/>
            <p:nvPr userDrawn="1"/>
          </p:nvGrpSpPr>
          <p:grpSpPr>
            <a:xfrm>
              <a:off x="383382" y="4958557"/>
              <a:ext cx="521493" cy="428627"/>
              <a:chOff x="383382" y="4958557"/>
              <a:chExt cx="521493" cy="428627"/>
            </a:xfrm>
          </p:grpSpPr>
          <p:cxnSp>
            <p:nvCxnSpPr>
              <p:cNvPr id="29" name="直接连接符 28"/>
              <p:cNvCxnSpPr/>
              <p:nvPr userDrawn="1">
                <p:custDataLst>
                  <p:tags r:id="rId8"/>
                </p:custDataLst>
              </p:nvPr>
            </p:nvCxnSpPr>
            <p:spPr>
              <a:xfrm>
                <a:off x="383382" y="4958557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 userDrawn="1">
                <p:custDataLst>
                  <p:tags r:id="rId9"/>
                </p:custDataLst>
              </p:nvPr>
            </p:nvCxnSpPr>
            <p:spPr>
              <a:xfrm>
                <a:off x="383382" y="5172871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 userDrawn="1">
                <p:custDataLst>
                  <p:tags r:id="rId10"/>
                </p:custDataLst>
              </p:nvPr>
            </p:nvCxnSpPr>
            <p:spPr>
              <a:xfrm>
                <a:off x="383382" y="5387184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组合 12"/>
            <p:cNvGrpSpPr/>
            <p:nvPr userDrawn="1"/>
          </p:nvGrpSpPr>
          <p:grpSpPr>
            <a:xfrm rot="5400000">
              <a:off x="7319943" y="6431755"/>
              <a:ext cx="423862" cy="428627"/>
              <a:chOff x="383382" y="4958557"/>
              <a:chExt cx="521493" cy="428627"/>
            </a:xfrm>
          </p:grpSpPr>
          <p:cxnSp>
            <p:nvCxnSpPr>
              <p:cNvPr id="26" name="直接连接符 25"/>
              <p:cNvCxnSpPr/>
              <p:nvPr userDrawn="1">
                <p:custDataLst>
                  <p:tags r:id="rId11"/>
                </p:custDataLst>
              </p:nvPr>
            </p:nvCxnSpPr>
            <p:spPr>
              <a:xfrm>
                <a:off x="383382" y="4958557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/>
              <p:nvPr userDrawn="1">
                <p:custDataLst>
                  <p:tags r:id="rId12"/>
                </p:custDataLst>
              </p:nvPr>
            </p:nvCxnSpPr>
            <p:spPr>
              <a:xfrm>
                <a:off x="383382" y="5172871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 userDrawn="1">
                <p:custDataLst>
                  <p:tags r:id="rId13"/>
                </p:custDataLst>
              </p:nvPr>
            </p:nvCxnSpPr>
            <p:spPr>
              <a:xfrm>
                <a:off x="383382" y="5387184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组合 13"/>
            <p:cNvGrpSpPr/>
            <p:nvPr userDrawn="1"/>
          </p:nvGrpSpPr>
          <p:grpSpPr>
            <a:xfrm rot="5400000">
              <a:off x="5744084" y="14288"/>
              <a:ext cx="457202" cy="428627"/>
              <a:chOff x="383382" y="4958557"/>
              <a:chExt cx="521493" cy="428627"/>
            </a:xfrm>
          </p:grpSpPr>
          <p:cxnSp>
            <p:nvCxnSpPr>
              <p:cNvPr id="23" name="直接连接符 22"/>
              <p:cNvCxnSpPr/>
              <p:nvPr userDrawn="1">
                <p:custDataLst>
                  <p:tags r:id="rId14"/>
                </p:custDataLst>
              </p:nvPr>
            </p:nvCxnSpPr>
            <p:spPr>
              <a:xfrm>
                <a:off x="383382" y="4958557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/>
              <p:nvPr userDrawn="1">
                <p:custDataLst>
                  <p:tags r:id="rId15"/>
                </p:custDataLst>
              </p:nvPr>
            </p:nvCxnSpPr>
            <p:spPr>
              <a:xfrm>
                <a:off x="383382" y="5172871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/>
              <p:cNvCxnSpPr/>
              <p:nvPr userDrawn="1">
                <p:custDataLst>
                  <p:tags r:id="rId16"/>
                </p:custDataLst>
              </p:nvPr>
            </p:nvCxnSpPr>
            <p:spPr>
              <a:xfrm>
                <a:off x="383382" y="5387184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组合 14"/>
            <p:cNvGrpSpPr/>
            <p:nvPr userDrawn="1"/>
          </p:nvGrpSpPr>
          <p:grpSpPr>
            <a:xfrm>
              <a:off x="1844952" y="1028704"/>
              <a:ext cx="8494436" cy="1579353"/>
              <a:chOff x="1844952" y="1028704"/>
              <a:chExt cx="8494436" cy="1579353"/>
            </a:xfrm>
          </p:grpSpPr>
          <p:cxnSp>
            <p:nvCxnSpPr>
              <p:cNvPr id="20" name="直接连接符 19"/>
              <p:cNvCxnSpPr/>
              <p:nvPr userDrawn="1">
                <p:custDataLst>
                  <p:tags r:id="rId17"/>
                </p:custDataLst>
              </p:nvPr>
            </p:nvCxnSpPr>
            <p:spPr>
              <a:xfrm flipV="1">
                <a:off x="1881257" y="1057553"/>
                <a:ext cx="0" cy="1550504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 userDrawn="1">
                <p:custDataLst>
                  <p:tags r:id="rId18"/>
                </p:custDataLst>
              </p:nvPr>
            </p:nvCxnSpPr>
            <p:spPr>
              <a:xfrm flipV="1">
                <a:off x="10308674" y="1057553"/>
                <a:ext cx="0" cy="1550504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 userDrawn="1">
                <p:custDataLst>
                  <p:tags r:id="rId19"/>
                </p:custDataLst>
              </p:nvPr>
            </p:nvCxnSpPr>
            <p:spPr>
              <a:xfrm flipH="1">
                <a:off x="1844952" y="1028704"/>
                <a:ext cx="8494436" cy="0"/>
              </a:xfrm>
              <a:prstGeom prst="line">
                <a:avLst/>
              </a:prstGeom>
              <a:ln w="63500">
                <a:gradFill flip="none" rotWithShape="1">
                  <a:gsLst>
                    <a:gs pos="0">
                      <a:schemeClr val="accent1"/>
                    </a:gs>
                    <a:gs pos="58000">
                      <a:schemeClr val="accent1">
                        <a:lumMod val="40000"/>
                        <a:lumOff val="60000"/>
                      </a:schemeClr>
                    </a:gs>
                    <a:gs pos="100000">
                      <a:schemeClr val="accent1"/>
                    </a:gs>
                  </a:gsLst>
                  <a:lin ang="0" scaled="0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合 15"/>
            <p:cNvGrpSpPr/>
            <p:nvPr userDrawn="1"/>
          </p:nvGrpSpPr>
          <p:grpSpPr>
            <a:xfrm flipV="1">
              <a:off x="1844952" y="4074976"/>
              <a:ext cx="8494436" cy="1975897"/>
              <a:chOff x="1844952" y="1028704"/>
              <a:chExt cx="8494436" cy="1579353"/>
            </a:xfrm>
          </p:grpSpPr>
          <p:cxnSp>
            <p:nvCxnSpPr>
              <p:cNvPr id="17" name="直接连接符 16"/>
              <p:cNvCxnSpPr/>
              <p:nvPr userDrawn="1">
                <p:custDataLst>
                  <p:tags r:id="rId20"/>
                </p:custDataLst>
              </p:nvPr>
            </p:nvCxnSpPr>
            <p:spPr>
              <a:xfrm flipV="1">
                <a:off x="1881257" y="1057553"/>
                <a:ext cx="0" cy="1550504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 userDrawn="1">
                <p:custDataLst>
                  <p:tags r:id="rId21"/>
                </p:custDataLst>
              </p:nvPr>
            </p:nvCxnSpPr>
            <p:spPr>
              <a:xfrm flipV="1">
                <a:off x="10308674" y="1057553"/>
                <a:ext cx="0" cy="1550504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 userDrawn="1">
                <p:custDataLst>
                  <p:tags r:id="rId22"/>
                </p:custDataLst>
              </p:nvPr>
            </p:nvCxnSpPr>
            <p:spPr>
              <a:xfrm flipH="1">
                <a:off x="1844952" y="1028704"/>
                <a:ext cx="8494436" cy="0"/>
              </a:xfrm>
              <a:prstGeom prst="line">
                <a:avLst/>
              </a:prstGeom>
              <a:ln w="63500">
                <a:gradFill flip="none" rotWithShape="1">
                  <a:gsLst>
                    <a:gs pos="0">
                      <a:schemeClr val="accent1"/>
                    </a:gs>
                    <a:gs pos="58000">
                      <a:schemeClr val="accent1">
                        <a:lumMod val="40000"/>
                        <a:lumOff val="60000"/>
                      </a:schemeClr>
                    </a:gs>
                    <a:gs pos="100000">
                      <a:schemeClr val="accent1"/>
                    </a:gs>
                  </a:gsLst>
                  <a:lin ang="0" scaled="0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3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4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25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6"/>
            </p:custDataLst>
          </p:nvPr>
        </p:nvSpPr>
        <p:spPr>
          <a:xfrm>
            <a:off x="2111680" y="3069934"/>
            <a:ext cx="4920615" cy="761048"/>
          </a:xfrm>
        </p:spPr>
        <p:txBody>
          <a:bodyPr vert="horz" lIns="90170" tIns="46990" rIns="90170" bIns="46990" rtlCol="0" anchor="b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4050" b="1" i="0" u="none" strike="noStrike" kern="1200" cap="none" spc="6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3"/>
            <p:custDataLst>
              <p:tags r:id="rId27"/>
            </p:custDataLst>
          </p:nvPr>
        </p:nvSpPr>
        <p:spPr>
          <a:xfrm>
            <a:off x="2111680" y="4333397"/>
            <a:ext cx="4920615" cy="602623"/>
          </a:xfrm>
        </p:spPr>
        <p:txBody>
          <a:bodyPr lIns="90170" tIns="46990" rIns="90170" bIns="46990">
            <a:normAutofit/>
          </a:bodyPr>
          <a:lstStyle>
            <a:lvl1pPr marL="0" indent="0" algn="ctr">
              <a:buNone/>
              <a:defRPr sz="15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>
            <p:custDataLst>
              <p:tags r:id="rId2"/>
            </p:custDataLst>
          </p:nvPr>
        </p:nvGrpSpPr>
        <p:grpSpPr>
          <a:xfrm rot="0">
            <a:off x="8482965" y="496808"/>
            <a:ext cx="391001" cy="321469"/>
            <a:chOff x="383382" y="4958557"/>
            <a:chExt cx="521493" cy="428627"/>
          </a:xfrm>
        </p:grpSpPr>
        <p:cxnSp>
          <p:nvCxnSpPr>
            <p:cNvPr id="15" name="直接连接符 14"/>
            <p:cNvCxnSpPr/>
            <p:nvPr userDrawn="1">
              <p:custDataLst>
                <p:tags r:id="rId3"/>
              </p:custDataLst>
            </p:nvPr>
          </p:nvCxnSpPr>
          <p:spPr>
            <a:xfrm>
              <a:off x="383382" y="4958557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7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 userDrawn="1">
              <p:custDataLst>
                <p:tags r:id="rId4"/>
              </p:custDataLst>
            </p:nvPr>
          </p:nvCxnSpPr>
          <p:spPr>
            <a:xfrm>
              <a:off x="383382" y="5172871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7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 userDrawn="1">
              <p:custDataLst>
                <p:tags r:id="rId5"/>
              </p:custDataLst>
            </p:nvPr>
          </p:nvCxnSpPr>
          <p:spPr>
            <a:xfrm>
              <a:off x="383382" y="5387184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7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任意多边形: 形状 17"/>
          <p:cNvSpPr/>
          <p:nvPr userDrawn="1">
            <p:custDataLst>
              <p:tags r:id="rId6"/>
            </p:custDataLst>
          </p:nvPr>
        </p:nvSpPr>
        <p:spPr>
          <a:xfrm rot="10800000">
            <a:off x="118110" y="6153785"/>
            <a:ext cx="1082993" cy="704215"/>
          </a:xfrm>
          <a:custGeom>
            <a:avLst/>
            <a:gdLst>
              <a:gd name="connsiteX0" fmla="*/ 0 w 4498061"/>
              <a:gd name="connsiteY0" fmla="*/ 0 h 2192408"/>
              <a:gd name="connsiteX1" fmla="*/ 4498061 w 4498061"/>
              <a:gd name="connsiteY1" fmla="*/ 0 h 2192408"/>
              <a:gd name="connsiteX2" fmla="*/ 4489445 w 4498061"/>
              <a:gd name="connsiteY2" fmla="*/ 170624 h 2192408"/>
              <a:gd name="connsiteX3" fmla="*/ 2249030 w 4498061"/>
              <a:gd name="connsiteY3" fmla="*/ 2192408 h 2192408"/>
              <a:gd name="connsiteX4" fmla="*/ 8615 w 4498061"/>
              <a:gd name="connsiteY4" fmla="*/ 170624 h 219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061" h="2192408">
                <a:moveTo>
                  <a:pt x="0" y="0"/>
                </a:moveTo>
                <a:lnTo>
                  <a:pt x="4498061" y="0"/>
                </a:lnTo>
                <a:lnTo>
                  <a:pt x="4489445" y="170624"/>
                </a:lnTo>
                <a:cubicBezTo>
                  <a:pt x="4374118" y="1306230"/>
                  <a:pt x="3415063" y="2192408"/>
                  <a:pt x="2249030" y="2192408"/>
                </a:cubicBezTo>
                <a:cubicBezTo>
                  <a:pt x="1082998" y="2192408"/>
                  <a:pt x="123943" y="1306230"/>
                  <a:pt x="8615" y="170624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02411" y="498476"/>
            <a:ext cx="8139178" cy="331473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19551" y="304165"/>
            <a:ext cx="8704898" cy="62496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grpSp>
        <p:nvGrpSpPr>
          <p:cNvPr id="22" name="组合 21"/>
          <p:cNvGrpSpPr/>
          <p:nvPr userDrawn="1">
            <p:custDataLst>
              <p:tags r:id="rId3"/>
            </p:custDataLst>
          </p:nvPr>
        </p:nvGrpSpPr>
        <p:grpSpPr>
          <a:xfrm rot="0">
            <a:off x="8555355" y="489823"/>
            <a:ext cx="284321" cy="233839"/>
            <a:chOff x="383382" y="4958557"/>
            <a:chExt cx="521493" cy="428627"/>
          </a:xfrm>
        </p:grpSpPr>
        <p:cxnSp>
          <p:nvCxnSpPr>
            <p:cNvPr id="24" name="直接连接符 23"/>
            <p:cNvCxnSpPr/>
            <p:nvPr userDrawn="1">
              <p:custDataLst>
                <p:tags r:id="rId4"/>
              </p:custDataLst>
            </p:nvPr>
          </p:nvCxnSpPr>
          <p:spPr>
            <a:xfrm>
              <a:off x="383382" y="4958557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7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 userDrawn="1">
              <p:custDataLst>
                <p:tags r:id="rId5"/>
              </p:custDataLst>
            </p:nvPr>
          </p:nvCxnSpPr>
          <p:spPr>
            <a:xfrm>
              <a:off x="383382" y="5172871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7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 userDrawn="1">
              <p:custDataLst>
                <p:tags r:id="rId6"/>
              </p:custDataLst>
            </p:nvPr>
          </p:nvCxnSpPr>
          <p:spPr>
            <a:xfrm>
              <a:off x="383382" y="5387184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7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任意多边形: 形状 22"/>
          <p:cNvSpPr/>
          <p:nvPr userDrawn="1">
            <p:custDataLst>
              <p:tags r:id="rId7"/>
            </p:custDataLst>
          </p:nvPr>
        </p:nvSpPr>
        <p:spPr>
          <a:xfrm rot="10800000">
            <a:off x="298609" y="5937647"/>
            <a:ext cx="1082993" cy="528161"/>
          </a:xfrm>
          <a:custGeom>
            <a:avLst/>
            <a:gdLst>
              <a:gd name="connsiteX0" fmla="*/ 0 w 4498061"/>
              <a:gd name="connsiteY0" fmla="*/ 0 h 2192408"/>
              <a:gd name="connsiteX1" fmla="*/ 4498061 w 4498061"/>
              <a:gd name="connsiteY1" fmla="*/ 0 h 2192408"/>
              <a:gd name="connsiteX2" fmla="*/ 4489445 w 4498061"/>
              <a:gd name="connsiteY2" fmla="*/ 170624 h 2192408"/>
              <a:gd name="connsiteX3" fmla="*/ 2249030 w 4498061"/>
              <a:gd name="connsiteY3" fmla="*/ 2192408 h 2192408"/>
              <a:gd name="connsiteX4" fmla="*/ 8615 w 4498061"/>
              <a:gd name="connsiteY4" fmla="*/ 170624 h 219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061" h="2192408">
                <a:moveTo>
                  <a:pt x="0" y="0"/>
                </a:moveTo>
                <a:lnTo>
                  <a:pt x="4498061" y="0"/>
                </a:lnTo>
                <a:lnTo>
                  <a:pt x="4489445" y="170624"/>
                </a:lnTo>
                <a:cubicBezTo>
                  <a:pt x="4374118" y="1306230"/>
                  <a:pt x="3415063" y="2192408"/>
                  <a:pt x="2249030" y="2192408"/>
                </a:cubicBezTo>
                <a:cubicBezTo>
                  <a:pt x="1082998" y="2192408"/>
                  <a:pt x="123943" y="1306230"/>
                  <a:pt x="8615" y="170624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8"/>
            </p:custDataLst>
          </p:nvPr>
        </p:nvSpPr>
        <p:spPr>
          <a:xfrm>
            <a:off x="961200" y="1339650"/>
            <a:ext cx="7219800" cy="542700"/>
          </a:xfrm>
        </p:spPr>
        <p:txBody>
          <a:bodyPr anchor="ctr">
            <a:normAutofit/>
          </a:bodyPr>
          <a:lstStyle>
            <a:lvl1pPr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 userDrawn="1">
            <p:ph sz="quarter" idx="13"/>
            <p:custDataLst>
              <p:tags r:id="rId9"/>
            </p:custDataLst>
          </p:nvPr>
        </p:nvSpPr>
        <p:spPr>
          <a:xfrm>
            <a:off x="960835" y="2594250"/>
            <a:ext cx="7219950" cy="25839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10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11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12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3617595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00" dirty="0">
              <a:sym typeface="+mn-ea"/>
            </a:endParaRPr>
          </a:p>
        </p:txBody>
      </p:sp>
      <p:grpSp>
        <p:nvGrpSpPr>
          <p:cNvPr id="24" name="组合 23"/>
          <p:cNvGrpSpPr/>
          <p:nvPr userDrawn="1">
            <p:custDataLst>
              <p:tags r:id="rId3"/>
            </p:custDataLst>
          </p:nvPr>
        </p:nvGrpSpPr>
        <p:grpSpPr>
          <a:xfrm rot="0">
            <a:off x="8482965" y="496808"/>
            <a:ext cx="391001" cy="321469"/>
            <a:chOff x="383382" y="4958557"/>
            <a:chExt cx="521493" cy="428627"/>
          </a:xfrm>
        </p:grpSpPr>
        <p:cxnSp>
          <p:nvCxnSpPr>
            <p:cNvPr id="26" name="直接连接符 25"/>
            <p:cNvCxnSpPr/>
            <p:nvPr userDrawn="1">
              <p:custDataLst>
                <p:tags r:id="rId4"/>
              </p:custDataLst>
            </p:nvPr>
          </p:nvCxnSpPr>
          <p:spPr>
            <a:xfrm>
              <a:off x="383382" y="4958557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7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 userDrawn="1">
              <p:custDataLst>
                <p:tags r:id="rId5"/>
              </p:custDataLst>
            </p:nvPr>
          </p:nvCxnSpPr>
          <p:spPr>
            <a:xfrm>
              <a:off x="383382" y="5172871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7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>
              <p:custDataLst>
                <p:tags r:id="rId6"/>
              </p:custDataLst>
            </p:nvPr>
          </p:nvCxnSpPr>
          <p:spPr>
            <a:xfrm>
              <a:off x="383382" y="5387184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7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任意多边形: 形状 24"/>
          <p:cNvSpPr/>
          <p:nvPr userDrawn="1">
            <p:custDataLst>
              <p:tags r:id="rId7"/>
            </p:custDataLst>
          </p:nvPr>
        </p:nvSpPr>
        <p:spPr>
          <a:xfrm rot="10800000">
            <a:off x="118110" y="6153785"/>
            <a:ext cx="1082993" cy="704215"/>
          </a:xfrm>
          <a:custGeom>
            <a:avLst/>
            <a:gdLst>
              <a:gd name="connsiteX0" fmla="*/ 0 w 4498061"/>
              <a:gd name="connsiteY0" fmla="*/ 0 h 2192408"/>
              <a:gd name="connsiteX1" fmla="*/ 4498061 w 4498061"/>
              <a:gd name="connsiteY1" fmla="*/ 0 h 2192408"/>
              <a:gd name="connsiteX2" fmla="*/ 4489445 w 4498061"/>
              <a:gd name="connsiteY2" fmla="*/ 170624 h 2192408"/>
              <a:gd name="connsiteX3" fmla="*/ 2249030 w 4498061"/>
              <a:gd name="connsiteY3" fmla="*/ 2192408 h 2192408"/>
              <a:gd name="connsiteX4" fmla="*/ 8615 w 4498061"/>
              <a:gd name="connsiteY4" fmla="*/ 170624 h 219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061" h="2192408">
                <a:moveTo>
                  <a:pt x="0" y="0"/>
                </a:moveTo>
                <a:lnTo>
                  <a:pt x="4498061" y="0"/>
                </a:lnTo>
                <a:lnTo>
                  <a:pt x="4489445" y="170624"/>
                </a:lnTo>
                <a:cubicBezTo>
                  <a:pt x="4374118" y="1306230"/>
                  <a:pt x="3415063" y="2192408"/>
                  <a:pt x="2249030" y="2192408"/>
                </a:cubicBezTo>
                <a:cubicBezTo>
                  <a:pt x="1082998" y="2192408"/>
                  <a:pt x="123943" y="1306230"/>
                  <a:pt x="8615" y="170624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8"/>
            </p:custDataLst>
          </p:nvPr>
        </p:nvSpPr>
        <p:spPr>
          <a:xfrm>
            <a:off x="437400" y="880650"/>
            <a:ext cx="2970000" cy="661500"/>
          </a:xfrm>
        </p:spPr>
        <p:txBody>
          <a:bodyPr anchor="ctr">
            <a:normAutofit/>
          </a:bodyPr>
          <a:lstStyle>
            <a:lvl1pPr>
              <a:defRPr sz="27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9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10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11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 userDrawn="1">
            <p:ph type="body" sz="quarter" idx="13"/>
            <p:custDataLst>
              <p:tags r:id="rId12"/>
            </p:custDataLst>
          </p:nvPr>
        </p:nvSpPr>
        <p:spPr>
          <a:xfrm>
            <a:off x="440100" y="2275650"/>
            <a:ext cx="2967300" cy="30699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 userDrawn="1">
            <p:ph sz="quarter" idx="14"/>
            <p:custDataLst>
              <p:tags r:id="rId13"/>
            </p:custDataLst>
          </p:nvPr>
        </p:nvSpPr>
        <p:spPr>
          <a:xfrm>
            <a:off x="3825900" y="1405930"/>
            <a:ext cx="4860000" cy="3815953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9144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00">
              <a:sym typeface="+mn-ea"/>
            </a:endParaRPr>
          </a:p>
        </p:txBody>
      </p:sp>
      <p:grpSp>
        <p:nvGrpSpPr>
          <p:cNvPr id="12" name="组合 11"/>
          <p:cNvGrpSpPr/>
          <p:nvPr userDrawn="1">
            <p:custDataLst>
              <p:tags r:id="rId3"/>
            </p:custDataLst>
          </p:nvPr>
        </p:nvGrpSpPr>
        <p:grpSpPr>
          <a:xfrm rot="0">
            <a:off x="8482965" y="496808"/>
            <a:ext cx="391001" cy="321469"/>
            <a:chOff x="383382" y="4958557"/>
            <a:chExt cx="521493" cy="428627"/>
          </a:xfrm>
        </p:grpSpPr>
        <p:cxnSp>
          <p:nvCxnSpPr>
            <p:cNvPr id="14" name="直接连接符 13"/>
            <p:cNvCxnSpPr/>
            <p:nvPr userDrawn="1">
              <p:custDataLst>
                <p:tags r:id="rId4"/>
              </p:custDataLst>
            </p:nvPr>
          </p:nvCxnSpPr>
          <p:spPr>
            <a:xfrm>
              <a:off x="383382" y="4958557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7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 userDrawn="1">
              <p:custDataLst>
                <p:tags r:id="rId5"/>
              </p:custDataLst>
            </p:nvPr>
          </p:nvCxnSpPr>
          <p:spPr>
            <a:xfrm>
              <a:off x="383382" y="5172871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7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 userDrawn="1">
              <p:custDataLst>
                <p:tags r:id="rId6"/>
              </p:custDataLst>
            </p:nvPr>
          </p:nvCxnSpPr>
          <p:spPr>
            <a:xfrm>
              <a:off x="383382" y="5387184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7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任意多边形: 形状 12"/>
          <p:cNvSpPr/>
          <p:nvPr userDrawn="1">
            <p:custDataLst>
              <p:tags r:id="rId7"/>
            </p:custDataLst>
          </p:nvPr>
        </p:nvSpPr>
        <p:spPr>
          <a:xfrm rot="10800000">
            <a:off x="118110" y="6153785"/>
            <a:ext cx="1082993" cy="704215"/>
          </a:xfrm>
          <a:custGeom>
            <a:avLst/>
            <a:gdLst>
              <a:gd name="connsiteX0" fmla="*/ 0 w 4498061"/>
              <a:gd name="connsiteY0" fmla="*/ 0 h 2192408"/>
              <a:gd name="connsiteX1" fmla="*/ 4498061 w 4498061"/>
              <a:gd name="connsiteY1" fmla="*/ 0 h 2192408"/>
              <a:gd name="connsiteX2" fmla="*/ 4489445 w 4498061"/>
              <a:gd name="connsiteY2" fmla="*/ 170624 h 2192408"/>
              <a:gd name="connsiteX3" fmla="*/ 2249030 w 4498061"/>
              <a:gd name="connsiteY3" fmla="*/ 2192408 h 2192408"/>
              <a:gd name="connsiteX4" fmla="*/ 8615 w 4498061"/>
              <a:gd name="connsiteY4" fmla="*/ 170624 h 219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061" h="2192408">
                <a:moveTo>
                  <a:pt x="0" y="0"/>
                </a:moveTo>
                <a:lnTo>
                  <a:pt x="4498061" y="0"/>
                </a:lnTo>
                <a:lnTo>
                  <a:pt x="4489445" y="170624"/>
                </a:lnTo>
                <a:cubicBezTo>
                  <a:pt x="4374118" y="1306230"/>
                  <a:pt x="3415063" y="2192408"/>
                  <a:pt x="2249030" y="2192408"/>
                </a:cubicBezTo>
                <a:cubicBezTo>
                  <a:pt x="1082998" y="2192408"/>
                  <a:pt x="123943" y="1306230"/>
                  <a:pt x="8615" y="170624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sz="10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459000" y="859500"/>
            <a:ext cx="8232300" cy="469800"/>
          </a:xfrm>
        </p:spPr>
        <p:txBody>
          <a:bodyPr anchor="ctr">
            <a:normAutofit/>
          </a:bodyPr>
          <a:lstStyle>
            <a:lvl1pPr algn="ctr">
              <a:defRPr sz="27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2"/>
            </p:custDataLst>
          </p:nvPr>
        </p:nvSpPr>
        <p:spPr>
          <a:xfrm>
            <a:off x="459000" y="1763100"/>
            <a:ext cx="8231981" cy="621000"/>
          </a:xfrm>
        </p:spPr>
        <p:txBody>
          <a:bodyPr>
            <a:normAutofit/>
          </a:bodyPr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3"/>
            </p:custDataLst>
          </p:nvPr>
        </p:nvSpPr>
        <p:spPr>
          <a:xfrm>
            <a:off x="459581" y="3236850"/>
            <a:ext cx="8224200" cy="25731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5029201"/>
            <a:ext cx="9144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00">
              <a:sym typeface="+mn-ea"/>
            </a:endParaRPr>
          </a:p>
        </p:txBody>
      </p:sp>
      <p:grpSp>
        <p:nvGrpSpPr>
          <p:cNvPr id="30" name="组合 29"/>
          <p:cNvGrpSpPr/>
          <p:nvPr userDrawn="1">
            <p:custDataLst>
              <p:tags r:id="rId3"/>
            </p:custDataLst>
          </p:nvPr>
        </p:nvGrpSpPr>
        <p:grpSpPr>
          <a:xfrm rot="0">
            <a:off x="8482965" y="496808"/>
            <a:ext cx="391001" cy="321469"/>
            <a:chOff x="383382" y="4958557"/>
            <a:chExt cx="521493" cy="428627"/>
          </a:xfrm>
        </p:grpSpPr>
        <p:cxnSp>
          <p:nvCxnSpPr>
            <p:cNvPr id="32" name="直接连接符 31"/>
            <p:cNvCxnSpPr/>
            <p:nvPr userDrawn="1">
              <p:custDataLst>
                <p:tags r:id="rId4"/>
              </p:custDataLst>
            </p:nvPr>
          </p:nvCxnSpPr>
          <p:spPr>
            <a:xfrm>
              <a:off x="383382" y="4958557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7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 userDrawn="1">
              <p:custDataLst>
                <p:tags r:id="rId5"/>
              </p:custDataLst>
            </p:nvPr>
          </p:nvCxnSpPr>
          <p:spPr>
            <a:xfrm>
              <a:off x="383382" y="5172871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7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 userDrawn="1">
              <p:custDataLst>
                <p:tags r:id="rId6"/>
              </p:custDataLst>
            </p:nvPr>
          </p:nvCxnSpPr>
          <p:spPr>
            <a:xfrm>
              <a:off x="383382" y="5387184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7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任意多边形: 形状 30"/>
          <p:cNvSpPr/>
          <p:nvPr userDrawn="1">
            <p:custDataLst>
              <p:tags r:id="rId7"/>
            </p:custDataLst>
          </p:nvPr>
        </p:nvSpPr>
        <p:spPr>
          <a:xfrm rot="10800000">
            <a:off x="118110" y="6153785"/>
            <a:ext cx="1082993" cy="704215"/>
          </a:xfrm>
          <a:custGeom>
            <a:avLst/>
            <a:gdLst>
              <a:gd name="connsiteX0" fmla="*/ 0 w 4498061"/>
              <a:gd name="connsiteY0" fmla="*/ 0 h 2192408"/>
              <a:gd name="connsiteX1" fmla="*/ 4498061 w 4498061"/>
              <a:gd name="connsiteY1" fmla="*/ 0 h 2192408"/>
              <a:gd name="connsiteX2" fmla="*/ 4489445 w 4498061"/>
              <a:gd name="connsiteY2" fmla="*/ 170624 h 2192408"/>
              <a:gd name="connsiteX3" fmla="*/ 2249030 w 4498061"/>
              <a:gd name="connsiteY3" fmla="*/ 2192408 h 2192408"/>
              <a:gd name="connsiteX4" fmla="*/ 8615 w 4498061"/>
              <a:gd name="connsiteY4" fmla="*/ 170624 h 219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061" h="2192408">
                <a:moveTo>
                  <a:pt x="0" y="0"/>
                </a:moveTo>
                <a:lnTo>
                  <a:pt x="4498061" y="0"/>
                </a:lnTo>
                <a:lnTo>
                  <a:pt x="4489445" y="170624"/>
                </a:lnTo>
                <a:cubicBezTo>
                  <a:pt x="4374118" y="1306230"/>
                  <a:pt x="3415063" y="2192408"/>
                  <a:pt x="2249030" y="2192408"/>
                </a:cubicBezTo>
                <a:cubicBezTo>
                  <a:pt x="1082998" y="2192408"/>
                  <a:pt x="123943" y="1306230"/>
                  <a:pt x="8615" y="170624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8"/>
            </p:custDataLst>
          </p:nvPr>
        </p:nvSpPr>
        <p:spPr>
          <a:xfrm>
            <a:off x="453600" y="740250"/>
            <a:ext cx="8232300" cy="423900"/>
          </a:xfrm>
        </p:spPr>
        <p:txBody>
          <a:bodyPr anchor="ctr">
            <a:normAutofit/>
          </a:bodyPr>
          <a:lstStyle>
            <a:lvl1pPr algn="ctr"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9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10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11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 userDrawn="1">
            <p:ph sz="quarter" idx="13"/>
            <p:custDataLst>
              <p:tags r:id="rId12"/>
            </p:custDataLst>
          </p:nvPr>
        </p:nvSpPr>
        <p:spPr>
          <a:xfrm>
            <a:off x="453628" y="2082600"/>
            <a:ext cx="8243100" cy="24084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 userDrawn="1">
            <p:ph type="body" sz="quarter" idx="14"/>
            <p:custDataLst>
              <p:tags r:id="rId13"/>
            </p:custDataLst>
          </p:nvPr>
        </p:nvSpPr>
        <p:spPr>
          <a:xfrm>
            <a:off x="445500" y="5306850"/>
            <a:ext cx="8251200" cy="7587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0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3"/>
            </p:custDataLst>
          </p:nvPr>
        </p:nvSpPr>
        <p:spPr>
          <a:xfrm>
            <a:off x="434700" y="292846"/>
            <a:ext cx="8278200" cy="331473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4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5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6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 userDrawn="1">
            <p:ph sz="quarter" idx="13"/>
            <p:custDataLst>
              <p:tags r:id="rId7"/>
            </p:custDataLst>
          </p:nvPr>
        </p:nvSpPr>
        <p:spPr>
          <a:xfrm>
            <a:off x="434700" y="2025000"/>
            <a:ext cx="4006800" cy="21708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 userDrawn="1">
            <p:ph sz="quarter" idx="14"/>
            <p:custDataLst>
              <p:tags r:id="rId8"/>
            </p:custDataLst>
          </p:nvPr>
        </p:nvSpPr>
        <p:spPr>
          <a:xfrm>
            <a:off x="4681800" y="2025000"/>
            <a:ext cx="4025700" cy="21708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 userDrawn="1">
            <p:ph type="body" sz="quarter" idx="15"/>
            <p:custDataLst>
              <p:tags r:id="rId9"/>
            </p:custDataLst>
          </p:nvPr>
        </p:nvSpPr>
        <p:spPr>
          <a:xfrm>
            <a:off x="429300" y="4914450"/>
            <a:ext cx="4006800" cy="5859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 userDrawn="1">
            <p:ph type="body" sz="quarter" idx="16"/>
            <p:custDataLst>
              <p:tags r:id="rId10"/>
            </p:custDataLst>
          </p:nvPr>
        </p:nvSpPr>
        <p:spPr>
          <a:xfrm>
            <a:off x="4689900" y="4910850"/>
            <a:ext cx="4025700" cy="5859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grpSp>
        <p:nvGrpSpPr>
          <p:cNvPr id="23" name="组合 22"/>
          <p:cNvGrpSpPr/>
          <p:nvPr userDrawn="1">
            <p:custDataLst>
              <p:tags r:id="rId11"/>
            </p:custDataLst>
          </p:nvPr>
        </p:nvGrpSpPr>
        <p:grpSpPr>
          <a:xfrm rot="0">
            <a:off x="8482965" y="496808"/>
            <a:ext cx="391001" cy="321469"/>
            <a:chOff x="383382" y="4958557"/>
            <a:chExt cx="521493" cy="428627"/>
          </a:xfrm>
        </p:grpSpPr>
        <p:cxnSp>
          <p:nvCxnSpPr>
            <p:cNvPr id="25" name="直接连接符 24"/>
            <p:cNvCxnSpPr/>
            <p:nvPr userDrawn="1">
              <p:custDataLst>
                <p:tags r:id="rId12"/>
              </p:custDataLst>
            </p:nvPr>
          </p:nvCxnSpPr>
          <p:spPr>
            <a:xfrm>
              <a:off x="383382" y="4958557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7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 userDrawn="1">
              <p:custDataLst>
                <p:tags r:id="rId13"/>
              </p:custDataLst>
            </p:nvPr>
          </p:nvCxnSpPr>
          <p:spPr>
            <a:xfrm>
              <a:off x="383382" y="5172871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7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 userDrawn="1">
              <p:custDataLst>
                <p:tags r:id="rId14"/>
              </p:custDataLst>
            </p:nvPr>
          </p:nvCxnSpPr>
          <p:spPr>
            <a:xfrm>
              <a:off x="383382" y="5387184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7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任意多边形: 形状 23"/>
          <p:cNvSpPr/>
          <p:nvPr userDrawn="1">
            <p:custDataLst>
              <p:tags r:id="rId15"/>
            </p:custDataLst>
          </p:nvPr>
        </p:nvSpPr>
        <p:spPr>
          <a:xfrm rot="10800000">
            <a:off x="118110" y="6153785"/>
            <a:ext cx="1082993" cy="704215"/>
          </a:xfrm>
          <a:custGeom>
            <a:avLst/>
            <a:gdLst>
              <a:gd name="connsiteX0" fmla="*/ 0 w 4498061"/>
              <a:gd name="connsiteY0" fmla="*/ 0 h 2192408"/>
              <a:gd name="connsiteX1" fmla="*/ 4498061 w 4498061"/>
              <a:gd name="connsiteY1" fmla="*/ 0 h 2192408"/>
              <a:gd name="connsiteX2" fmla="*/ 4489445 w 4498061"/>
              <a:gd name="connsiteY2" fmla="*/ 170624 h 2192408"/>
              <a:gd name="connsiteX3" fmla="*/ 2249030 w 4498061"/>
              <a:gd name="connsiteY3" fmla="*/ 2192408 h 2192408"/>
              <a:gd name="connsiteX4" fmla="*/ 8615 w 4498061"/>
              <a:gd name="connsiteY4" fmla="*/ 170624 h 219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061" h="2192408">
                <a:moveTo>
                  <a:pt x="0" y="0"/>
                </a:moveTo>
                <a:lnTo>
                  <a:pt x="4498061" y="0"/>
                </a:lnTo>
                <a:lnTo>
                  <a:pt x="4489445" y="170624"/>
                </a:lnTo>
                <a:cubicBezTo>
                  <a:pt x="4374118" y="1306230"/>
                  <a:pt x="3415063" y="2192408"/>
                  <a:pt x="2249030" y="2192408"/>
                </a:cubicBezTo>
                <a:cubicBezTo>
                  <a:pt x="1082998" y="2192408"/>
                  <a:pt x="123943" y="1306230"/>
                  <a:pt x="8615" y="170624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任意多边形: 形状 62"/>
          <p:cNvSpPr/>
          <p:nvPr userDrawn="1">
            <p:custDataLst>
              <p:tags r:id="rId2"/>
            </p:custDataLst>
          </p:nvPr>
        </p:nvSpPr>
        <p:spPr>
          <a:xfrm>
            <a:off x="4853940" y="0"/>
            <a:ext cx="3373755" cy="2192655"/>
          </a:xfrm>
          <a:custGeom>
            <a:avLst/>
            <a:gdLst>
              <a:gd name="connsiteX0" fmla="*/ 0 w 4498061"/>
              <a:gd name="connsiteY0" fmla="*/ 0 h 2192408"/>
              <a:gd name="connsiteX1" fmla="*/ 4498061 w 4498061"/>
              <a:gd name="connsiteY1" fmla="*/ 0 h 2192408"/>
              <a:gd name="connsiteX2" fmla="*/ 4489445 w 4498061"/>
              <a:gd name="connsiteY2" fmla="*/ 170624 h 2192408"/>
              <a:gd name="connsiteX3" fmla="*/ 2249030 w 4498061"/>
              <a:gd name="connsiteY3" fmla="*/ 2192408 h 2192408"/>
              <a:gd name="connsiteX4" fmla="*/ 8615 w 4498061"/>
              <a:gd name="connsiteY4" fmla="*/ 170624 h 219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061" h="2192408">
                <a:moveTo>
                  <a:pt x="0" y="0"/>
                </a:moveTo>
                <a:lnTo>
                  <a:pt x="4498061" y="0"/>
                </a:lnTo>
                <a:lnTo>
                  <a:pt x="4489445" y="170624"/>
                </a:lnTo>
                <a:cubicBezTo>
                  <a:pt x="4374118" y="1306230"/>
                  <a:pt x="3415063" y="2192408"/>
                  <a:pt x="2249030" y="2192408"/>
                </a:cubicBezTo>
                <a:cubicBezTo>
                  <a:pt x="1082998" y="2192408"/>
                  <a:pt x="123943" y="1306230"/>
                  <a:pt x="8615" y="170624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64" name="任意多边形: 形状 63"/>
          <p:cNvSpPr/>
          <p:nvPr userDrawn="1">
            <p:custDataLst>
              <p:tags r:id="rId3"/>
            </p:custDataLst>
          </p:nvPr>
        </p:nvSpPr>
        <p:spPr>
          <a:xfrm>
            <a:off x="1099185" y="5164455"/>
            <a:ext cx="2669381" cy="1693545"/>
          </a:xfrm>
          <a:custGeom>
            <a:avLst/>
            <a:gdLst>
              <a:gd name="connsiteX0" fmla="*/ 1779745 w 3559491"/>
              <a:gd name="connsiteY0" fmla="*/ 0 h 1693763"/>
              <a:gd name="connsiteX1" fmla="*/ 3554851 w 3559491"/>
              <a:gd name="connsiteY1" fmla="*/ 1601882 h 1693763"/>
              <a:gd name="connsiteX2" fmla="*/ 3559491 w 3559491"/>
              <a:gd name="connsiteY2" fmla="*/ 1693763 h 1693763"/>
              <a:gd name="connsiteX3" fmla="*/ 0 w 3559491"/>
              <a:gd name="connsiteY3" fmla="*/ 1693763 h 1693763"/>
              <a:gd name="connsiteX4" fmla="*/ 4639 w 3559491"/>
              <a:gd name="connsiteY4" fmla="*/ 1601882 h 1693763"/>
              <a:gd name="connsiteX5" fmla="*/ 1779745 w 3559491"/>
              <a:gd name="connsiteY5" fmla="*/ 0 h 1693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59491" h="1693763">
                <a:moveTo>
                  <a:pt x="1779745" y="0"/>
                </a:moveTo>
                <a:cubicBezTo>
                  <a:pt x="2703606" y="0"/>
                  <a:pt x="3463476" y="702129"/>
                  <a:pt x="3554851" y="1601882"/>
                </a:cubicBezTo>
                <a:lnTo>
                  <a:pt x="3559491" y="1693763"/>
                </a:lnTo>
                <a:lnTo>
                  <a:pt x="0" y="1693763"/>
                </a:lnTo>
                <a:lnTo>
                  <a:pt x="4639" y="1601882"/>
                </a:lnTo>
                <a:cubicBezTo>
                  <a:pt x="96014" y="702129"/>
                  <a:pt x="855884" y="0"/>
                  <a:pt x="1779745" y="0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 dirty="0"/>
          </a:p>
        </p:txBody>
      </p:sp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0" y="1576668"/>
            <a:ext cx="9144000" cy="370466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0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5"/>
            </p:custDataLst>
          </p:nvPr>
        </p:nvSpPr>
        <p:spPr>
          <a:xfrm>
            <a:off x="1142100" y="1637550"/>
            <a:ext cx="6858000" cy="1790100"/>
          </a:xfrm>
        </p:spPr>
        <p:txBody>
          <a:bodyPr anchor="b">
            <a:normAutofit/>
          </a:bodyPr>
          <a:lstStyle>
            <a:lvl1pPr algn="ctr">
              <a:defRPr sz="45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6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7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8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 userDrawn="1">
            <p:ph type="body" sz="quarter" idx="13"/>
            <p:custDataLst>
              <p:tags r:id="rId9"/>
            </p:custDataLst>
          </p:nvPr>
        </p:nvSpPr>
        <p:spPr>
          <a:xfrm>
            <a:off x="1141810" y="4069800"/>
            <a:ext cx="6858000" cy="1242000"/>
          </a:xfrm>
        </p:spPr>
        <p:txBody>
          <a:bodyPr>
            <a:normAutofit/>
          </a:bodyPr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组合 55"/>
          <p:cNvGrpSpPr/>
          <p:nvPr userDrawn="1">
            <p:custDataLst>
              <p:tags r:id="rId2"/>
            </p:custDataLst>
          </p:nvPr>
        </p:nvGrpSpPr>
        <p:grpSpPr>
          <a:xfrm>
            <a:off x="287536" y="0"/>
            <a:ext cx="8145660" cy="6868160"/>
            <a:chOff x="383382" y="0"/>
            <a:chExt cx="10860880" cy="6868160"/>
          </a:xfrm>
        </p:grpSpPr>
        <p:grpSp>
          <p:nvGrpSpPr>
            <p:cNvPr id="55" name="组合 54"/>
            <p:cNvGrpSpPr/>
            <p:nvPr userDrawn="1"/>
          </p:nvGrpSpPr>
          <p:grpSpPr>
            <a:xfrm>
              <a:off x="1074934" y="0"/>
              <a:ext cx="10169328" cy="6868160"/>
              <a:chOff x="1074934" y="0"/>
              <a:chExt cx="10169328" cy="6868160"/>
            </a:xfrm>
          </p:grpSpPr>
          <p:sp>
            <p:nvSpPr>
              <p:cNvPr id="11" name="任意多边形: 形状 10"/>
              <p:cNvSpPr/>
              <p:nvPr userDrawn="1">
                <p:custDataLst>
                  <p:tags r:id="rId3"/>
                </p:custDataLst>
              </p:nvPr>
            </p:nvSpPr>
            <p:spPr>
              <a:xfrm>
                <a:off x="6471729" y="0"/>
                <a:ext cx="4498061" cy="2192408"/>
              </a:xfrm>
              <a:custGeom>
                <a:avLst/>
                <a:gdLst>
                  <a:gd name="connsiteX0" fmla="*/ 0 w 4498061"/>
                  <a:gd name="connsiteY0" fmla="*/ 0 h 2192408"/>
                  <a:gd name="connsiteX1" fmla="*/ 4498061 w 4498061"/>
                  <a:gd name="connsiteY1" fmla="*/ 0 h 2192408"/>
                  <a:gd name="connsiteX2" fmla="*/ 4489445 w 4498061"/>
                  <a:gd name="connsiteY2" fmla="*/ 170624 h 2192408"/>
                  <a:gd name="connsiteX3" fmla="*/ 2249030 w 4498061"/>
                  <a:gd name="connsiteY3" fmla="*/ 2192408 h 2192408"/>
                  <a:gd name="connsiteX4" fmla="*/ 8615 w 4498061"/>
                  <a:gd name="connsiteY4" fmla="*/ 170624 h 219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8061" h="2192408">
                    <a:moveTo>
                      <a:pt x="0" y="0"/>
                    </a:moveTo>
                    <a:lnTo>
                      <a:pt x="4498061" y="0"/>
                    </a:lnTo>
                    <a:lnTo>
                      <a:pt x="4489445" y="170624"/>
                    </a:lnTo>
                    <a:cubicBezTo>
                      <a:pt x="4374118" y="1306230"/>
                      <a:pt x="3415063" y="2192408"/>
                      <a:pt x="2249030" y="2192408"/>
                    </a:cubicBezTo>
                    <a:cubicBezTo>
                      <a:pt x="1082998" y="2192408"/>
                      <a:pt x="123943" y="1306230"/>
                      <a:pt x="8615" y="170624"/>
                    </a:cubicBezTo>
                    <a:close/>
                  </a:path>
                </a:pathLst>
              </a:cu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13" name="任意多边形: 形状 12"/>
              <p:cNvSpPr/>
              <p:nvPr userDrawn="1">
                <p:custDataLst>
                  <p:tags r:id="rId4"/>
                </p:custDataLst>
              </p:nvPr>
            </p:nvSpPr>
            <p:spPr>
              <a:xfrm>
                <a:off x="1465625" y="5164237"/>
                <a:ext cx="3559491" cy="1693763"/>
              </a:xfrm>
              <a:custGeom>
                <a:avLst/>
                <a:gdLst>
                  <a:gd name="connsiteX0" fmla="*/ 1779745 w 3559491"/>
                  <a:gd name="connsiteY0" fmla="*/ 0 h 1693763"/>
                  <a:gd name="connsiteX1" fmla="*/ 3554851 w 3559491"/>
                  <a:gd name="connsiteY1" fmla="*/ 1601882 h 1693763"/>
                  <a:gd name="connsiteX2" fmla="*/ 3559491 w 3559491"/>
                  <a:gd name="connsiteY2" fmla="*/ 1693763 h 1693763"/>
                  <a:gd name="connsiteX3" fmla="*/ 0 w 3559491"/>
                  <a:gd name="connsiteY3" fmla="*/ 1693763 h 1693763"/>
                  <a:gd name="connsiteX4" fmla="*/ 4639 w 3559491"/>
                  <a:gd name="connsiteY4" fmla="*/ 1601882 h 1693763"/>
                  <a:gd name="connsiteX5" fmla="*/ 1779745 w 3559491"/>
                  <a:gd name="connsiteY5" fmla="*/ 0 h 1693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59491" h="1693763">
                    <a:moveTo>
                      <a:pt x="1779745" y="0"/>
                    </a:moveTo>
                    <a:cubicBezTo>
                      <a:pt x="2703606" y="0"/>
                      <a:pt x="3463476" y="702129"/>
                      <a:pt x="3554851" y="1601882"/>
                    </a:cubicBezTo>
                    <a:lnTo>
                      <a:pt x="3559491" y="1693763"/>
                    </a:lnTo>
                    <a:lnTo>
                      <a:pt x="0" y="1693763"/>
                    </a:lnTo>
                    <a:lnTo>
                      <a:pt x="4639" y="1601882"/>
                    </a:lnTo>
                    <a:cubicBezTo>
                      <a:pt x="96014" y="702129"/>
                      <a:pt x="855884" y="0"/>
                      <a:pt x="1779745" y="0"/>
                    </a:cubicBezTo>
                    <a:close/>
                  </a:path>
                </a:pathLst>
              </a:cu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dirty="0"/>
              </a:p>
            </p:txBody>
          </p:sp>
          <p:sp>
            <p:nvSpPr>
              <p:cNvPr id="8" name="矩形 7"/>
              <p:cNvSpPr/>
              <p:nvPr userDrawn="1">
                <p:custDataLst>
                  <p:tags r:id="rId5"/>
                </p:custDataLst>
              </p:nvPr>
            </p:nvSpPr>
            <p:spPr>
              <a:xfrm>
                <a:off x="1074934" y="0"/>
                <a:ext cx="2379466" cy="1660525"/>
              </a:xfrm>
              <a:prstGeom prst="rect">
                <a:avLst/>
              </a:prstGeom>
              <a:solidFill>
                <a:schemeClr val="tx2">
                  <a:alpha val="5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15" name="矩形 14"/>
              <p:cNvSpPr/>
              <p:nvPr userDrawn="1">
                <p:custDataLst>
                  <p:tags r:id="rId6"/>
                </p:custDataLst>
              </p:nvPr>
            </p:nvSpPr>
            <p:spPr>
              <a:xfrm>
                <a:off x="8075999" y="5283200"/>
                <a:ext cx="3168263" cy="1584960"/>
              </a:xfrm>
              <a:prstGeom prst="rect">
                <a:avLst/>
              </a:prstGeom>
              <a:solidFill>
                <a:schemeClr val="tx2">
                  <a:alpha val="5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</p:grpSp>
        <p:grpSp>
          <p:nvGrpSpPr>
            <p:cNvPr id="27" name="组合 26"/>
            <p:cNvGrpSpPr/>
            <p:nvPr userDrawn="1"/>
          </p:nvGrpSpPr>
          <p:grpSpPr>
            <a:xfrm>
              <a:off x="383382" y="4958557"/>
              <a:ext cx="521493" cy="428627"/>
              <a:chOff x="383382" y="4958557"/>
              <a:chExt cx="521493" cy="428627"/>
            </a:xfrm>
          </p:grpSpPr>
          <p:cxnSp>
            <p:nvCxnSpPr>
              <p:cNvPr id="12" name="直接连接符 11"/>
              <p:cNvCxnSpPr/>
              <p:nvPr userDrawn="1">
                <p:custDataLst>
                  <p:tags r:id="rId7"/>
                </p:custDataLst>
              </p:nvPr>
            </p:nvCxnSpPr>
            <p:spPr>
              <a:xfrm>
                <a:off x="383382" y="4958557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 userDrawn="1">
                <p:custDataLst>
                  <p:tags r:id="rId8"/>
                </p:custDataLst>
              </p:nvPr>
            </p:nvCxnSpPr>
            <p:spPr>
              <a:xfrm>
                <a:off x="383382" y="5172871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 userDrawn="1">
                <p:custDataLst>
                  <p:tags r:id="rId9"/>
                </p:custDataLst>
              </p:nvPr>
            </p:nvCxnSpPr>
            <p:spPr>
              <a:xfrm>
                <a:off x="383382" y="5387184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组合 27"/>
            <p:cNvGrpSpPr/>
            <p:nvPr userDrawn="1"/>
          </p:nvGrpSpPr>
          <p:grpSpPr>
            <a:xfrm rot="5400000">
              <a:off x="7319943" y="6431755"/>
              <a:ext cx="423862" cy="428627"/>
              <a:chOff x="383382" y="4958557"/>
              <a:chExt cx="521493" cy="428627"/>
            </a:xfrm>
          </p:grpSpPr>
          <p:cxnSp>
            <p:nvCxnSpPr>
              <p:cNvPr id="29" name="直接连接符 28"/>
              <p:cNvCxnSpPr/>
              <p:nvPr userDrawn="1">
                <p:custDataLst>
                  <p:tags r:id="rId10"/>
                </p:custDataLst>
              </p:nvPr>
            </p:nvCxnSpPr>
            <p:spPr>
              <a:xfrm>
                <a:off x="383382" y="4958557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 userDrawn="1">
                <p:custDataLst>
                  <p:tags r:id="rId11"/>
                </p:custDataLst>
              </p:nvPr>
            </p:nvCxnSpPr>
            <p:spPr>
              <a:xfrm>
                <a:off x="383382" y="5172871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 userDrawn="1">
                <p:custDataLst>
                  <p:tags r:id="rId12"/>
                </p:custDataLst>
              </p:nvPr>
            </p:nvCxnSpPr>
            <p:spPr>
              <a:xfrm>
                <a:off x="383382" y="5387184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组合 31"/>
            <p:cNvGrpSpPr/>
            <p:nvPr userDrawn="1"/>
          </p:nvGrpSpPr>
          <p:grpSpPr>
            <a:xfrm rot="5400000">
              <a:off x="5744084" y="14288"/>
              <a:ext cx="457202" cy="428627"/>
              <a:chOff x="383382" y="4958557"/>
              <a:chExt cx="521493" cy="428627"/>
            </a:xfrm>
          </p:grpSpPr>
          <p:cxnSp>
            <p:nvCxnSpPr>
              <p:cNvPr id="33" name="直接连接符 32"/>
              <p:cNvCxnSpPr/>
              <p:nvPr userDrawn="1">
                <p:custDataLst>
                  <p:tags r:id="rId13"/>
                </p:custDataLst>
              </p:nvPr>
            </p:nvCxnSpPr>
            <p:spPr>
              <a:xfrm>
                <a:off x="383382" y="4958557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 userDrawn="1">
                <p:custDataLst>
                  <p:tags r:id="rId14"/>
                </p:custDataLst>
              </p:nvPr>
            </p:nvCxnSpPr>
            <p:spPr>
              <a:xfrm>
                <a:off x="383382" y="5172871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 userDrawn="1">
                <p:custDataLst>
                  <p:tags r:id="rId15"/>
                </p:custDataLst>
              </p:nvPr>
            </p:nvCxnSpPr>
            <p:spPr>
              <a:xfrm>
                <a:off x="383382" y="5387184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组合 49"/>
            <p:cNvGrpSpPr/>
            <p:nvPr userDrawn="1"/>
          </p:nvGrpSpPr>
          <p:grpSpPr>
            <a:xfrm>
              <a:off x="1844952" y="1028704"/>
              <a:ext cx="8494436" cy="1579353"/>
              <a:chOff x="1844952" y="1028704"/>
              <a:chExt cx="8494436" cy="1579353"/>
            </a:xfrm>
          </p:grpSpPr>
          <p:cxnSp>
            <p:nvCxnSpPr>
              <p:cNvPr id="44" name="直接连接符 43"/>
              <p:cNvCxnSpPr/>
              <p:nvPr userDrawn="1">
                <p:custDataLst>
                  <p:tags r:id="rId16"/>
                </p:custDataLst>
              </p:nvPr>
            </p:nvCxnSpPr>
            <p:spPr>
              <a:xfrm flipV="1">
                <a:off x="1881257" y="1057553"/>
                <a:ext cx="0" cy="1550504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 userDrawn="1">
                <p:custDataLst>
                  <p:tags r:id="rId17"/>
                </p:custDataLst>
              </p:nvPr>
            </p:nvCxnSpPr>
            <p:spPr>
              <a:xfrm flipV="1">
                <a:off x="10308674" y="1057553"/>
                <a:ext cx="0" cy="1550504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 userDrawn="1">
                <p:custDataLst>
                  <p:tags r:id="rId18"/>
                </p:custDataLst>
              </p:nvPr>
            </p:nvCxnSpPr>
            <p:spPr>
              <a:xfrm flipH="1">
                <a:off x="1844952" y="1028704"/>
                <a:ext cx="8494436" cy="0"/>
              </a:xfrm>
              <a:prstGeom prst="line">
                <a:avLst/>
              </a:prstGeom>
              <a:ln w="63500">
                <a:gradFill flip="none" rotWithShape="1">
                  <a:gsLst>
                    <a:gs pos="0">
                      <a:schemeClr val="accent1"/>
                    </a:gs>
                    <a:gs pos="58000">
                      <a:schemeClr val="accent1">
                        <a:lumMod val="40000"/>
                        <a:lumOff val="60000"/>
                      </a:schemeClr>
                    </a:gs>
                    <a:gs pos="100000">
                      <a:schemeClr val="accent1"/>
                    </a:gs>
                  </a:gsLst>
                  <a:lin ang="0" scaled="0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组合 50"/>
            <p:cNvGrpSpPr/>
            <p:nvPr userDrawn="1"/>
          </p:nvGrpSpPr>
          <p:grpSpPr>
            <a:xfrm flipV="1">
              <a:off x="1844952" y="4074976"/>
              <a:ext cx="8494436" cy="1975897"/>
              <a:chOff x="1844952" y="1028704"/>
              <a:chExt cx="8494436" cy="1579353"/>
            </a:xfrm>
          </p:grpSpPr>
          <p:cxnSp>
            <p:nvCxnSpPr>
              <p:cNvPr id="52" name="直接连接符 51"/>
              <p:cNvCxnSpPr/>
              <p:nvPr userDrawn="1">
                <p:custDataLst>
                  <p:tags r:id="rId19"/>
                </p:custDataLst>
              </p:nvPr>
            </p:nvCxnSpPr>
            <p:spPr>
              <a:xfrm flipV="1">
                <a:off x="1881257" y="1057553"/>
                <a:ext cx="0" cy="1550504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 userDrawn="1">
                <p:custDataLst>
                  <p:tags r:id="rId20"/>
                </p:custDataLst>
              </p:nvPr>
            </p:nvCxnSpPr>
            <p:spPr>
              <a:xfrm flipV="1">
                <a:off x="10308674" y="1057553"/>
                <a:ext cx="0" cy="1550504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 userDrawn="1">
                <p:custDataLst>
                  <p:tags r:id="rId21"/>
                </p:custDataLst>
              </p:nvPr>
            </p:nvCxnSpPr>
            <p:spPr>
              <a:xfrm flipH="1">
                <a:off x="1844952" y="1028704"/>
                <a:ext cx="8494436" cy="0"/>
              </a:xfrm>
              <a:prstGeom prst="line">
                <a:avLst/>
              </a:prstGeom>
              <a:ln w="63500">
                <a:gradFill flip="none" rotWithShape="1">
                  <a:gsLst>
                    <a:gs pos="0">
                      <a:schemeClr val="accent1"/>
                    </a:gs>
                    <a:gs pos="58000">
                      <a:schemeClr val="accent1">
                        <a:lumMod val="40000"/>
                        <a:lumOff val="60000"/>
                      </a:schemeClr>
                    </a:gs>
                    <a:gs pos="100000">
                      <a:schemeClr val="accent1"/>
                    </a:gs>
                  </a:gsLst>
                  <a:lin ang="0" scaled="0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22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3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24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5"/>
            </p:custDataLst>
          </p:nvPr>
        </p:nvSpPr>
        <p:spPr>
          <a:xfrm>
            <a:off x="2251710" y="3001644"/>
            <a:ext cx="4640580" cy="801053"/>
          </a:xfrm>
        </p:spPr>
        <p:txBody>
          <a:bodyPr lIns="90170" tIns="46990" rIns="90170" bIns="46990" anchor="b" anchorCtr="0">
            <a:normAutofit/>
          </a:bodyPr>
          <a:lstStyle>
            <a:lvl1pPr algn="ctr">
              <a:defRPr sz="4500" spc="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6"/>
            </p:custDataLst>
          </p:nvPr>
        </p:nvSpPr>
        <p:spPr>
          <a:xfrm>
            <a:off x="2251710" y="4168896"/>
            <a:ext cx="4640582" cy="296397"/>
          </a:xfrm>
        </p:spPr>
        <p:txBody>
          <a:bodyPr lIns="90170" tIns="46990" rIns="90170" bIns="46990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15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cxnSp>
        <p:nvCxnSpPr>
          <p:cNvPr id="40" name="直接连接符 39"/>
          <p:cNvCxnSpPr/>
          <p:nvPr userDrawn="1">
            <p:custDataLst>
              <p:tags r:id="rId27"/>
            </p:custDataLst>
          </p:nvPr>
        </p:nvCxnSpPr>
        <p:spPr>
          <a:xfrm>
            <a:off x="2762250" y="3997347"/>
            <a:ext cx="3605213" cy="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700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占位符 4"/>
          <p:cNvSpPr>
            <a:spLocks noGrp="1"/>
          </p:cNvSpPr>
          <p:nvPr>
            <p:ph type="body" sz="quarter" idx="13" hasCustomPrompt="1"/>
            <p:custDataLst>
              <p:tags r:id="rId28"/>
            </p:custDataLst>
          </p:nvPr>
        </p:nvSpPr>
        <p:spPr>
          <a:xfrm>
            <a:off x="2700410" y="4687919"/>
            <a:ext cx="1517364" cy="24690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  <p:sp>
        <p:nvSpPr>
          <p:cNvPr id="36" name="文本占位符 4"/>
          <p:cNvSpPr>
            <a:spLocks noGrp="1"/>
          </p:cNvSpPr>
          <p:nvPr>
            <p:ph type="body" sz="quarter" idx="14" hasCustomPrompt="1"/>
            <p:custDataLst>
              <p:tags r:id="rId29"/>
            </p:custDataLst>
          </p:nvPr>
        </p:nvSpPr>
        <p:spPr>
          <a:xfrm>
            <a:off x="4924675" y="4687919"/>
            <a:ext cx="1517364" cy="246908"/>
          </a:xfrm>
        </p:spPr>
        <p:txBody>
          <a:bodyPr/>
          <a:lstStyle>
            <a:lvl1pPr marL="0" indent="0" algn="r">
              <a:buNone/>
              <a:defRPr/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2"/>
            </p:custDataLst>
          </p:nvPr>
        </p:nvGrpSpPr>
        <p:grpSpPr>
          <a:xfrm>
            <a:off x="118214" y="443230"/>
            <a:ext cx="8755856" cy="6414770"/>
            <a:chOff x="157618" y="443230"/>
            <a:chExt cx="11674475" cy="6414770"/>
          </a:xfrm>
        </p:grpSpPr>
        <p:grpSp>
          <p:nvGrpSpPr>
            <p:cNvPr id="8" name="组合 7"/>
            <p:cNvGrpSpPr/>
            <p:nvPr userDrawn="1"/>
          </p:nvGrpSpPr>
          <p:grpSpPr>
            <a:xfrm>
              <a:off x="11310600" y="443230"/>
              <a:ext cx="521493" cy="428627"/>
              <a:chOff x="383382" y="4958557"/>
              <a:chExt cx="521493" cy="428627"/>
            </a:xfrm>
          </p:grpSpPr>
          <p:cxnSp>
            <p:nvCxnSpPr>
              <p:cNvPr id="10" name="直接连接符 9"/>
              <p:cNvCxnSpPr/>
              <p:nvPr userDrawn="1">
                <p:custDataLst>
                  <p:tags r:id="rId3"/>
                </p:custDataLst>
              </p:nvPr>
            </p:nvCxnSpPr>
            <p:spPr>
              <a:xfrm>
                <a:off x="383382" y="4958557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 userDrawn="1">
                <p:custDataLst>
                  <p:tags r:id="rId4"/>
                </p:custDataLst>
              </p:nvPr>
            </p:nvCxnSpPr>
            <p:spPr>
              <a:xfrm>
                <a:off x="383382" y="5172871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 userDrawn="1">
                <p:custDataLst>
                  <p:tags r:id="rId5"/>
                </p:custDataLst>
              </p:nvPr>
            </p:nvCxnSpPr>
            <p:spPr>
              <a:xfrm>
                <a:off x="383382" y="5387184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任意多边形: 形状 8"/>
            <p:cNvSpPr/>
            <p:nvPr userDrawn="1">
              <p:custDataLst>
                <p:tags r:id="rId6"/>
              </p:custDataLst>
            </p:nvPr>
          </p:nvSpPr>
          <p:spPr>
            <a:xfrm rot="10800000">
              <a:off x="157618" y="6154057"/>
              <a:ext cx="1444247" cy="703943"/>
            </a:xfrm>
            <a:custGeom>
              <a:avLst/>
              <a:gdLst>
                <a:gd name="connsiteX0" fmla="*/ 0 w 4498061"/>
                <a:gd name="connsiteY0" fmla="*/ 0 h 2192408"/>
                <a:gd name="connsiteX1" fmla="*/ 4498061 w 4498061"/>
                <a:gd name="connsiteY1" fmla="*/ 0 h 2192408"/>
                <a:gd name="connsiteX2" fmla="*/ 4489445 w 4498061"/>
                <a:gd name="connsiteY2" fmla="*/ 170624 h 2192408"/>
                <a:gd name="connsiteX3" fmla="*/ 2249030 w 4498061"/>
                <a:gd name="connsiteY3" fmla="*/ 2192408 h 2192408"/>
                <a:gd name="connsiteX4" fmla="*/ 8615 w 4498061"/>
                <a:gd name="connsiteY4" fmla="*/ 170624 h 2192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98061" h="2192408">
                  <a:moveTo>
                    <a:pt x="0" y="0"/>
                  </a:moveTo>
                  <a:lnTo>
                    <a:pt x="4498061" y="0"/>
                  </a:lnTo>
                  <a:lnTo>
                    <a:pt x="4489445" y="170624"/>
                  </a:lnTo>
                  <a:cubicBezTo>
                    <a:pt x="4374118" y="1306230"/>
                    <a:pt x="3415063" y="2192408"/>
                    <a:pt x="2249030" y="2192408"/>
                  </a:cubicBezTo>
                  <a:cubicBezTo>
                    <a:pt x="1082998" y="2192408"/>
                    <a:pt x="123943" y="1306230"/>
                    <a:pt x="8615" y="170624"/>
                  </a:cubicBezTo>
                  <a:close/>
                </a:path>
              </a:pathLst>
            </a:cu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02411" y="498479"/>
            <a:ext cx="8139178" cy="33147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8"/>
            </p:custDataLst>
          </p:nvPr>
        </p:nvSpPr>
        <p:spPr>
          <a:xfrm>
            <a:off x="502411" y="1626121"/>
            <a:ext cx="8139178" cy="4041680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>
            <p:custDataLst>
              <p:tags r:id="rId2"/>
            </p:custDataLst>
          </p:nvPr>
        </p:nvGrpSpPr>
        <p:grpSpPr>
          <a:xfrm>
            <a:off x="287536" y="0"/>
            <a:ext cx="8145660" cy="6868160"/>
            <a:chOff x="383382" y="0"/>
            <a:chExt cx="10860880" cy="6868160"/>
          </a:xfrm>
        </p:grpSpPr>
        <p:grpSp>
          <p:nvGrpSpPr>
            <p:cNvPr id="10" name="组合 9"/>
            <p:cNvGrpSpPr/>
            <p:nvPr userDrawn="1"/>
          </p:nvGrpSpPr>
          <p:grpSpPr>
            <a:xfrm>
              <a:off x="1074934" y="0"/>
              <a:ext cx="10169328" cy="6868160"/>
              <a:chOff x="1074934" y="0"/>
              <a:chExt cx="10169328" cy="6868160"/>
            </a:xfrm>
          </p:grpSpPr>
          <p:sp>
            <p:nvSpPr>
              <p:cNvPr id="31" name="任意多边形: 形状 30"/>
              <p:cNvSpPr/>
              <p:nvPr userDrawn="1">
                <p:custDataLst>
                  <p:tags r:id="rId3"/>
                </p:custDataLst>
              </p:nvPr>
            </p:nvSpPr>
            <p:spPr>
              <a:xfrm>
                <a:off x="6471729" y="0"/>
                <a:ext cx="4498061" cy="2192408"/>
              </a:xfrm>
              <a:custGeom>
                <a:avLst/>
                <a:gdLst>
                  <a:gd name="connsiteX0" fmla="*/ 0 w 4498061"/>
                  <a:gd name="connsiteY0" fmla="*/ 0 h 2192408"/>
                  <a:gd name="connsiteX1" fmla="*/ 4498061 w 4498061"/>
                  <a:gd name="connsiteY1" fmla="*/ 0 h 2192408"/>
                  <a:gd name="connsiteX2" fmla="*/ 4489445 w 4498061"/>
                  <a:gd name="connsiteY2" fmla="*/ 170624 h 2192408"/>
                  <a:gd name="connsiteX3" fmla="*/ 2249030 w 4498061"/>
                  <a:gd name="connsiteY3" fmla="*/ 2192408 h 2192408"/>
                  <a:gd name="connsiteX4" fmla="*/ 8615 w 4498061"/>
                  <a:gd name="connsiteY4" fmla="*/ 170624 h 219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8061" h="2192408">
                    <a:moveTo>
                      <a:pt x="0" y="0"/>
                    </a:moveTo>
                    <a:lnTo>
                      <a:pt x="4498061" y="0"/>
                    </a:lnTo>
                    <a:lnTo>
                      <a:pt x="4489445" y="170624"/>
                    </a:lnTo>
                    <a:cubicBezTo>
                      <a:pt x="4374118" y="1306230"/>
                      <a:pt x="3415063" y="2192408"/>
                      <a:pt x="2249030" y="2192408"/>
                    </a:cubicBezTo>
                    <a:cubicBezTo>
                      <a:pt x="1082998" y="2192408"/>
                      <a:pt x="123943" y="1306230"/>
                      <a:pt x="8615" y="170624"/>
                    </a:cubicBezTo>
                    <a:close/>
                  </a:path>
                </a:pathLst>
              </a:cu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32" name="任意多边形: 形状 31"/>
              <p:cNvSpPr/>
              <p:nvPr userDrawn="1">
                <p:custDataLst>
                  <p:tags r:id="rId4"/>
                </p:custDataLst>
              </p:nvPr>
            </p:nvSpPr>
            <p:spPr>
              <a:xfrm>
                <a:off x="1465625" y="5164237"/>
                <a:ext cx="3559491" cy="1693763"/>
              </a:xfrm>
              <a:custGeom>
                <a:avLst/>
                <a:gdLst>
                  <a:gd name="connsiteX0" fmla="*/ 1779745 w 3559491"/>
                  <a:gd name="connsiteY0" fmla="*/ 0 h 1693763"/>
                  <a:gd name="connsiteX1" fmla="*/ 3554851 w 3559491"/>
                  <a:gd name="connsiteY1" fmla="*/ 1601882 h 1693763"/>
                  <a:gd name="connsiteX2" fmla="*/ 3559491 w 3559491"/>
                  <a:gd name="connsiteY2" fmla="*/ 1693763 h 1693763"/>
                  <a:gd name="connsiteX3" fmla="*/ 0 w 3559491"/>
                  <a:gd name="connsiteY3" fmla="*/ 1693763 h 1693763"/>
                  <a:gd name="connsiteX4" fmla="*/ 4639 w 3559491"/>
                  <a:gd name="connsiteY4" fmla="*/ 1601882 h 1693763"/>
                  <a:gd name="connsiteX5" fmla="*/ 1779745 w 3559491"/>
                  <a:gd name="connsiteY5" fmla="*/ 0 h 1693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59491" h="1693763">
                    <a:moveTo>
                      <a:pt x="1779745" y="0"/>
                    </a:moveTo>
                    <a:cubicBezTo>
                      <a:pt x="2703606" y="0"/>
                      <a:pt x="3463476" y="702129"/>
                      <a:pt x="3554851" y="1601882"/>
                    </a:cubicBezTo>
                    <a:lnTo>
                      <a:pt x="3559491" y="1693763"/>
                    </a:lnTo>
                    <a:lnTo>
                      <a:pt x="0" y="1693763"/>
                    </a:lnTo>
                    <a:lnTo>
                      <a:pt x="4639" y="1601882"/>
                    </a:lnTo>
                    <a:cubicBezTo>
                      <a:pt x="96014" y="702129"/>
                      <a:pt x="855884" y="0"/>
                      <a:pt x="1779745" y="0"/>
                    </a:cubicBezTo>
                    <a:close/>
                  </a:path>
                </a:pathLst>
              </a:cu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dirty="0"/>
              </a:p>
            </p:txBody>
          </p:sp>
          <p:sp>
            <p:nvSpPr>
              <p:cNvPr id="33" name="矩形 32"/>
              <p:cNvSpPr/>
              <p:nvPr userDrawn="1">
                <p:custDataLst>
                  <p:tags r:id="rId5"/>
                </p:custDataLst>
              </p:nvPr>
            </p:nvSpPr>
            <p:spPr>
              <a:xfrm>
                <a:off x="1074934" y="0"/>
                <a:ext cx="2379466" cy="1660525"/>
              </a:xfrm>
              <a:prstGeom prst="rect">
                <a:avLst/>
              </a:prstGeom>
              <a:solidFill>
                <a:schemeClr val="tx2">
                  <a:alpha val="5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34" name="矩形 33"/>
              <p:cNvSpPr/>
              <p:nvPr userDrawn="1">
                <p:custDataLst>
                  <p:tags r:id="rId6"/>
                </p:custDataLst>
              </p:nvPr>
            </p:nvSpPr>
            <p:spPr>
              <a:xfrm>
                <a:off x="8075999" y="5283200"/>
                <a:ext cx="3168263" cy="1584960"/>
              </a:xfrm>
              <a:prstGeom prst="rect">
                <a:avLst/>
              </a:prstGeom>
              <a:solidFill>
                <a:schemeClr val="tx2">
                  <a:alpha val="5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</p:grpSp>
        <p:grpSp>
          <p:nvGrpSpPr>
            <p:cNvPr id="11" name="组合 10"/>
            <p:cNvGrpSpPr/>
            <p:nvPr userDrawn="1"/>
          </p:nvGrpSpPr>
          <p:grpSpPr>
            <a:xfrm>
              <a:off x="383382" y="4958557"/>
              <a:ext cx="521493" cy="428627"/>
              <a:chOff x="383382" y="4958557"/>
              <a:chExt cx="521493" cy="428627"/>
            </a:xfrm>
          </p:grpSpPr>
          <p:cxnSp>
            <p:nvCxnSpPr>
              <p:cNvPr id="28" name="直接连接符 27"/>
              <p:cNvCxnSpPr/>
              <p:nvPr userDrawn="1">
                <p:custDataLst>
                  <p:tags r:id="rId7"/>
                </p:custDataLst>
              </p:nvPr>
            </p:nvCxnSpPr>
            <p:spPr>
              <a:xfrm>
                <a:off x="383382" y="4958557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 userDrawn="1">
                <p:custDataLst>
                  <p:tags r:id="rId8"/>
                </p:custDataLst>
              </p:nvPr>
            </p:nvCxnSpPr>
            <p:spPr>
              <a:xfrm>
                <a:off x="383382" y="5172871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 userDrawn="1">
                <p:custDataLst>
                  <p:tags r:id="rId9"/>
                </p:custDataLst>
              </p:nvPr>
            </p:nvCxnSpPr>
            <p:spPr>
              <a:xfrm>
                <a:off x="383382" y="5387184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11"/>
            <p:cNvGrpSpPr/>
            <p:nvPr userDrawn="1"/>
          </p:nvGrpSpPr>
          <p:grpSpPr>
            <a:xfrm rot="5400000">
              <a:off x="7319943" y="6431755"/>
              <a:ext cx="423862" cy="428627"/>
              <a:chOff x="383382" y="4958557"/>
              <a:chExt cx="521493" cy="428627"/>
            </a:xfrm>
          </p:grpSpPr>
          <p:cxnSp>
            <p:nvCxnSpPr>
              <p:cNvPr id="25" name="直接连接符 24"/>
              <p:cNvCxnSpPr/>
              <p:nvPr userDrawn="1">
                <p:custDataLst>
                  <p:tags r:id="rId10"/>
                </p:custDataLst>
              </p:nvPr>
            </p:nvCxnSpPr>
            <p:spPr>
              <a:xfrm>
                <a:off x="383382" y="4958557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 userDrawn="1">
                <p:custDataLst>
                  <p:tags r:id="rId11"/>
                </p:custDataLst>
              </p:nvPr>
            </p:nvCxnSpPr>
            <p:spPr>
              <a:xfrm>
                <a:off x="383382" y="5172871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/>
              <p:nvPr userDrawn="1">
                <p:custDataLst>
                  <p:tags r:id="rId12"/>
                </p:custDataLst>
              </p:nvPr>
            </p:nvCxnSpPr>
            <p:spPr>
              <a:xfrm>
                <a:off x="383382" y="5387184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组合 12"/>
            <p:cNvGrpSpPr/>
            <p:nvPr userDrawn="1"/>
          </p:nvGrpSpPr>
          <p:grpSpPr>
            <a:xfrm rot="5400000">
              <a:off x="5744084" y="14288"/>
              <a:ext cx="457202" cy="428627"/>
              <a:chOff x="383382" y="4958557"/>
              <a:chExt cx="521493" cy="428627"/>
            </a:xfrm>
          </p:grpSpPr>
          <p:cxnSp>
            <p:nvCxnSpPr>
              <p:cNvPr id="22" name="直接连接符 21"/>
              <p:cNvCxnSpPr/>
              <p:nvPr userDrawn="1">
                <p:custDataLst>
                  <p:tags r:id="rId13"/>
                </p:custDataLst>
              </p:nvPr>
            </p:nvCxnSpPr>
            <p:spPr>
              <a:xfrm>
                <a:off x="383382" y="4958557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 userDrawn="1">
                <p:custDataLst>
                  <p:tags r:id="rId14"/>
                </p:custDataLst>
              </p:nvPr>
            </p:nvCxnSpPr>
            <p:spPr>
              <a:xfrm>
                <a:off x="383382" y="5172871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/>
              <p:nvPr userDrawn="1">
                <p:custDataLst>
                  <p:tags r:id="rId15"/>
                </p:custDataLst>
              </p:nvPr>
            </p:nvCxnSpPr>
            <p:spPr>
              <a:xfrm>
                <a:off x="383382" y="5387184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组合 13"/>
            <p:cNvGrpSpPr/>
            <p:nvPr userDrawn="1"/>
          </p:nvGrpSpPr>
          <p:grpSpPr>
            <a:xfrm>
              <a:off x="1844952" y="1028704"/>
              <a:ext cx="8494436" cy="1579353"/>
              <a:chOff x="1844952" y="1028704"/>
              <a:chExt cx="8494436" cy="1579353"/>
            </a:xfrm>
          </p:grpSpPr>
          <p:cxnSp>
            <p:nvCxnSpPr>
              <p:cNvPr id="19" name="直接连接符 18"/>
              <p:cNvCxnSpPr/>
              <p:nvPr userDrawn="1">
                <p:custDataLst>
                  <p:tags r:id="rId16"/>
                </p:custDataLst>
              </p:nvPr>
            </p:nvCxnSpPr>
            <p:spPr>
              <a:xfrm flipV="1">
                <a:off x="1881257" y="1057553"/>
                <a:ext cx="0" cy="1550504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 userDrawn="1">
                <p:custDataLst>
                  <p:tags r:id="rId17"/>
                </p:custDataLst>
              </p:nvPr>
            </p:nvCxnSpPr>
            <p:spPr>
              <a:xfrm flipV="1">
                <a:off x="10308674" y="1057553"/>
                <a:ext cx="0" cy="1550504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 userDrawn="1">
                <p:custDataLst>
                  <p:tags r:id="rId18"/>
                </p:custDataLst>
              </p:nvPr>
            </p:nvCxnSpPr>
            <p:spPr>
              <a:xfrm flipH="1">
                <a:off x="1844952" y="1028704"/>
                <a:ext cx="8494436" cy="0"/>
              </a:xfrm>
              <a:prstGeom prst="line">
                <a:avLst/>
              </a:prstGeom>
              <a:ln w="63500">
                <a:gradFill flip="none" rotWithShape="1">
                  <a:gsLst>
                    <a:gs pos="0">
                      <a:schemeClr val="accent1"/>
                    </a:gs>
                    <a:gs pos="58000">
                      <a:schemeClr val="accent1">
                        <a:lumMod val="40000"/>
                        <a:lumOff val="60000"/>
                      </a:schemeClr>
                    </a:gs>
                    <a:gs pos="100000">
                      <a:schemeClr val="accent1"/>
                    </a:gs>
                  </a:gsLst>
                  <a:lin ang="0" scaled="0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组合 14"/>
            <p:cNvGrpSpPr/>
            <p:nvPr userDrawn="1"/>
          </p:nvGrpSpPr>
          <p:grpSpPr>
            <a:xfrm flipV="1">
              <a:off x="1844952" y="4074976"/>
              <a:ext cx="8494436" cy="1975897"/>
              <a:chOff x="1844952" y="1028704"/>
              <a:chExt cx="8494436" cy="1579353"/>
            </a:xfrm>
          </p:grpSpPr>
          <p:cxnSp>
            <p:nvCxnSpPr>
              <p:cNvPr id="16" name="直接连接符 15"/>
              <p:cNvCxnSpPr/>
              <p:nvPr userDrawn="1">
                <p:custDataLst>
                  <p:tags r:id="rId19"/>
                </p:custDataLst>
              </p:nvPr>
            </p:nvCxnSpPr>
            <p:spPr>
              <a:xfrm flipV="1">
                <a:off x="1881257" y="1057553"/>
                <a:ext cx="0" cy="1550504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 userDrawn="1">
                <p:custDataLst>
                  <p:tags r:id="rId20"/>
                </p:custDataLst>
              </p:nvPr>
            </p:nvCxnSpPr>
            <p:spPr>
              <a:xfrm flipV="1">
                <a:off x="10308674" y="1057553"/>
                <a:ext cx="0" cy="1550504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 userDrawn="1">
                <p:custDataLst>
                  <p:tags r:id="rId21"/>
                </p:custDataLst>
              </p:nvPr>
            </p:nvCxnSpPr>
            <p:spPr>
              <a:xfrm flipH="1">
                <a:off x="1844952" y="1028704"/>
                <a:ext cx="8494436" cy="0"/>
              </a:xfrm>
              <a:prstGeom prst="line">
                <a:avLst/>
              </a:prstGeom>
              <a:ln w="63500">
                <a:gradFill flip="none" rotWithShape="1">
                  <a:gsLst>
                    <a:gs pos="0">
                      <a:schemeClr val="accent1"/>
                    </a:gs>
                    <a:gs pos="58000">
                      <a:schemeClr val="accent1">
                        <a:lumMod val="40000"/>
                        <a:lumOff val="60000"/>
                      </a:schemeClr>
                    </a:gs>
                    <a:gs pos="100000">
                      <a:schemeClr val="accent1"/>
                    </a:gs>
                  </a:gsLst>
                  <a:lin ang="0" scaled="0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2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23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24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5"/>
            </p:custDataLst>
          </p:nvPr>
        </p:nvSpPr>
        <p:spPr>
          <a:xfrm>
            <a:off x="2251710" y="3096895"/>
            <a:ext cx="4640580" cy="739140"/>
          </a:xfrm>
        </p:spPr>
        <p:txBody>
          <a:bodyPr lIns="90170" tIns="46990" rIns="90170" bIns="46990" anchor="b" anchorCtr="0">
            <a:normAutofit/>
          </a:bodyPr>
          <a:lstStyle>
            <a:lvl1pPr algn="ctr">
              <a:defRPr sz="330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6"/>
            </p:custDataLst>
          </p:nvPr>
        </p:nvSpPr>
        <p:spPr>
          <a:xfrm>
            <a:off x="2251710" y="4311968"/>
            <a:ext cx="4640580" cy="603885"/>
          </a:xfrm>
        </p:spPr>
        <p:txBody>
          <a:bodyPr lIns="90170" tIns="46990" rIns="90170" bIns="46990">
            <a:normAutofit/>
          </a:bodyPr>
          <a:lstStyle>
            <a:lvl1pPr marL="0" indent="0" algn="ctr" eaLnBrk="1" fontAlgn="auto" latinLnBrk="0" hangingPunct="1">
              <a:buNone/>
              <a:defRPr kumimoji="0" lang="zh-CN" altLang="en-US" sz="15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cxnSp>
        <p:nvCxnSpPr>
          <p:cNvPr id="35" name="直接连接符 34"/>
          <p:cNvCxnSpPr/>
          <p:nvPr userDrawn="1">
            <p:custDataLst>
              <p:tags r:id="rId27"/>
            </p:custDataLst>
          </p:nvPr>
        </p:nvCxnSpPr>
        <p:spPr>
          <a:xfrm>
            <a:off x="4153900" y="4074977"/>
            <a:ext cx="836201" cy="0"/>
          </a:xfrm>
          <a:prstGeom prst="line">
            <a:avLst/>
          </a:prstGeom>
          <a:ln w="63500"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700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 userDrawn="1">
            <p:custDataLst>
              <p:tags r:id="rId2"/>
            </p:custDataLst>
          </p:nvPr>
        </p:nvGrpSpPr>
        <p:grpSpPr>
          <a:xfrm>
            <a:off x="118214" y="443230"/>
            <a:ext cx="8755856" cy="6414770"/>
            <a:chOff x="157618" y="443230"/>
            <a:chExt cx="11674475" cy="6414770"/>
          </a:xfrm>
        </p:grpSpPr>
        <p:grpSp>
          <p:nvGrpSpPr>
            <p:cNvPr id="22" name="组合 21"/>
            <p:cNvGrpSpPr/>
            <p:nvPr userDrawn="1"/>
          </p:nvGrpSpPr>
          <p:grpSpPr>
            <a:xfrm>
              <a:off x="11310600" y="443230"/>
              <a:ext cx="521493" cy="428627"/>
              <a:chOff x="383382" y="4958557"/>
              <a:chExt cx="521493" cy="428627"/>
            </a:xfrm>
          </p:grpSpPr>
          <p:cxnSp>
            <p:nvCxnSpPr>
              <p:cNvPr id="24" name="直接连接符 23"/>
              <p:cNvCxnSpPr/>
              <p:nvPr userDrawn="1">
                <p:custDataLst>
                  <p:tags r:id="rId3"/>
                </p:custDataLst>
              </p:nvPr>
            </p:nvCxnSpPr>
            <p:spPr>
              <a:xfrm>
                <a:off x="383382" y="4958557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/>
              <p:cNvCxnSpPr/>
              <p:nvPr userDrawn="1">
                <p:custDataLst>
                  <p:tags r:id="rId4"/>
                </p:custDataLst>
              </p:nvPr>
            </p:nvCxnSpPr>
            <p:spPr>
              <a:xfrm>
                <a:off x="383382" y="5172871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 userDrawn="1">
                <p:custDataLst>
                  <p:tags r:id="rId5"/>
                </p:custDataLst>
              </p:nvPr>
            </p:nvCxnSpPr>
            <p:spPr>
              <a:xfrm>
                <a:off x="383382" y="5387184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任意多边形: 形状 22"/>
            <p:cNvSpPr/>
            <p:nvPr userDrawn="1">
              <p:custDataLst>
                <p:tags r:id="rId6"/>
              </p:custDataLst>
            </p:nvPr>
          </p:nvSpPr>
          <p:spPr>
            <a:xfrm rot="10800000">
              <a:off x="157618" y="6154057"/>
              <a:ext cx="1444247" cy="703943"/>
            </a:xfrm>
            <a:custGeom>
              <a:avLst/>
              <a:gdLst>
                <a:gd name="connsiteX0" fmla="*/ 0 w 4498061"/>
                <a:gd name="connsiteY0" fmla="*/ 0 h 2192408"/>
                <a:gd name="connsiteX1" fmla="*/ 4498061 w 4498061"/>
                <a:gd name="connsiteY1" fmla="*/ 0 h 2192408"/>
                <a:gd name="connsiteX2" fmla="*/ 4489445 w 4498061"/>
                <a:gd name="connsiteY2" fmla="*/ 170624 h 2192408"/>
                <a:gd name="connsiteX3" fmla="*/ 2249030 w 4498061"/>
                <a:gd name="connsiteY3" fmla="*/ 2192408 h 2192408"/>
                <a:gd name="connsiteX4" fmla="*/ 8615 w 4498061"/>
                <a:gd name="connsiteY4" fmla="*/ 170624 h 2192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98061" h="2192408">
                  <a:moveTo>
                    <a:pt x="0" y="0"/>
                  </a:moveTo>
                  <a:lnTo>
                    <a:pt x="4498061" y="0"/>
                  </a:lnTo>
                  <a:lnTo>
                    <a:pt x="4489445" y="170624"/>
                  </a:lnTo>
                  <a:cubicBezTo>
                    <a:pt x="4374118" y="1306230"/>
                    <a:pt x="3415063" y="2192408"/>
                    <a:pt x="2249030" y="2192408"/>
                  </a:cubicBezTo>
                  <a:cubicBezTo>
                    <a:pt x="1082998" y="2192408"/>
                    <a:pt x="123943" y="1306230"/>
                    <a:pt x="8615" y="170624"/>
                  </a:cubicBezTo>
                  <a:close/>
                </a:path>
              </a:pathLst>
            </a:cu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02411" y="498479"/>
            <a:ext cx="8139178" cy="33147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8"/>
            </p:custDataLst>
          </p:nvPr>
        </p:nvSpPr>
        <p:spPr>
          <a:xfrm>
            <a:off x="502447" y="1626121"/>
            <a:ext cx="3962432" cy="4041680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9"/>
            </p:custDataLst>
          </p:nvPr>
        </p:nvSpPr>
        <p:spPr>
          <a:xfrm>
            <a:off x="4679158" y="1626121"/>
            <a:ext cx="3962432" cy="4041680"/>
          </a:xfrm>
        </p:spPr>
        <p:txBody>
          <a:bodyPr>
            <a:noAutofit/>
          </a:bodyPr>
          <a:lstStyle>
            <a:lvl1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 userDrawn="1">
            <p:custDataLst>
              <p:tags r:id="rId2"/>
            </p:custDataLst>
          </p:nvPr>
        </p:nvGrpSpPr>
        <p:grpSpPr>
          <a:xfrm>
            <a:off x="118214" y="443230"/>
            <a:ext cx="8755856" cy="6414770"/>
            <a:chOff x="157618" y="443230"/>
            <a:chExt cx="11674475" cy="6414770"/>
          </a:xfrm>
        </p:grpSpPr>
        <p:grpSp>
          <p:nvGrpSpPr>
            <p:cNvPr id="24" name="组合 23"/>
            <p:cNvGrpSpPr/>
            <p:nvPr userDrawn="1"/>
          </p:nvGrpSpPr>
          <p:grpSpPr>
            <a:xfrm>
              <a:off x="11310600" y="443230"/>
              <a:ext cx="521493" cy="428627"/>
              <a:chOff x="383382" y="4958557"/>
              <a:chExt cx="521493" cy="428627"/>
            </a:xfrm>
          </p:grpSpPr>
          <p:cxnSp>
            <p:nvCxnSpPr>
              <p:cNvPr id="26" name="直接连接符 25"/>
              <p:cNvCxnSpPr/>
              <p:nvPr userDrawn="1">
                <p:custDataLst>
                  <p:tags r:id="rId3"/>
                </p:custDataLst>
              </p:nvPr>
            </p:nvCxnSpPr>
            <p:spPr>
              <a:xfrm>
                <a:off x="383382" y="4958557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/>
              <p:cNvCxnSpPr/>
              <p:nvPr userDrawn="1">
                <p:custDataLst>
                  <p:tags r:id="rId4"/>
                </p:custDataLst>
              </p:nvPr>
            </p:nvCxnSpPr>
            <p:spPr>
              <a:xfrm>
                <a:off x="383382" y="5172871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/>
              <p:cNvCxnSpPr/>
              <p:nvPr userDrawn="1">
                <p:custDataLst>
                  <p:tags r:id="rId5"/>
                </p:custDataLst>
              </p:nvPr>
            </p:nvCxnSpPr>
            <p:spPr>
              <a:xfrm>
                <a:off x="383382" y="5387184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任意多边形: 形状 24"/>
            <p:cNvSpPr/>
            <p:nvPr userDrawn="1">
              <p:custDataLst>
                <p:tags r:id="rId6"/>
              </p:custDataLst>
            </p:nvPr>
          </p:nvSpPr>
          <p:spPr>
            <a:xfrm rot="10800000">
              <a:off x="157618" y="6154057"/>
              <a:ext cx="1444247" cy="703943"/>
            </a:xfrm>
            <a:custGeom>
              <a:avLst/>
              <a:gdLst>
                <a:gd name="connsiteX0" fmla="*/ 0 w 4498061"/>
                <a:gd name="connsiteY0" fmla="*/ 0 h 2192408"/>
                <a:gd name="connsiteX1" fmla="*/ 4498061 w 4498061"/>
                <a:gd name="connsiteY1" fmla="*/ 0 h 2192408"/>
                <a:gd name="connsiteX2" fmla="*/ 4489445 w 4498061"/>
                <a:gd name="connsiteY2" fmla="*/ 170624 h 2192408"/>
                <a:gd name="connsiteX3" fmla="*/ 2249030 w 4498061"/>
                <a:gd name="connsiteY3" fmla="*/ 2192408 h 2192408"/>
                <a:gd name="connsiteX4" fmla="*/ 8615 w 4498061"/>
                <a:gd name="connsiteY4" fmla="*/ 170624 h 2192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98061" h="2192408">
                  <a:moveTo>
                    <a:pt x="0" y="0"/>
                  </a:moveTo>
                  <a:lnTo>
                    <a:pt x="4498061" y="0"/>
                  </a:lnTo>
                  <a:lnTo>
                    <a:pt x="4489445" y="170624"/>
                  </a:lnTo>
                  <a:cubicBezTo>
                    <a:pt x="4374118" y="1306230"/>
                    <a:pt x="3415063" y="2192408"/>
                    <a:pt x="2249030" y="2192408"/>
                  </a:cubicBezTo>
                  <a:cubicBezTo>
                    <a:pt x="1082998" y="2192408"/>
                    <a:pt x="123943" y="1306230"/>
                    <a:pt x="8615" y="170624"/>
                  </a:cubicBezTo>
                  <a:close/>
                </a:path>
              </a:pathLst>
            </a:cu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02411" y="498479"/>
            <a:ext cx="8139178" cy="33147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8"/>
            </p:custDataLst>
          </p:nvPr>
        </p:nvSpPr>
        <p:spPr>
          <a:xfrm>
            <a:off x="502447" y="1000133"/>
            <a:ext cx="3962432" cy="285752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9"/>
            </p:custDataLst>
          </p:nvPr>
        </p:nvSpPr>
        <p:spPr>
          <a:xfrm>
            <a:off x="502444" y="2023369"/>
            <a:ext cx="3962400" cy="3701064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0"/>
            </p:custDataLst>
          </p:nvPr>
        </p:nvSpPr>
        <p:spPr>
          <a:xfrm>
            <a:off x="4676812" y="1000133"/>
            <a:ext cx="3962432" cy="285752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1"/>
            </p:custDataLst>
          </p:nvPr>
        </p:nvSpPr>
        <p:spPr>
          <a:xfrm>
            <a:off x="4676812" y="2023369"/>
            <a:ext cx="3962432" cy="3701064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 userDrawn="1">
            <p:custDataLst>
              <p:tags r:id="rId2"/>
            </p:custDataLst>
          </p:nvPr>
        </p:nvGrpSpPr>
        <p:grpSpPr>
          <a:xfrm>
            <a:off x="287536" y="0"/>
            <a:ext cx="8145660" cy="6868160"/>
            <a:chOff x="383382" y="0"/>
            <a:chExt cx="10860880" cy="6868160"/>
          </a:xfrm>
        </p:grpSpPr>
        <p:grpSp>
          <p:nvGrpSpPr>
            <p:cNvPr id="21" name="组合 20"/>
            <p:cNvGrpSpPr/>
            <p:nvPr userDrawn="1"/>
          </p:nvGrpSpPr>
          <p:grpSpPr>
            <a:xfrm>
              <a:off x="1074934" y="0"/>
              <a:ext cx="10169328" cy="6868160"/>
              <a:chOff x="1074934" y="0"/>
              <a:chExt cx="10169328" cy="6868160"/>
            </a:xfrm>
          </p:grpSpPr>
          <p:sp>
            <p:nvSpPr>
              <p:cNvPr id="42" name="任意多边形: 形状 41"/>
              <p:cNvSpPr/>
              <p:nvPr userDrawn="1">
                <p:custDataLst>
                  <p:tags r:id="rId3"/>
                </p:custDataLst>
              </p:nvPr>
            </p:nvSpPr>
            <p:spPr>
              <a:xfrm>
                <a:off x="6471729" y="0"/>
                <a:ext cx="4498061" cy="2192408"/>
              </a:xfrm>
              <a:custGeom>
                <a:avLst/>
                <a:gdLst>
                  <a:gd name="connsiteX0" fmla="*/ 0 w 4498061"/>
                  <a:gd name="connsiteY0" fmla="*/ 0 h 2192408"/>
                  <a:gd name="connsiteX1" fmla="*/ 4498061 w 4498061"/>
                  <a:gd name="connsiteY1" fmla="*/ 0 h 2192408"/>
                  <a:gd name="connsiteX2" fmla="*/ 4489445 w 4498061"/>
                  <a:gd name="connsiteY2" fmla="*/ 170624 h 2192408"/>
                  <a:gd name="connsiteX3" fmla="*/ 2249030 w 4498061"/>
                  <a:gd name="connsiteY3" fmla="*/ 2192408 h 2192408"/>
                  <a:gd name="connsiteX4" fmla="*/ 8615 w 4498061"/>
                  <a:gd name="connsiteY4" fmla="*/ 170624 h 219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8061" h="2192408">
                    <a:moveTo>
                      <a:pt x="0" y="0"/>
                    </a:moveTo>
                    <a:lnTo>
                      <a:pt x="4498061" y="0"/>
                    </a:lnTo>
                    <a:lnTo>
                      <a:pt x="4489445" y="170624"/>
                    </a:lnTo>
                    <a:cubicBezTo>
                      <a:pt x="4374118" y="1306230"/>
                      <a:pt x="3415063" y="2192408"/>
                      <a:pt x="2249030" y="2192408"/>
                    </a:cubicBezTo>
                    <a:cubicBezTo>
                      <a:pt x="1082998" y="2192408"/>
                      <a:pt x="123943" y="1306230"/>
                      <a:pt x="8615" y="170624"/>
                    </a:cubicBezTo>
                    <a:close/>
                  </a:path>
                </a:pathLst>
              </a:cu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43" name="任意多边形: 形状 42"/>
              <p:cNvSpPr/>
              <p:nvPr userDrawn="1">
                <p:custDataLst>
                  <p:tags r:id="rId4"/>
                </p:custDataLst>
              </p:nvPr>
            </p:nvSpPr>
            <p:spPr>
              <a:xfrm>
                <a:off x="1465625" y="5164237"/>
                <a:ext cx="3559491" cy="1693763"/>
              </a:xfrm>
              <a:custGeom>
                <a:avLst/>
                <a:gdLst>
                  <a:gd name="connsiteX0" fmla="*/ 1779745 w 3559491"/>
                  <a:gd name="connsiteY0" fmla="*/ 0 h 1693763"/>
                  <a:gd name="connsiteX1" fmla="*/ 3554851 w 3559491"/>
                  <a:gd name="connsiteY1" fmla="*/ 1601882 h 1693763"/>
                  <a:gd name="connsiteX2" fmla="*/ 3559491 w 3559491"/>
                  <a:gd name="connsiteY2" fmla="*/ 1693763 h 1693763"/>
                  <a:gd name="connsiteX3" fmla="*/ 0 w 3559491"/>
                  <a:gd name="connsiteY3" fmla="*/ 1693763 h 1693763"/>
                  <a:gd name="connsiteX4" fmla="*/ 4639 w 3559491"/>
                  <a:gd name="connsiteY4" fmla="*/ 1601882 h 1693763"/>
                  <a:gd name="connsiteX5" fmla="*/ 1779745 w 3559491"/>
                  <a:gd name="connsiteY5" fmla="*/ 0 h 1693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59491" h="1693763">
                    <a:moveTo>
                      <a:pt x="1779745" y="0"/>
                    </a:moveTo>
                    <a:cubicBezTo>
                      <a:pt x="2703606" y="0"/>
                      <a:pt x="3463476" y="702129"/>
                      <a:pt x="3554851" y="1601882"/>
                    </a:cubicBezTo>
                    <a:lnTo>
                      <a:pt x="3559491" y="1693763"/>
                    </a:lnTo>
                    <a:lnTo>
                      <a:pt x="0" y="1693763"/>
                    </a:lnTo>
                    <a:lnTo>
                      <a:pt x="4639" y="1601882"/>
                    </a:lnTo>
                    <a:cubicBezTo>
                      <a:pt x="96014" y="702129"/>
                      <a:pt x="855884" y="0"/>
                      <a:pt x="1779745" y="0"/>
                    </a:cubicBezTo>
                    <a:close/>
                  </a:path>
                </a:pathLst>
              </a:cu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dirty="0"/>
              </a:p>
            </p:txBody>
          </p:sp>
          <p:sp>
            <p:nvSpPr>
              <p:cNvPr id="44" name="矩形 43"/>
              <p:cNvSpPr/>
              <p:nvPr userDrawn="1">
                <p:custDataLst>
                  <p:tags r:id="rId5"/>
                </p:custDataLst>
              </p:nvPr>
            </p:nvSpPr>
            <p:spPr>
              <a:xfrm>
                <a:off x="1074934" y="0"/>
                <a:ext cx="2379466" cy="1660525"/>
              </a:xfrm>
              <a:prstGeom prst="rect">
                <a:avLst/>
              </a:prstGeom>
              <a:solidFill>
                <a:schemeClr val="tx2">
                  <a:alpha val="5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45" name="矩形 44"/>
              <p:cNvSpPr/>
              <p:nvPr userDrawn="1">
                <p:custDataLst>
                  <p:tags r:id="rId6"/>
                </p:custDataLst>
              </p:nvPr>
            </p:nvSpPr>
            <p:spPr>
              <a:xfrm>
                <a:off x="8075999" y="5283200"/>
                <a:ext cx="3168263" cy="1584960"/>
              </a:xfrm>
              <a:prstGeom prst="rect">
                <a:avLst/>
              </a:prstGeom>
              <a:solidFill>
                <a:schemeClr val="tx2">
                  <a:alpha val="5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</p:grpSp>
        <p:grpSp>
          <p:nvGrpSpPr>
            <p:cNvPr id="22" name="组合 21"/>
            <p:cNvGrpSpPr/>
            <p:nvPr userDrawn="1"/>
          </p:nvGrpSpPr>
          <p:grpSpPr>
            <a:xfrm>
              <a:off x="383382" y="4958557"/>
              <a:ext cx="521493" cy="428627"/>
              <a:chOff x="383382" y="4958557"/>
              <a:chExt cx="521493" cy="428627"/>
            </a:xfrm>
          </p:grpSpPr>
          <p:cxnSp>
            <p:nvCxnSpPr>
              <p:cNvPr id="39" name="直接连接符 38"/>
              <p:cNvCxnSpPr/>
              <p:nvPr userDrawn="1">
                <p:custDataLst>
                  <p:tags r:id="rId7"/>
                </p:custDataLst>
              </p:nvPr>
            </p:nvCxnSpPr>
            <p:spPr>
              <a:xfrm>
                <a:off x="383382" y="4958557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/>
              <p:cNvCxnSpPr/>
              <p:nvPr userDrawn="1">
                <p:custDataLst>
                  <p:tags r:id="rId8"/>
                </p:custDataLst>
              </p:nvPr>
            </p:nvCxnSpPr>
            <p:spPr>
              <a:xfrm>
                <a:off x="383382" y="5172871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/>
              <p:cNvCxnSpPr/>
              <p:nvPr userDrawn="1">
                <p:custDataLst>
                  <p:tags r:id="rId9"/>
                </p:custDataLst>
              </p:nvPr>
            </p:nvCxnSpPr>
            <p:spPr>
              <a:xfrm>
                <a:off x="383382" y="5387184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组合 22"/>
            <p:cNvGrpSpPr/>
            <p:nvPr userDrawn="1"/>
          </p:nvGrpSpPr>
          <p:grpSpPr>
            <a:xfrm rot="5400000">
              <a:off x="7319943" y="6431755"/>
              <a:ext cx="423862" cy="428627"/>
              <a:chOff x="383382" y="4958557"/>
              <a:chExt cx="521493" cy="428627"/>
            </a:xfrm>
          </p:grpSpPr>
          <p:cxnSp>
            <p:nvCxnSpPr>
              <p:cNvPr id="36" name="直接连接符 35"/>
              <p:cNvCxnSpPr/>
              <p:nvPr userDrawn="1">
                <p:custDataLst>
                  <p:tags r:id="rId10"/>
                </p:custDataLst>
              </p:nvPr>
            </p:nvCxnSpPr>
            <p:spPr>
              <a:xfrm>
                <a:off x="383382" y="4958557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/>
              <p:cNvCxnSpPr/>
              <p:nvPr userDrawn="1">
                <p:custDataLst>
                  <p:tags r:id="rId11"/>
                </p:custDataLst>
              </p:nvPr>
            </p:nvCxnSpPr>
            <p:spPr>
              <a:xfrm>
                <a:off x="383382" y="5172871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 userDrawn="1">
                <p:custDataLst>
                  <p:tags r:id="rId12"/>
                </p:custDataLst>
              </p:nvPr>
            </p:nvCxnSpPr>
            <p:spPr>
              <a:xfrm>
                <a:off x="383382" y="5387184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组合 23"/>
            <p:cNvGrpSpPr/>
            <p:nvPr userDrawn="1"/>
          </p:nvGrpSpPr>
          <p:grpSpPr>
            <a:xfrm rot="5400000">
              <a:off x="5744084" y="14288"/>
              <a:ext cx="457202" cy="428627"/>
              <a:chOff x="383382" y="4958557"/>
              <a:chExt cx="521493" cy="428627"/>
            </a:xfrm>
          </p:grpSpPr>
          <p:cxnSp>
            <p:nvCxnSpPr>
              <p:cNvPr id="33" name="直接连接符 32"/>
              <p:cNvCxnSpPr/>
              <p:nvPr userDrawn="1">
                <p:custDataLst>
                  <p:tags r:id="rId13"/>
                </p:custDataLst>
              </p:nvPr>
            </p:nvCxnSpPr>
            <p:spPr>
              <a:xfrm>
                <a:off x="383382" y="4958557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 userDrawn="1">
                <p:custDataLst>
                  <p:tags r:id="rId14"/>
                </p:custDataLst>
              </p:nvPr>
            </p:nvCxnSpPr>
            <p:spPr>
              <a:xfrm>
                <a:off x="383382" y="5172871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 userDrawn="1">
                <p:custDataLst>
                  <p:tags r:id="rId15"/>
                </p:custDataLst>
              </p:nvPr>
            </p:nvCxnSpPr>
            <p:spPr>
              <a:xfrm>
                <a:off x="383382" y="5387184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组合 24"/>
            <p:cNvGrpSpPr/>
            <p:nvPr userDrawn="1"/>
          </p:nvGrpSpPr>
          <p:grpSpPr>
            <a:xfrm>
              <a:off x="1844952" y="1028704"/>
              <a:ext cx="8494436" cy="1579353"/>
              <a:chOff x="1844952" y="1028704"/>
              <a:chExt cx="8494436" cy="1579353"/>
            </a:xfrm>
          </p:grpSpPr>
          <p:cxnSp>
            <p:nvCxnSpPr>
              <p:cNvPr id="30" name="直接连接符 29"/>
              <p:cNvCxnSpPr/>
              <p:nvPr userDrawn="1">
                <p:custDataLst>
                  <p:tags r:id="rId16"/>
                </p:custDataLst>
              </p:nvPr>
            </p:nvCxnSpPr>
            <p:spPr>
              <a:xfrm flipV="1">
                <a:off x="1881257" y="1057553"/>
                <a:ext cx="0" cy="1550504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 userDrawn="1">
                <p:custDataLst>
                  <p:tags r:id="rId17"/>
                </p:custDataLst>
              </p:nvPr>
            </p:nvCxnSpPr>
            <p:spPr>
              <a:xfrm flipV="1">
                <a:off x="10308674" y="1057553"/>
                <a:ext cx="0" cy="1550504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 userDrawn="1">
                <p:custDataLst>
                  <p:tags r:id="rId18"/>
                </p:custDataLst>
              </p:nvPr>
            </p:nvCxnSpPr>
            <p:spPr>
              <a:xfrm flipH="1">
                <a:off x="1844952" y="1028704"/>
                <a:ext cx="8494436" cy="0"/>
              </a:xfrm>
              <a:prstGeom prst="line">
                <a:avLst/>
              </a:prstGeom>
              <a:ln w="63500">
                <a:gradFill flip="none" rotWithShape="1">
                  <a:gsLst>
                    <a:gs pos="0">
                      <a:schemeClr val="accent1"/>
                    </a:gs>
                    <a:gs pos="58000">
                      <a:schemeClr val="accent1">
                        <a:lumMod val="40000"/>
                        <a:lumOff val="60000"/>
                      </a:schemeClr>
                    </a:gs>
                    <a:gs pos="100000">
                      <a:schemeClr val="accent1"/>
                    </a:gs>
                  </a:gsLst>
                  <a:lin ang="0" scaled="0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组合 25"/>
            <p:cNvGrpSpPr/>
            <p:nvPr userDrawn="1"/>
          </p:nvGrpSpPr>
          <p:grpSpPr>
            <a:xfrm flipV="1">
              <a:off x="1844952" y="4074976"/>
              <a:ext cx="8494436" cy="1975897"/>
              <a:chOff x="1844952" y="1028704"/>
              <a:chExt cx="8494436" cy="1579353"/>
            </a:xfrm>
          </p:grpSpPr>
          <p:cxnSp>
            <p:nvCxnSpPr>
              <p:cNvPr id="27" name="直接连接符 26"/>
              <p:cNvCxnSpPr/>
              <p:nvPr userDrawn="1">
                <p:custDataLst>
                  <p:tags r:id="rId19"/>
                </p:custDataLst>
              </p:nvPr>
            </p:nvCxnSpPr>
            <p:spPr>
              <a:xfrm flipV="1">
                <a:off x="1881257" y="1057553"/>
                <a:ext cx="0" cy="1550504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 userDrawn="1">
                <p:custDataLst>
                  <p:tags r:id="rId20"/>
                </p:custDataLst>
              </p:nvPr>
            </p:nvCxnSpPr>
            <p:spPr>
              <a:xfrm flipV="1">
                <a:off x="10308674" y="1057553"/>
                <a:ext cx="0" cy="1550504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 userDrawn="1">
                <p:custDataLst>
                  <p:tags r:id="rId21"/>
                </p:custDataLst>
              </p:nvPr>
            </p:nvCxnSpPr>
            <p:spPr>
              <a:xfrm flipH="1">
                <a:off x="1844952" y="1028704"/>
                <a:ext cx="8494436" cy="0"/>
              </a:xfrm>
              <a:prstGeom prst="line">
                <a:avLst/>
              </a:prstGeom>
              <a:ln w="63500">
                <a:gradFill flip="none" rotWithShape="1">
                  <a:gsLst>
                    <a:gs pos="0">
                      <a:schemeClr val="accent1"/>
                    </a:gs>
                    <a:gs pos="58000">
                      <a:schemeClr val="accent1">
                        <a:lumMod val="40000"/>
                        <a:lumOff val="60000"/>
                      </a:schemeClr>
                    </a:gs>
                    <a:gs pos="100000">
                      <a:schemeClr val="accent1"/>
                    </a:gs>
                  </a:gsLst>
                  <a:lin ang="0" scaled="0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2"/>
            </p:custDataLst>
          </p:nvPr>
        </p:nvSpPr>
        <p:spPr>
          <a:xfrm>
            <a:off x="502411" y="498476"/>
            <a:ext cx="8139178" cy="33147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3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4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25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 userDrawn="1">
            <p:custDataLst>
              <p:tags r:id="rId2"/>
            </p:custDataLst>
          </p:nvPr>
        </p:nvGrpSpPr>
        <p:grpSpPr>
          <a:xfrm>
            <a:off x="118214" y="443230"/>
            <a:ext cx="8755856" cy="6414770"/>
            <a:chOff x="157618" y="443230"/>
            <a:chExt cx="11674475" cy="6414770"/>
          </a:xfrm>
        </p:grpSpPr>
        <p:grpSp>
          <p:nvGrpSpPr>
            <p:cNvPr id="22" name="组合 21"/>
            <p:cNvGrpSpPr/>
            <p:nvPr userDrawn="1"/>
          </p:nvGrpSpPr>
          <p:grpSpPr>
            <a:xfrm>
              <a:off x="11310600" y="443230"/>
              <a:ext cx="521493" cy="428627"/>
              <a:chOff x="383382" y="4958557"/>
              <a:chExt cx="521493" cy="428627"/>
            </a:xfrm>
          </p:grpSpPr>
          <p:cxnSp>
            <p:nvCxnSpPr>
              <p:cNvPr id="24" name="直接连接符 23"/>
              <p:cNvCxnSpPr/>
              <p:nvPr userDrawn="1">
                <p:custDataLst>
                  <p:tags r:id="rId3"/>
                </p:custDataLst>
              </p:nvPr>
            </p:nvCxnSpPr>
            <p:spPr>
              <a:xfrm>
                <a:off x="383382" y="4958557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/>
              <p:cNvCxnSpPr/>
              <p:nvPr userDrawn="1">
                <p:custDataLst>
                  <p:tags r:id="rId4"/>
                </p:custDataLst>
              </p:nvPr>
            </p:nvCxnSpPr>
            <p:spPr>
              <a:xfrm>
                <a:off x="383382" y="5172871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 userDrawn="1">
                <p:custDataLst>
                  <p:tags r:id="rId5"/>
                </p:custDataLst>
              </p:nvPr>
            </p:nvCxnSpPr>
            <p:spPr>
              <a:xfrm>
                <a:off x="383382" y="5387184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任意多边形: 形状 22"/>
            <p:cNvSpPr/>
            <p:nvPr userDrawn="1">
              <p:custDataLst>
                <p:tags r:id="rId6"/>
              </p:custDataLst>
            </p:nvPr>
          </p:nvSpPr>
          <p:spPr>
            <a:xfrm rot="10800000">
              <a:off x="157618" y="6154057"/>
              <a:ext cx="1444247" cy="703943"/>
            </a:xfrm>
            <a:custGeom>
              <a:avLst/>
              <a:gdLst>
                <a:gd name="connsiteX0" fmla="*/ 0 w 4498061"/>
                <a:gd name="connsiteY0" fmla="*/ 0 h 2192408"/>
                <a:gd name="connsiteX1" fmla="*/ 4498061 w 4498061"/>
                <a:gd name="connsiteY1" fmla="*/ 0 h 2192408"/>
                <a:gd name="connsiteX2" fmla="*/ 4489445 w 4498061"/>
                <a:gd name="connsiteY2" fmla="*/ 170624 h 2192408"/>
                <a:gd name="connsiteX3" fmla="*/ 2249030 w 4498061"/>
                <a:gd name="connsiteY3" fmla="*/ 2192408 h 2192408"/>
                <a:gd name="connsiteX4" fmla="*/ 8615 w 4498061"/>
                <a:gd name="connsiteY4" fmla="*/ 170624 h 2192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98061" h="2192408">
                  <a:moveTo>
                    <a:pt x="0" y="0"/>
                  </a:moveTo>
                  <a:lnTo>
                    <a:pt x="4498061" y="0"/>
                  </a:lnTo>
                  <a:lnTo>
                    <a:pt x="4489445" y="170624"/>
                  </a:lnTo>
                  <a:cubicBezTo>
                    <a:pt x="4374118" y="1306230"/>
                    <a:pt x="3415063" y="2192408"/>
                    <a:pt x="2249030" y="2192408"/>
                  </a:cubicBezTo>
                  <a:cubicBezTo>
                    <a:pt x="1082998" y="2192408"/>
                    <a:pt x="123943" y="1306230"/>
                    <a:pt x="8615" y="170624"/>
                  </a:cubicBezTo>
                  <a:close/>
                </a:path>
              </a:pathLst>
            </a:cu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02447" y="498479"/>
            <a:ext cx="8139178" cy="33147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8"/>
            </p:custDataLst>
          </p:nvPr>
        </p:nvSpPr>
        <p:spPr>
          <a:xfrm>
            <a:off x="502447" y="1626121"/>
            <a:ext cx="3962432" cy="404168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9"/>
            </p:custDataLst>
          </p:nvPr>
        </p:nvSpPr>
        <p:spPr>
          <a:xfrm>
            <a:off x="4679194" y="1626121"/>
            <a:ext cx="3962432" cy="4041680"/>
          </a:xfrm>
        </p:spPr>
        <p:txBody>
          <a:bodyPr vert="horz" lIns="101600" tIns="0" rIns="82550" bIns="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 userDrawn="1">
            <p:custDataLst>
              <p:tags r:id="rId2"/>
            </p:custDataLst>
          </p:nvPr>
        </p:nvGrpSpPr>
        <p:grpSpPr>
          <a:xfrm>
            <a:off x="219600" y="304200"/>
            <a:ext cx="8704800" cy="6249600"/>
            <a:chOff x="292800" y="304200"/>
            <a:chExt cx="11606400" cy="6249600"/>
          </a:xfrm>
        </p:grpSpPr>
        <p:sp>
          <p:nvSpPr>
            <p:cNvPr id="34" name="矩形 33"/>
            <p:cNvSpPr/>
            <p:nvPr userDrawn="1">
              <p:custDataLst>
                <p:tags r:id="rId3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grpSp>
          <p:nvGrpSpPr>
            <p:cNvPr id="35" name="组合 34"/>
            <p:cNvGrpSpPr/>
            <p:nvPr userDrawn="1"/>
          </p:nvGrpSpPr>
          <p:grpSpPr>
            <a:xfrm>
              <a:off x="11407368" y="450850"/>
              <a:ext cx="379005" cy="311513"/>
              <a:chOff x="383382" y="4958557"/>
              <a:chExt cx="521493" cy="428627"/>
            </a:xfrm>
          </p:grpSpPr>
          <p:cxnSp>
            <p:nvCxnSpPr>
              <p:cNvPr id="37" name="直接连接符 36"/>
              <p:cNvCxnSpPr/>
              <p:nvPr userDrawn="1">
                <p:custDataLst>
                  <p:tags r:id="rId4"/>
                </p:custDataLst>
              </p:nvPr>
            </p:nvCxnSpPr>
            <p:spPr>
              <a:xfrm>
                <a:off x="383382" y="4958557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 userDrawn="1">
                <p:custDataLst>
                  <p:tags r:id="rId5"/>
                </p:custDataLst>
              </p:nvPr>
            </p:nvCxnSpPr>
            <p:spPr>
              <a:xfrm>
                <a:off x="383382" y="5172871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/>
              <p:cNvCxnSpPr/>
              <p:nvPr userDrawn="1">
                <p:custDataLst>
                  <p:tags r:id="rId6"/>
                </p:custDataLst>
              </p:nvPr>
            </p:nvCxnSpPr>
            <p:spPr>
              <a:xfrm>
                <a:off x="383382" y="5387184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任意多边形: 形状 35"/>
            <p:cNvSpPr/>
            <p:nvPr userDrawn="1">
              <p:custDataLst>
                <p:tags r:id="rId7"/>
              </p:custDataLst>
            </p:nvPr>
          </p:nvSpPr>
          <p:spPr>
            <a:xfrm rot="10800000">
              <a:off x="398278" y="5849857"/>
              <a:ext cx="1444247" cy="703943"/>
            </a:xfrm>
            <a:custGeom>
              <a:avLst/>
              <a:gdLst>
                <a:gd name="connsiteX0" fmla="*/ 0 w 4498061"/>
                <a:gd name="connsiteY0" fmla="*/ 0 h 2192408"/>
                <a:gd name="connsiteX1" fmla="*/ 4498061 w 4498061"/>
                <a:gd name="connsiteY1" fmla="*/ 0 h 2192408"/>
                <a:gd name="connsiteX2" fmla="*/ 4489445 w 4498061"/>
                <a:gd name="connsiteY2" fmla="*/ 170624 h 2192408"/>
                <a:gd name="connsiteX3" fmla="*/ 2249030 w 4498061"/>
                <a:gd name="connsiteY3" fmla="*/ 2192408 h 2192408"/>
                <a:gd name="connsiteX4" fmla="*/ 8615 w 4498061"/>
                <a:gd name="connsiteY4" fmla="*/ 170624 h 2192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98061" h="2192408">
                  <a:moveTo>
                    <a:pt x="0" y="0"/>
                  </a:moveTo>
                  <a:lnTo>
                    <a:pt x="4498061" y="0"/>
                  </a:lnTo>
                  <a:lnTo>
                    <a:pt x="4489445" y="170624"/>
                  </a:lnTo>
                  <a:cubicBezTo>
                    <a:pt x="4374118" y="1306230"/>
                    <a:pt x="3415063" y="2192408"/>
                    <a:pt x="2249030" y="2192408"/>
                  </a:cubicBezTo>
                  <a:cubicBezTo>
                    <a:pt x="1082998" y="2192408"/>
                    <a:pt x="123943" y="1306230"/>
                    <a:pt x="8615" y="170624"/>
                  </a:cubicBezTo>
                  <a:close/>
                </a:path>
              </a:pathLst>
            </a:cu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8"/>
            </p:custDataLst>
          </p:nvPr>
        </p:nvSpPr>
        <p:spPr>
          <a:xfrm>
            <a:off x="7928351" y="1626121"/>
            <a:ext cx="713238" cy="4041680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9"/>
            </p:custDataLst>
          </p:nvPr>
        </p:nvSpPr>
        <p:spPr>
          <a:xfrm>
            <a:off x="502444" y="1626113"/>
            <a:ext cx="7371076" cy="4041680"/>
          </a:xfrm>
        </p:spPr>
        <p:txBody>
          <a:bodyPr vert="eaVert"/>
          <a:lstStyle>
            <a:lvl1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 userDrawn="1">
            <p:custDataLst>
              <p:tags r:id="rId2"/>
            </p:custDataLst>
          </p:nvPr>
        </p:nvGrpSpPr>
        <p:grpSpPr>
          <a:xfrm>
            <a:off x="219600" y="304200"/>
            <a:ext cx="8704800" cy="6249600"/>
            <a:chOff x="292800" y="304200"/>
            <a:chExt cx="11606400" cy="6249600"/>
          </a:xfrm>
        </p:grpSpPr>
        <p:sp>
          <p:nvSpPr>
            <p:cNvPr id="21" name="矩形 20"/>
            <p:cNvSpPr/>
            <p:nvPr userDrawn="1">
              <p:custDataLst>
                <p:tags r:id="rId3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grpSp>
          <p:nvGrpSpPr>
            <p:cNvPr id="22" name="组合 21"/>
            <p:cNvGrpSpPr/>
            <p:nvPr userDrawn="1"/>
          </p:nvGrpSpPr>
          <p:grpSpPr>
            <a:xfrm>
              <a:off x="11407368" y="450850"/>
              <a:ext cx="379005" cy="311513"/>
              <a:chOff x="383382" y="4958557"/>
              <a:chExt cx="521493" cy="428627"/>
            </a:xfrm>
          </p:grpSpPr>
          <p:cxnSp>
            <p:nvCxnSpPr>
              <p:cNvPr id="24" name="直接连接符 23"/>
              <p:cNvCxnSpPr/>
              <p:nvPr userDrawn="1">
                <p:custDataLst>
                  <p:tags r:id="rId4"/>
                </p:custDataLst>
              </p:nvPr>
            </p:nvCxnSpPr>
            <p:spPr>
              <a:xfrm>
                <a:off x="383382" y="4958557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/>
              <p:cNvCxnSpPr/>
              <p:nvPr userDrawn="1">
                <p:custDataLst>
                  <p:tags r:id="rId5"/>
                </p:custDataLst>
              </p:nvPr>
            </p:nvCxnSpPr>
            <p:spPr>
              <a:xfrm>
                <a:off x="383382" y="5172871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 userDrawn="1">
                <p:custDataLst>
                  <p:tags r:id="rId6"/>
                </p:custDataLst>
              </p:nvPr>
            </p:nvCxnSpPr>
            <p:spPr>
              <a:xfrm>
                <a:off x="383382" y="5387184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任意多边形: 形状 22"/>
            <p:cNvSpPr/>
            <p:nvPr userDrawn="1">
              <p:custDataLst>
                <p:tags r:id="rId7"/>
              </p:custDataLst>
            </p:nvPr>
          </p:nvSpPr>
          <p:spPr>
            <a:xfrm rot="10800000">
              <a:off x="398278" y="5849857"/>
              <a:ext cx="1444247" cy="703943"/>
            </a:xfrm>
            <a:custGeom>
              <a:avLst/>
              <a:gdLst>
                <a:gd name="connsiteX0" fmla="*/ 0 w 4498061"/>
                <a:gd name="connsiteY0" fmla="*/ 0 h 2192408"/>
                <a:gd name="connsiteX1" fmla="*/ 4498061 w 4498061"/>
                <a:gd name="connsiteY1" fmla="*/ 0 h 2192408"/>
                <a:gd name="connsiteX2" fmla="*/ 4489445 w 4498061"/>
                <a:gd name="connsiteY2" fmla="*/ 170624 h 2192408"/>
                <a:gd name="connsiteX3" fmla="*/ 2249030 w 4498061"/>
                <a:gd name="connsiteY3" fmla="*/ 2192408 h 2192408"/>
                <a:gd name="connsiteX4" fmla="*/ 8615 w 4498061"/>
                <a:gd name="connsiteY4" fmla="*/ 170624 h 2192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98061" h="2192408">
                  <a:moveTo>
                    <a:pt x="0" y="0"/>
                  </a:moveTo>
                  <a:lnTo>
                    <a:pt x="4498061" y="0"/>
                  </a:lnTo>
                  <a:lnTo>
                    <a:pt x="4489445" y="170624"/>
                  </a:lnTo>
                  <a:cubicBezTo>
                    <a:pt x="4374118" y="1306230"/>
                    <a:pt x="3415063" y="2192408"/>
                    <a:pt x="2249030" y="2192408"/>
                  </a:cubicBezTo>
                  <a:cubicBezTo>
                    <a:pt x="1082998" y="2192408"/>
                    <a:pt x="123943" y="1306230"/>
                    <a:pt x="8615" y="170624"/>
                  </a:cubicBezTo>
                  <a:close/>
                </a:path>
              </a:pathLst>
            </a:cu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502447" y="1626121"/>
            <a:ext cx="8139178" cy="404168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直接连接符 35"/>
          <p:cNvCxnSpPr/>
          <p:nvPr userDrawn="1">
            <p:custDataLst>
              <p:tags r:id="rId2"/>
            </p:custDataLst>
          </p:nvPr>
        </p:nvCxnSpPr>
        <p:spPr>
          <a:xfrm>
            <a:off x="4153900" y="4074977"/>
            <a:ext cx="836201" cy="0"/>
          </a:xfrm>
          <a:prstGeom prst="line">
            <a:avLst/>
          </a:prstGeom>
          <a:ln w="63500"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700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>
            <p:custDataLst>
              <p:tags r:id="rId3"/>
            </p:custDataLst>
          </p:nvPr>
        </p:nvGrpSpPr>
        <p:grpSpPr>
          <a:xfrm>
            <a:off x="287536" y="0"/>
            <a:ext cx="8145660" cy="6868160"/>
            <a:chOff x="383382" y="0"/>
            <a:chExt cx="10860880" cy="6868160"/>
          </a:xfrm>
        </p:grpSpPr>
        <p:grpSp>
          <p:nvGrpSpPr>
            <p:cNvPr id="11" name="组合 10"/>
            <p:cNvGrpSpPr/>
            <p:nvPr userDrawn="1"/>
          </p:nvGrpSpPr>
          <p:grpSpPr>
            <a:xfrm>
              <a:off x="1074934" y="0"/>
              <a:ext cx="10169328" cy="6868160"/>
              <a:chOff x="1074934" y="0"/>
              <a:chExt cx="10169328" cy="6868160"/>
            </a:xfrm>
          </p:grpSpPr>
          <p:sp>
            <p:nvSpPr>
              <p:cNvPr id="32" name="任意多边形: 形状 31"/>
              <p:cNvSpPr/>
              <p:nvPr userDrawn="1">
                <p:custDataLst>
                  <p:tags r:id="rId4"/>
                </p:custDataLst>
              </p:nvPr>
            </p:nvSpPr>
            <p:spPr>
              <a:xfrm>
                <a:off x="6471729" y="0"/>
                <a:ext cx="4498061" cy="2192408"/>
              </a:xfrm>
              <a:custGeom>
                <a:avLst/>
                <a:gdLst>
                  <a:gd name="connsiteX0" fmla="*/ 0 w 4498061"/>
                  <a:gd name="connsiteY0" fmla="*/ 0 h 2192408"/>
                  <a:gd name="connsiteX1" fmla="*/ 4498061 w 4498061"/>
                  <a:gd name="connsiteY1" fmla="*/ 0 h 2192408"/>
                  <a:gd name="connsiteX2" fmla="*/ 4489445 w 4498061"/>
                  <a:gd name="connsiteY2" fmla="*/ 170624 h 2192408"/>
                  <a:gd name="connsiteX3" fmla="*/ 2249030 w 4498061"/>
                  <a:gd name="connsiteY3" fmla="*/ 2192408 h 2192408"/>
                  <a:gd name="connsiteX4" fmla="*/ 8615 w 4498061"/>
                  <a:gd name="connsiteY4" fmla="*/ 170624 h 219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8061" h="2192408">
                    <a:moveTo>
                      <a:pt x="0" y="0"/>
                    </a:moveTo>
                    <a:lnTo>
                      <a:pt x="4498061" y="0"/>
                    </a:lnTo>
                    <a:lnTo>
                      <a:pt x="4489445" y="170624"/>
                    </a:lnTo>
                    <a:cubicBezTo>
                      <a:pt x="4374118" y="1306230"/>
                      <a:pt x="3415063" y="2192408"/>
                      <a:pt x="2249030" y="2192408"/>
                    </a:cubicBezTo>
                    <a:cubicBezTo>
                      <a:pt x="1082998" y="2192408"/>
                      <a:pt x="123943" y="1306230"/>
                      <a:pt x="8615" y="170624"/>
                    </a:cubicBezTo>
                    <a:close/>
                  </a:path>
                </a:pathLst>
              </a:cu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33" name="任意多边形: 形状 32"/>
              <p:cNvSpPr/>
              <p:nvPr userDrawn="1">
                <p:custDataLst>
                  <p:tags r:id="rId5"/>
                </p:custDataLst>
              </p:nvPr>
            </p:nvSpPr>
            <p:spPr>
              <a:xfrm>
                <a:off x="1465625" y="5164237"/>
                <a:ext cx="3559491" cy="1693763"/>
              </a:xfrm>
              <a:custGeom>
                <a:avLst/>
                <a:gdLst>
                  <a:gd name="connsiteX0" fmla="*/ 1779745 w 3559491"/>
                  <a:gd name="connsiteY0" fmla="*/ 0 h 1693763"/>
                  <a:gd name="connsiteX1" fmla="*/ 3554851 w 3559491"/>
                  <a:gd name="connsiteY1" fmla="*/ 1601882 h 1693763"/>
                  <a:gd name="connsiteX2" fmla="*/ 3559491 w 3559491"/>
                  <a:gd name="connsiteY2" fmla="*/ 1693763 h 1693763"/>
                  <a:gd name="connsiteX3" fmla="*/ 0 w 3559491"/>
                  <a:gd name="connsiteY3" fmla="*/ 1693763 h 1693763"/>
                  <a:gd name="connsiteX4" fmla="*/ 4639 w 3559491"/>
                  <a:gd name="connsiteY4" fmla="*/ 1601882 h 1693763"/>
                  <a:gd name="connsiteX5" fmla="*/ 1779745 w 3559491"/>
                  <a:gd name="connsiteY5" fmla="*/ 0 h 1693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59491" h="1693763">
                    <a:moveTo>
                      <a:pt x="1779745" y="0"/>
                    </a:moveTo>
                    <a:cubicBezTo>
                      <a:pt x="2703606" y="0"/>
                      <a:pt x="3463476" y="702129"/>
                      <a:pt x="3554851" y="1601882"/>
                    </a:cubicBezTo>
                    <a:lnTo>
                      <a:pt x="3559491" y="1693763"/>
                    </a:lnTo>
                    <a:lnTo>
                      <a:pt x="0" y="1693763"/>
                    </a:lnTo>
                    <a:lnTo>
                      <a:pt x="4639" y="1601882"/>
                    </a:lnTo>
                    <a:cubicBezTo>
                      <a:pt x="96014" y="702129"/>
                      <a:pt x="855884" y="0"/>
                      <a:pt x="1779745" y="0"/>
                    </a:cubicBezTo>
                    <a:close/>
                  </a:path>
                </a:pathLst>
              </a:cu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dirty="0"/>
              </a:p>
            </p:txBody>
          </p:sp>
          <p:sp>
            <p:nvSpPr>
              <p:cNvPr id="34" name="矩形 33"/>
              <p:cNvSpPr/>
              <p:nvPr userDrawn="1">
                <p:custDataLst>
                  <p:tags r:id="rId6"/>
                </p:custDataLst>
              </p:nvPr>
            </p:nvSpPr>
            <p:spPr>
              <a:xfrm>
                <a:off x="1074934" y="0"/>
                <a:ext cx="2379466" cy="1660525"/>
              </a:xfrm>
              <a:prstGeom prst="rect">
                <a:avLst/>
              </a:prstGeom>
              <a:solidFill>
                <a:schemeClr val="tx2">
                  <a:alpha val="5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35" name="矩形 34"/>
              <p:cNvSpPr/>
              <p:nvPr userDrawn="1">
                <p:custDataLst>
                  <p:tags r:id="rId7"/>
                </p:custDataLst>
              </p:nvPr>
            </p:nvSpPr>
            <p:spPr>
              <a:xfrm>
                <a:off x="8075999" y="5283200"/>
                <a:ext cx="3168263" cy="1584960"/>
              </a:xfrm>
              <a:prstGeom prst="rect">
                <a:avLst/>
              </a:prstGeom>
              <a:solidFill>
                <a:schemeClr val="tx2">
                  <a:alpha val="5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</p:grpSp>
        <p:grpSp>
          <p:nvGrpSpPr>
            <p:cNvPr id="12" name="组合 11"/>
            <p:cNvGrpSpPr/>
            <p:nvPr userDrawn="1"/>
          </p:nvGrpSpPr>
          <p:grpSpPr>
            <a:xfrm>
              <a:off x="383382" y="4958557"/>
              <a:ext cx="521493" cy="428627"/>
              <a:chOff x="383382" y="4958557"/>
              <a:chExt cx="521493" cy="428627"/>
            </a:xfrm>
          </p:grpSpPr>
          <p:cxnSp>
            <p:nvCxnSpPr>
              <p:cNvPr id="29" name="直接连接符 28"/>
              <p:cNvCxnSpPr/>
              <p:nvPr userDrawn="1">
                <p:custDataLst>
                  <p:tags r:id="rId8"/>
                </p:custDataLst>
              </p:nvPr>
            </p:nvCxnSpPr>
            <p:spPr>
              <a:xfrm>
                <a:off x="383382" y="4958557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 userDrawn="1">
                <p:custDataLst>
                  <p:tags r:id="rId9"/>
                </p:custDataLst>
              </p:nvPr>
            </p:nvCxnSpPr>
            <p:spPr>
              <a:xfrm>
                <a:off x="383382" y="5172871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 userDrawn="1">
                <p:custDataLst>
                  <p:tags r:id="rId10"/>
                </p:custDataLst>
              </p:nvPr>
            </p:nvCxnSpPr>
            <p:spPr>
              <a:xfrm>
                <a:off x="383382" y="5387184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组合 12"/>
            <p:cNvGrpSpPr/>
            <p:nvPr userDrawn="1"/>
          </p:nvGrpSpPr>
          <p:grpSpPr>
            <a:xfrm rot="5400000">
              <a:off x="7319943" y="6431755"/>
              <a:ext cx="423862" cy="428627"/>
              <a:chOff x="383382" y="4958557"/>
              <a:chExt cx="521493" cy="428627"/>
            </a:xfrm>
          </p:grpSpPr>
          <p:cxnSp>
            <p:nvCxnSpPr>
              <p:cNvPr id="26" name="直接连接符 25"/>
              <p:cNvCxnSpPr/>
              <p:nvPr userDrawn="1">
                <p:custDataLst>
                  <p:tags r:id="rId11"/>
                </p:custDataLst>
              </p:nvPr>
            </p:nvCxnSpPr>
            <p:spPr>
              <a:xfrm>
                <a:off x="383382" y="4958557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/>
              <p:nvPr userDrawn="1">
                <p:custDataLst>
                  <p:tags r:id="rId12"/>
                </p:custDataLst>
              </p:nvPr>
            </p:nvCxnSpPr>
            <p:spPr>
              <a:xfrm>
                <a:off x="383382" y="5172871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 userDrawn="1">
                <p:custDataLst>
                  <p:tags r:id="rId13"/>
                </p:custDataLst>
              </p:nvPr>
            </p:nvCxnSpPr>
            <p:spPr>
              <a:xfrm>
                <a:off x="383382" y="5387184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组合 13"/>
            <p:cNvGrpSpPr/>
            <p:nvPr userDrawn="1"/>
          </p:nvGrpSpPr>
          <p:grpSpPr>
            <a:xfrm rot="5400000">
              <a:off x="5744084" y="14288"/>
              <a:ext cx="457202" cy="428627"/>
              <a:chOff x="383382" y="4958557"/>
              <a:chExt cx="521493" cy="428627"/>
            </a:xfrm>
          </p:grpSpPr>
          <p:cxnSp>
            <p:nvCxnSpPr>
              <p:cNvPr id="23" name="直接连接符 22"/>
              <p:cNvCxnSpPr/>
              <p:nvPr userDrawn="1">
                <p:custDataLst>
                  <p:tags r:id="rId14"/>
                </p:custDataLst>
              </p:nvPr>
            </p:nvCxnSpPr>
            <p:spPr>
              <a:xfrm>
                <a:off x="383382" y="4958557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/>
              <p:nvPr userDrawn="1">
                <p:custDataLst>
                  <p:tags r:id="rId15"/>
                </p:custDataLst>
              </p:nvPr>
            </p:nvCxnSpPr>
            <p:spPr>
              <a:xfrm>
                <a:off x="383382" y="5172871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/>
              <p:cNvCxnSpPr/>
              <p:nvPr userDrawn="1">
                <p:custDataLst>
                  <p:tags r:id="rId16"/>
                </p:custDataLst>
              </p:nvPr>
            </p:nvCxnSpPr>
            <p:spPr>
              <a:xfrm>
                <a:off x="383382" y="5387184"/>
                <a:ext cx="521493" cy="0"/>
              </a:xfrm>
              <a:prstGeom prst="line">
                <a:avLst/>
              </a:prstGeom>
              <a:ln w="63500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7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组合 14"/>
            <p:cNvGrpSpPr/>
            <p:nvPr userDrawn="1"/>
          </p:nvGrpSpPr>
          <p:grpSpPr>
            <a:xfrm>
              <a:off x="1844952" y="1028704"/>
              <a:ext cx="8494436" cy="1579353"/>
              <a:chOff x="1844952" y="1028704"/>
              <a:chExt cx="8494436" cy="1579353"/>
            </a:xfrm>
          </p:grpSpPr>
          <p:cxnSp>
            <p:nvCxnSpPr>
              <p:cNvPr id="20" name="直接连接符 19"/>
              <p:cNvCxnSpPr/>
              <p:nvPr userDrawn="1">
                <p:custDataLst>
                  <p:tags r:id="rId17"/>
                </p:custDataLst>
              </p:nvPr>
            </p:nvCxnSpPr>
            <p:spPr>
              <a:xfrm flipV="1">
                <a:off x="1881257" y="1057553"/>
                <a:ext cx="0" cy="1550504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 userDrawn="1">
                <p:custDataLst>
                  <p:tags r:id="rId18"/>
                </p:custDataLst>
              </p:nvPr>
            </p:nvCxnSpPr>
            <p:spPr>
              <a:xfrm flipV="1">
                <a:off x="10308674" y="1057553"/>
                <a:ext cx="0" cy="1550504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 userDrawn="1">
                <p:custDataLst>
                  <p:tags r:id="rId19"/>
                </p:custDataLst>
              </p:nvPr>
            </p:nvCxnSpPr>
            <p:spPr>
              <a:xfrm flipH="1">
                <a:off x="1844952" y="1028704"/>
                <a:ext cx="8494436" cy="0"/>
              </a:xfrm>
              <a:prstGeom prst="line">
                <a:avLst/>
              </a:prstGeom>
              <a:ln w="63500">
                <a:gradFill flip="none" rotWithShape="1">
                  <a:gsLst>
                    <a:gs pos="0">
                      <a:schemeClr val="accent1"/>
                    </a:gs>
                    <a:gs pos="58000">
                      <a:schemeClr val="accent1">
                        <a:lumMod val="40000"/>
                        <a:lumOff val="60000"/>
                      </a:schemeClr>
                    </a:gs>
                    <a:gs pos="100000">
                      <a:schemeClr val="accent1"/>
                    </a:gs>
                  </a:gsLst>
                  <a:lin ang="0" scaled="0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合 15"/>
            <p:cNvGrpSpPr/>
            <p:nvPr userDrawn="1"/>
          </p:nvGrpSpPr>
          <p:grpSpPr>
            <a:xfrm flipV="1">
              <a:off x="1844952" y="4074976"/>
              <a:ext cx="8494436" cy="1975897"/>
              <a:chOff x="1844952" y="1028704"/>
              <a:chExt cx="8494436" cy="1579353"/>
            </a:xfrm>
          </p:grpSpPr>
          <p:cxnSp>
            <p:nvCxnSpPr>
              <p:cNvPr id="17" name="直接连接符 16"/>
              <p:cNvCxnSpPr/>
              <p:nvPr userDrawn="1">
                <p:custDataLst>
                  <p:tags r:id="rId20"/>
                </p:custDataLst>
              </p:nvPr>
            </p:nvCxnSpPr>
            <p:spPr>
              <a:xfrm flipV="1">
                <a:off x="1881257" y="1057553"/>
                <a:ext cx="0" cy="1550504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 userDrawn="1">
                <p:custDataLst>
                  <p:tags r:id="rId21"/>
                </p:custDataLst>
              </p:nvPr>
            </p:nvCxnSpPr>
            <p:spPr>
              <a:xfrm flipV="1">
                <a:off x="10308674" y="1057553"/>
                <a:ext cx="0" cy="1550504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 userDrawn="1">
                <p:custDataLst>
                  <p:tags r:id="rId22"/>
                </p:custDataLst>
              </p:nvPr>
            </p:nvCxnSpPr>
            <p:spPr>
              <a:xfrm flipH="1">
                <a:off x="1844952" y="1028704"/>
                <a:ext cx="8494436" cy="0"/>
              </a:xfrm>
              <a:prstGeom prst="line">
                <a:avLst/>
              </a:prstGeom>
              <a:ln w="63500">
                <a:gradFill flip="none" rotWithShape="1">
                  <a:gsLst>
                    <a:gs pos="0">
                      <a:schemeClr val="accent1"/>
                    </a:gs>
                    <a:gs pos="58000">
                      <a:schemeClr val="accent1">
                        <a:lumMod val="40000"/>
                        <a:lumOff val="60000"/>
                      </a:schemeClr>
                    </a:gs>
                    <a:gs pos="100000">
                      <a:schemeClr val="accent1"/>
                    </a:gs>
                  </a:gsLst>
                  <a:lin ang="0" scaled="0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3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4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25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6"/>
            </p:custDataLst>
          </p:nvPr>
        </p:nvSpPr>
        <p:spPr>
          <a:xfrm>
            <a:off x="2111680" y="3069934"/>
            <a:ext cx="4920615" cy="761048"/>
          </a:xfrm>
        </p:spPr>
        <p:txBody>
          <a:bodyPr vert="horz" lIns="90170" tIns="46990" rIns="90170" bIns="46990" rtlCol="0" anchor="b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4050" b="1" i="0" u="none" strike="noStrike" kern="1200" cap="none" spc="6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3"/>
            <p:custDataLst>
              <p:tags r:id="rId27"/>
            </p:custDataLst>
          </p:nvPr>
        </p:nvSpPr>
        <p:spPr>
          <a:xfrm>
            <a:off x="2111680" y="4333397"/>
            <a:ext cx="4920615" cy="602623"/>
          </a:xfrm>
        </p:spPr>
        <p:txBody>
          <a:bodyPr lIns="90170" tIns="46990" rIns="90170" bIns="46990">
            <a:normAutofit/>
          </a:bodyPr>
          <a:lstStyle>
            <a:lvl1pPr marL="0" indent="0" algn="ctr">
              <a:buNone/>
              <a:defRPr sz="15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>
            <p:custDataLst>
              <p:tags r:id="rId2"/>
            </p:custDataLst>
          </p:nvPr>
        </p:nvGrpSpPr>
        <p:grpSpPr>
          <a:xfrm rot="0">
            <a:off x="8482965" y="496808"/>
            <a:ext cx="391001" cy="321469"/>
            <a:chOff x="383382" y="4958557"/>
            <a:chExt cx="521493" cy="428627"/>
          </a:xfrm>
        </p:grpSpPr>
        <p:cxnSp>
          <p:nvCxnSpPr>
            <p:cNvPr id="15" name="直接连接符 14"/>
            <p:cNvCxnSpPr/>
            <p:nvPr userDrawn="1">
              <p:custDataLst>
                <p:tags r:id="rId3"/>
              </p:custDataLst>
            </p:nvPr>
          </p:nvCxnSpPr>
          <p:spPr>
            <a:xfrm>
              <a:off x="383382" y="4958557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7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 userDrawn="1">
              <p:custDataLst>
                <p:tags r:id="rId4"/>
              </p:custDataLst>
            </p:nvPr>
          </p:nvCxnSpPr>
          <p:spPr>
            <a:xfrm>
              <a:off x="383382" y="5172871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7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 userDrawn="1">
              <p:custDataLst>
                <p:tags r:id="rId5"/>
              </p:custDataLst>
            </p:nvPr>
          </p:nvCxnSpPr>
          <p:spPr>
            <a:xfrm>
              <a:off x="383382" y="5387184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7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任意多边形: 形状 17"/>
          <p:cNvSpPr/>
          <p:nvPr userDrawn="1">
            <p:custDataLst>
              <p:tags r:id="rId6"/>
            </p:custDataLst>
          </p:nvPr>
        </p:nvSpPr>
        <p:spPr>
          <a:xfrm rot="10800000">
            <a:off x="118110" y="6153785"/>
            <a:ext cx="1082993" cy="704215"/>
          </a:xfrm>
          <a:custGeom>
            <a:avLst/>
            <a:gdLst>
              <a:gd name="connsiteX0" fmla="*/ 0 w 4498061"/>
              <a:gd name="connsiteY0" fmla="*/ 0 h 2192408"/>
              <a:gd name="connsiteX1" fmla="*/ 4498061 w 4498061"/>
              <a:gd name="connsiteY1" fmla="*/ 0 h 2192408"/>
              <a:gd name="connsiteX2" fmla="*/ 4489445 w 4498061"/>
              <a:gd name="connsiteY2" fmla="*/ 170624 h 2192408"/>
              <a:gd name="connsiteX3" fmla="*/ 2249030 w 4498061"/>
              <a:gd name="connsiteY3" fmla="*/ 2192408 h 2192408"/>
              <a:gd name="connsiteX4" fmla="*/ 8615 w 4498061"/>
              <a:gd name="connsiteY4" fmla="*/ 170624 h 219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061" h="2192408">
                <a:moveTo>
                  <a:pt x="0" y="0"/>
                </a:moveTo>
                <a:lnTo>
                  <a:pt x="4498061" y="0"/>
                </a:lnTo>
                <a:lnTo>
                  <a:pt x="4489445" y="170624"/>
                </a:lnTo>
                <a:cubicBezTo>
                  <a:pt x="4374118" y="1306230"/>
                  <a:pt x="3415063" y="2192408"/>
                  <a:pt x="2249030" y="2192408"/>
                </a:cubicBezTo>
                <a:cubicBezTo>
                  <a:pt x="1082998" y="2192408"/>
                  <a:pt x="123943" y="1306230"/>
                  <a:pt x="8615" y="170624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02411" y="498476"/>
            <a:ext cx="8139178" cy="331473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19551" y="304165"/>
            <a:ext cx="8704898" cy="62496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22" name="组合 21"/>
          <p:cNvGrpSpPr/>
          <p:nvPr userDrawn="1">
            <p:custDataLst>
              <p:tags r:id="rId3"/>
            </p:custDataLst>
          </p:nvPr>
        </p:nvGrpSpPr>
        <p:grpSpPr>
          <a:xfrm rot="0">
            <a:off x="8555355" y="489823"/>
            <a:ext cx="284321" cy="233839"/>
            <a:chOff x="383382" y="4958557"/>
            <a:chExt cx="521493" cy="428627"/>
          </a:xfrm>
        </p:grpSpPr>
        <p:cxnSp>
          <p:nvCxnSpPr>
            <p:cNvPr id="24" name="直接连接符 23"/>
            <p:cNvCxnSpPr/>
            <p:nvPr userDrawn="1">
              <p:custDataLst>
                <p:tags r:id="rId4"/>
              </p:custDataLst>
            </p:nvPr>
          </p:nvCxnSpPr>
          <p:spPr>
            <a:xfrm>
              <a:off x="383382" y="4958557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7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 userDrawn="1">
              <p:custDataLst>
                <p:tags r:id="rId5"/>
              </p:custDataLst>
            </p:nvPr>
          </p:nvCxnSpPr>
          <p:spPr>
            <a:xfrm>
              <a:off x="383382" y="5172871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7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 userDrawn="1">
              <p:custDataLst>
                <p:tags r:id="rId6"/>
              </p:custDataLst>
            </p:nvPr>
          </p:nvCxnSpPr>
          <p:spPr>
            <a:xfrm>
              <a:off x="383382" y="5387184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7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任意多边形: 形状 22"/>
          <p:cNvSpPr/>
          <p:nvPr userDrawn="1">
            <p:custDataLst>
              <p:tags r:id="rId7"/>
            </p:custDataLst>
          </p:nvPr>
        </p:nvSpPr>
        <p:spPr>
          <a:xfrm rot="10800000">
            <a:off x="298609" y="5937647"/>
            <a:ext cx="1082993" cy="528161"/>
          </a:xfrm>
          <a:custGeom>
            <a:avLst/>
            <a:gdLst>
              <a:gd name="connsiteX0" fmla="*/ 0 w 4498061"/>
              <a:gd name="connsiteY0" fmla="*/ 0 h 2192408"/>
              <a:gd name="connsiteX1" fmla="*/ 4498061 w 4498061"/>
              <a:gd name="connsiteY1" fmla="*/ 0 h 2192408"/>
              <a:gd name="connsiteX2" fmla="*/ 4489445 w 4498061"/>
              <a:gd name="connsiteY2" fmla="*/ 170624 h 2192408"/>
              <a:gd name="connsiteX3" fmla="*/ 2249030 w 4498061"/>
              <a:gd name="connsiteY3" fmla="*/ 2192408 h 2192408"/>
              <a:gd name="connsiteX4" fmla="*/ 8615 w 4498061"/>
              <a:gd name="connsiteY4" fmla="*/ 170624 h 219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061" h="2192408">
                <a:moveTo>
                  <a:pt x="0" y="0"/>
                </a:moveTo>
                <a:lnTo>
                  <a:pt x="4498061" y="0"/>
                </a:lnTo>
                <a:lnTo>
                  <a:pt x="4489445" y="170624"/>
                </a:lnTo>
                <a:cubicBezTo>
                  <a:pt x="4374118" y="1306230"/>
                  <a:pt x="3415063" y="2192408"/>
                  <a:pt x="2249030" y="2192408"/>
                </a:cubicBezTo>
                <a:cubicBezTo>
                  <a:pt x="1082998" y="2192408"/>
                  <a:pt x="123943" y="1306230"/>
                  <a:pt x="8615" y="170624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8"/>
            </p:custDataLst>
          </p:nvPr>
        </p:nvSpPr>
        <p:spPr>
          <a:xfrm>
            <a:off x="961200" y="1339650"/>
            <a:ext cx="7219800" cy="542700"/>
          </a:xfrm>
        </p:spPr>
        <p:txBody>
          <a:bodyPr anchor="ctr">
            <a:normAutofit/>
          </a:bodyPr>
          <a:lstStyle>
            <a:lvl1pPr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 userDrawn="1">
            <p:ph sz="quarter" idx="13"/>
            <p:custDataLst>
              <p:tags r:id="rId9"/>
            </p:custDataLst>
          </p:nvPr>
        </p:nvSpPr>
        <p:spPr>
          <a:xfrm>
            <a:off x="960835" y="2594250"/>
            <a:ext cx="7219950" cy="25839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10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11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12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3617595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 dirty="0">
              <a:sym typeface="+mn-ea"/>
            </a:endParaRPr>
          </a:p>
        </p:txBody>
      </p:sp>
      <p:grpSp>
        <p:nvGrpSpPr>
          <p:cNvPr id="24" name="组合 23"/>
          <p:cNvGrpSpPr/>
          <p:nvPr userDrawn="1">
            <p:custDataLst>
              <p:tags r:id="rId3"/>
            </p:custDataLst>
          </p:nvPr>
        </p:nvGrpSpPr>
        <p:grpSpPr>
          <a:xfrm rot="0">
            <a:off x="8482965" y="496808"/>
            <a:ext cx="391001" cy="321469"/>
            <a:chOff x="383382" y="4958557"/>
            <a:chExt cx="521493" cy="428627"/>
          </a:xfrm>
        </p:grpSpPr>
        <p:cxnSp>
          <p:nvCxnSpPr>
            <p:cNvPr id="26" name="直接连接符 25"/>
            <p:cNvCxnSpPr/>
            <p:nvPr userDrawn="1">
              <p:custDataLst>
                <p:tags r:id="rId4"/>
              </p:custDataLst>
            </p:nvPr>
          </p:nvCxnSpPr>
          <p:spPr>
            <a:xfrm>
              <a:off x="383382" y="4958557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7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 userDrawn="1">
              <p:custDataLst>
                <p:tags r:id="rId5"/>
              </p:custDataLst>
            </p:nvPr>
          </p:nvCxnSpPr>
          <p:spPr>
            <a:xfrm>
              <a:off x="383382" y="5172871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7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>
              <p:custDataLst>
                <p:tags r:id="rId6"/>
              </p:custDataLst>
            </p:nvPr>
          </p:nvCxnSpPr>
          <p:spPr>
            <a:xfrm>
              <a:off x="383382" y="5387184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7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任意多边形: 形状 24"/>
          <p:cNvSpPr/>
          <p:nvPr userDrawn="1">
            <p:custDataLst>
              <p:tags r:id="rId7"/>
            </p:custDataLst>
          </p:nvPr>
        </p:nvSpPr>
        <p:spPr>
          <a:xfrm rot="10800000">
            <a:off x="118110" y="6153785"/>
            <a:ext cx="1082993" cy="704215"/>
          </a:xfrm>
          <a:custGeom>
            <a:avLst/>
            <a:gdLst>
              <a:gd name="connsiteX0" fmla="*/ 0 w 4498061"/>
              <a:gd name="connsiteY0" fmla="*/ 0 h 2192408"/>
              <a:gd name="connsiteX1" fmla="*/ 4498061 w 4498061"/>
              <a:gd name="connsiteY1" fmla="*/ 0 h 2192408"/>
              <a:gd name="connsiteX2" fmla="*/ 4489445 w 4498061"/>
              <a:gd name="connsiteY2" fmla="*/ 170624 h 2192408"/>
              <a:gd name="connsiteX3" fmla="*/ 2249030 w 4498061"/>
              <a:gd name="connsiteY3" fmla="*/ 2192408 h 2192408"/>
              <a:gd name="connsiteX4" fmla="*/ 8615 w 4498061"/>
              <a:gd name="connsiteY4" fmla="*/ 170624 h 219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061" h="2192408">
                <a:moveTo>
                  <a:pt x="0" y="0"/>
                </a:moveTo>
                <a:lnTo>
                  <a:pt x="4498061" y="0"/>
                </a:lnTo>
                <a:lnTo>
                  <a:pt x="4489445" y="170624"/>
                </a:lnTo>
                <a:cubicBezTo>
                  <a:pt x="4374118" y="1306230"/>
                  <a:pt x="3415063" y="2192408"/>
                  <a:pt x="2249030" y="2192408"/>
                </a:cubicBezTo>
                <a:cubicBezTo>
                  <a:pt x="1082998" y="2192408"/>
                  <a:pt x="123943" y="1306230"/>
                  <a:pt x="8615" y="170624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8"/>
            </p:custDataLst>
          </p:nvPr>
        </p:nvSpPr>
        <p:spPr>
          <a:xfrm>
            <a:off x="437400" y="880650"/>
            <a:ext cx="2970000" cy="661500"/>
          </a:xfrm>
        </p:spPr>
        <p:txBody>
          <a:bodyPr anchor="ctr">
            <a:normAutofit/>
          </a:bodyPr>
          <a:lstStyle>
            <a:lvl1pPr>
              <a:defRPr sz="27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9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10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11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 userDrawn="1">
            <p:ph type="body" sz="quarter" idx="13"/>
            <p:custDataLst>
              <p:tags r:id="rId12"/>
            </p:custDataLst>
          </p:nvPr>
        </p:nvSpPr>
        <p:spPr>
          <a:xfrm>
            <a:off x="440100" y="2275650"/>
            <a:ext cx="2967300" cy="30699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 userDrawn="1">
            <p:ph sz="quarter" idx="14"/>
            <p:custDataLst>
              <p:tags r:id="rId13"/>
            </p:custDataLst>
          </p:nvPr>
        </p:nvSpPr>
        <p:spPr>
          <a:xfrm>
            <a:off x="3825900" y="1405930"/>
            <a:ext cx="4860000" cy="3815953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9144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>
              <a:sym typeface="+mn-ea"/>
            </a:endParaRPr>
          </a:p>
        </p:txBody>
      </p:sp>
      <p:grpSp>
        <p:nvGrpSpPr>
          <p:cNvPr id="12" name="组合 11"/>
          <p:cNvGrpSpPr/>
          <p:nvPr userDrawn="1">
            <p:custDataLst>
              <p:tags r:id="rId3"/>
            </p:custDataLst>
          </p:nvPr>
        </p:nvGrpSpPr>
        <p:grpSpPr>
          <a:xfrm rot="0">
            <a:off x="8482965" y="496808"/>
            <a:ext cx="391001" cy="321469"/>
            <a:chOff x="383382" y="4958557"/>
            <a:chExt cx="521493" cy="428627"/>
          </a:xfrm>
        </p:grpSpPr>
        <p:cxnSp>
          <p:nvCxnSpPr>
            <p:cNvPr id="14" name="直接连接符 13"/>
            <p:cNvCxnSpPr/>
            <p:nvPr userDrawn="1">
              <p:custDataLst>
                <p:tags r:id="rId4"/>
              </p:custDataLst>
            </p:nvPr>
          </p:nvCxnSpPr>
          <p:spPr>
            <a:xfrm>
              <a:off x="383382" y="4958557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7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 userDrawn="1">
              <p:custDataLst>
                <p:tags r:id="rId5"/>
              </p:custDataLst>
            </p:nvPr>
          </p:nvCxnSpPr>
          <p:spPr>
            <a:xfrm>
              <a:off x="383382" y="5172871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7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 userDrawn="1">
              <p:custDataLst>
                <p:tags r:id="rId6"/>
              </p:custDataLst>
            </p:nvPr>
          </p:nvCxnSpPr>
          <p:spPr>
            <a:xfrm>
              <a:off x="383382" y="5387184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7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任意多边形: 形状 12"/>
          <p:cNvSpPr/>
          <p:nvPr userDrawn="1">
            <p:custDataLst>
              <p:tags r:id="rId7"/>
            </p:custDataLst>
          </p:nvPr>
        </p:nvSpPr>
        <p:spPr>
          <a:xfrm rot="10800000">
            <a:off x="118110" y="6153785"/>
            <a:ext cx="1082993" cy="704215"/>
          </a:xfrm>
          <a:custGeom>
            <a:avLst/>
            <a:gdLst>
              <a:gd name="connsiteX0" fmla="*/ 0 w 4498061"/>
              <a:gd name="connsiteY0" fmla="*/ 0 h 2192408"/>
              <a:gd name="connsiteX1" fmla="*/ 4498061 w 4498061"/>
              <a:gd name="connsiteY1" fmla="*/ 0 h 2192408"/>
              <a:gd name="connsiteX2" fmla="*/ 4489445 w 4498061"/>
              <a:gd name="connsiteY2" fmla="*/ 170624 h 2192408"/>
              <a:gd name="connsiteX3" fmla="*/ 2249030 w 4498061"/>
              <a:gd name="connsiteY3" fmla="*/ 2192408 h 2192408"/>
              <a:gd name="connsiteX4" fmla="*/ 8615 w 4498061"/>
              <a:gd name="connsiteY4" fmla="*/ 170624 h 219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061" h="2192408">
                <a:moveTo>
                  <a:pt x="0" y="0"/>
                </a:moveTo>
                <a:lnTo>
                  <a:pt x="4498061" y="0"/>
                </a:lnTo>
                <a:lnTo>
                  <a:pt x="4489445" y="170624"/>
                </a:lnTo>
                <a:cubicBezTo>
                  <a:pt x="4374118" y="1306230"/>
                  <a:pt x="3415063" y="2192408"/>
                  <a:pt x="2249030" y="2192408"/>
                </a:cubicBezTo>
                <a:cubicBezTo>
                  <a:pt x="1082998" y="2192408"/>
                  <a:pt x="123943" y="1306230"/>
                  <a:pt x="8615" y="170624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sz="135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459000" y="859500"/>
            <a:ext cx="8232300" cy="469800"/>
          </a:xfrm>
        </p:spPr>
        <p:txBody>
          <a:bodyPr anchor="ctr">
            <a:normAutofit/>
          </a:bodyPr>
          <a:lstStyle>
            <a:lvl1pPr algn="ctr">
              <a:defRPr sz="27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2"/>
            </p:custDataLst>
          </p:nvPr>
        </p:nvSpPr>
        <p:spPr>
          <a:xfrm>
            <a:off x="459000" y="1763100"/>
            <a:ext cx="8231981" cy="621000"/>
          </a:xfrm>
        </p:spPr>
        <p:txBody>
          <a:bodyPr>
            <a:normAutofit/>
          </a:bodyPr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3"/>
            </p:custDataLst>
          </p:nvPr>
        </p:nvSpPr>
        <p:spPr>
          <a:xfrm>
            <a:off x="459581" y="3236850"/>
            <a:ext cx="8224200" cy="25731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5029201"/>
            <a:ext cx="9144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>
              <a:sym typeface="+mn-ea"/>
            </a:endParaRPr>
          </a:p>
        </p:txBody>
      </p:sp>
      <p:grpSp>
        <p:nvGrpSpPr>
          <p:cNvPr id="30" name="组合 29"/>
          <p:cNvGrpSpPr/>
          <p:nvPr userDrawn="1">
            <p:custDataLst>
              <p:tags r:id="rId3"/>
            </p:custDataLst>
          </p:nvPr>
        </p:nvGrpSpPr>
        <p:grpSpPr>
          <a:xfrm rot="0">
            <a:off x="8482965" y="496808"/>
            <a:ext cx="391001" cy="321469"/>
            <a:chOff x="383382" y="4958557"/>
            <a:chExt cx="521493" cy="428627"/>
          </a:xfrm>
        </p:grpSpPr>
        <p:cxnSp>
          <p:nvCxnSpPr>
            <p:cNvPr id="32" name="直接连接符 31"/>
            <p:cNvCxnSpPr/>
            <p:nvPr userDrawn="1">
              <p:custDataLst>
                <p:tags r:id="rId4"/>
              </p:custDataLst>
            </p:nvPr>
          </p:nvCxnSpPr>
          <p:spPr>
            <a:xfrm>
              <a:off x="383382" y="4958557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7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 userDrawn="1">
              <p:custDataLst>
                <p:tags r:id="rId5"/>
              </p:custDataLst>
            </p:nvPr>
          </p:nvCxnSpPr>
          <p:spPr>
            <a:xfrm>
              <a:off x="383382" y="5172871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7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 userDrawn="1">
              <p:custDataLst>
                <p:tags r:id="rId6"/>
              </p:custDataLst>
            </p:nvPr>
          </p:nvCxnSpPr>
          <p:spPr>
            <a:xfrm>
              <a:off x="383382" y="5387184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7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任意多边形: 形状 30"/>
          <p:cNvSpPr/>
          <p:nvPr userDrawn="1">
            <p:custDataLst>
              <p:tags r:id="rId7"/>
            </p:custDataLst>
          </p:nvPr>
        </p:nvSpPr>
        <p:spPr>
          <a:xfrm rot="10800000">
            <a:off x="118110" y="6153785"/>
            <a:ext cx="1082993" cy="704215"/>
          </a:xfrm>
          <a:custGeom>
            <a:avLst/>
            <a:gdLst>
              <a:gd name="connsiteX0" fmla="*/ 0 w 4498061"/>
              <a:gd name="connsiteY0" fmla="*/ 0 h 2192408"/>
              <a:gd name="connsiteX1" fmla="*/ 4498061 w 4498061"/>
              <a:gd name="connsiteY1" fmla="*/ 0 h 2192408"/>
              <a:gd name="connsiteX2" fmla="*/ 4489445 w 4498061"/>
              <a:gd name="connsiteY2" fmla="*/ 170624 h 2192408"/>
              <a:gd name="connsiteX3" fmla="*/ 2249030 w 4498061"/>
              <a:gd name="connsiteY3" fmla="*/ 2192408 h 2192408"/>
              <a:gd name="connsiteX4" fmla="*/ 8615 w 4498061"/>
              <a:gd name="connsiteY4" fmla="*/ 170624 h 219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061" h="2192408">
                <a:moveTo>
                  <a:pt x="0" y="0"/>
                </a:moveTo>
                <a:lnTo>
                  <a:pt x="4498061" y="0"/>
                </a:lnTo>
                <a:lnTo>
                  <a:pt x="4489445" y="170624"/>
                </a:lnTo>
                <a:cubicBezTo>
                  <a:pt x="4374118" y="1306230"/>
                  <a:pt x="3415063" y="2192408"/>
                  <a:pt x="2249030" y="2192408"/>
                </a:cubicBezTo>
                <a:cubicBezTo>
                  <a:pt x="1082998" y="2192408"/>
                  <a:pt x="123943" y="1306230"/>
                  <a:pt x="8615" y="170624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8"/>
            </p:custDataLst>
          </p:nvPr>
        </p:nvSpPr>
        <p:spPr>
          <a:xfrm>
            <a:off x="453600" y="740250"/>
            <a:ext cx="8232300" cy="423900"/>
          </a:xfrm>
        </p:spPr>
        <p:txBody>
          <a:bodyPr anchor="ctr">
            <a:normAutofit/>
          </a:bodyPr>
          <a:lstStyle>
            <a:lvl1pPr algn="ctr"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9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10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11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 userDrawn="1">
            <p:ph sz="quarter" idx="13"/>
            <p:custDataLst>
              <p:tags r:id="rId12"/>
            </p:custDataLst>
          </p:nvPr>
        </p:nvSpPr>
        <p:spPr>
          <a:xfrm>
            <a:off x="453628" y="2082600"/>
            <a:ext cx="8243100" cy="24084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 userDrawn="1">
            <p:ph type="body" sz="quarter" idx="14"/>
            <p:custDataLst>
              <p:tags r:id="rId13"/>
            </p:custDataLst>
          </p:nvPr>
        </p:nvSpPr>
        <p:spPr>
          <a:xfrm>
            <a:off x="445500" y="5306850"/>
            <a:ext cx="8251200" cy="7587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3"/>
            </p:custDataLst>
          </p:nvPr>
        </p:nvSpPr>
        <p:spPr>
          <a:xfrm>
            <a:off x="434700" y="292846"/>
            <a:ext cx="8278200" cy="331473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4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5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6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 userDrawn="1">
            <p:ph sz="quarter" idx="13"/>
            <p:custDataLst>
              <p:tags r:id="rId7"/>
            </p:custDataLst>
          </p:nvPr>
        </p:nvSpPr>
        <p:spPr>
          <a:xfrm>
            <a:off x="434700" y="2025000"/>
            <a:ext cx="4006800" cy="21708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 userDrawn="1">
            <p:ph sz="quarter" idx="14"/>
            <p:custDataLst>
              <p:tags r:id="rId8"/>
            </p:custDataLst>
          </p:nvPr>
        </p:nvSpPr>
        <p:spPr>
          <a:xfrm>
            <a:off x="4681800" y="2025000"/>
            <a:ext cx="4025700" cy="21708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 userDrawn="1">
            <p:ph type="body" sz="quarter" idx="15"/>
            <p:custDataLst>
              <p:tags r:id="rId9"/>
            </p:custDataLst>
          </p:nvPr>
        </p:nvSpPr>
        <p:spPr>
          <a:xfrm>
            <a:off x="429300" y="4914450"/>
            <a:ext cx="4006800" cy="5859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 userDrawn="1">
            <p:ph type="body" sz="quarter" idx="16"/>
            <p:custDataLst>
              <p:tags r:id="rId10"/>
            </p:custDataLst>
          </p:nvPr>
        </p:nvSpPr>
        <p:spPr>
          <a:xfrm>
            <a:off x="4689900" y="4910850"/>
            <a:ext cx="4025700" cy="5859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grpSp>
        <p:nvGrpSpPr>
          <p:cNvPr id="23" name="组合 22"/>
          <p:cNvGrpSpPr/>
          <p:nvPr userDrawn="1">
            <p:custDataLst>
              <p:tags r:id="rId11"/>
            </p:custDataLst>
          </p:nvPr>
        </p:nvGrpSpPr>
        <p:grpSpPr>
          <a:xfrm rot="0">
            <a:off x="8482965" y="496808"/>
            <a:ext cx="391001" cy="321469"/>
            <a:chOff x="383382" y="4958557"/>
            <a:chExt cx="521493" cy="428627"/>
          </a:xfrm>
        </p:grpSpPr>
        <p:cxnSp>
          <p:nvCxnSpPr>
            <p:cNvPr id="25" name="直接连接符 24"/>
            <p:cNvCxnSpPr/>
            <p:nvPr userDrawn="1">
              <p:custDataLst>
                <p:tags r:id="rId12"/>
              </p:custDataLst>
            </p:nvPr>
          </p:nvCxnSpPr>
          <p:spPr>
            <a:xfrm>
              <a:off x="383382" y="4958557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7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 userDrawn="1">
              <p:custDataLst>
                <p:tags r:id="rId13"/>
              </p:custDataLst>
            </p:nvPr>
          </p:nvCxnSpPr>
          <p:spPr>
            <a:xfrm>
              <a:off x="383382" y="5172871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7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 userDrawn="1">
              <p:custDataLst>
                <p:tags r:id="rId14"/>
              </p:custDataLst>
            </p:nvPr>
          </p:nvCxnSpPr>
          <p:spPr>
            <a:xfrm>
              <a:off x="383382" y="5387184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7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任意多边形: 形状 23"/>
          <p:cNvSpPr/>
          <p:nvPr userDrawn="1">
            <p:custDataLst>
              <p:tags r:id="rId15"/>
            </p:custDataLst>
          </p:nvPr>
        </p:nvSpPr>
        <p:spPr>
          <a:xfrm rot="10800000">
            <a:off x="118110" y="6153785"/>
            <a:ext cx="1082993" cy="704215"/>
          </a:xfrm>
          <a:custGeom>
            <a:avLst/>
            <a:gdLst>
              <a:gd name="connsiteX0" fmla="*/ 0 w 4498061"/>
              <a:gd name="connsiteY0" fmla="*/ 0 h 2192408"/>
              <a:gd name="connsiteX1" fmla="*/ 4498061 w 4498061"/>
              <a:gd name="connsiteY1" fmla="*/ 0 h 2192408"/>
              <a:gd name="connsiteX2" fmla="*/ 4489445 w 4498061"/>
              <a:gd name="connsiteY2" fmla="*/ 170624 h 2192408"/>
              <a:gd name="connsiteX3" fmla="*/ 2249030 w 4498061"/>
              <a:gd name="connsiteY3" fmla="*/ 2192408 h 2192408"/>
              <a:gd name="connsiteX4" fmla="*/ 8615 w 4498061"/>
              <a:gd name="connsiteY4" fmla="*/ 170624 h 219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061" h="2192408">
                <a:moveTo>
                  <a:pt x="0" y="0"/>
                </a:moveTo>
                <a:lnTo>
                  <a:pt x="4498061" y="0"/>
                </a:lnTo>
                <a:lnTo>
                  <a:pt x="4489445" y="170624"/>
                </a:lnTo>
                <a:cubicBezTo>
                  <a:pt x="4374118" y="1306230"/>
                  <a:pt x="3415063" y="2192408"/>
                  <a:pt x="2249030" y="2192408"/>
                </a:cubicBezTo>
                <a:cubicBezTo>
                  <a:pt x="1082998" y="2192408"/>
                  <a:pt x="123943" y="1306230"/>
                  <a:pt x="8615" y="170624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任意多边形: 形状 62"/>
          <p:cNvSpPr/>
          <p:nvPr userDrawn="1">
            <p:custDataLst>
              <p:tags r:id="rId2"/>
            </p:custDataLst>
          </p:nvPr>
        </p:nvSpPr>
        <p:spPr>
          <a:xfrm>
            <a:off x="4853940" y="0"/>
            <a:ext cx="3373755" cy="2192655"/>
          </a:xfrm>
          <a:custGeom>
            <a:avLst/>
            <a:gdLst>
              <a:gd name="connsiteX0" fmla="*/ 0 w 4498061"/>
              <a:gd name="connsiteY0" fmla="*/ 0 h 2192408"/>
              <a:gd name="connsiteX1" fmla="*/ 4498061 w 4498061"/>
              <a:gd name="connsiteY1" fmla="*/ 0 h 2192408"/>
              <a:gd name="connsiteX2" fmla="*/ 4489445 w 4498061"/>
              <a:gd name="connsiteY2" fmla="*/ 170624 h 2192408"/>
              <a:gd name="connsiteX3" fmla="*/ 2249030 w 4498061"/>
              <a:gd name="connsiteY3" fmla="*/ 2192408 h 2192408"/>
              <a:gd name="connsiteX4" fmla="*/ 8615 w 4498061"/>
              <a:gd name="connsiteY4" fmla="*/ 170624 h 219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061" h="2192408">
                <a:moveTo>
                  <a:pt x="0" y="0"/>
                </a:moveTo>
                <a:lnTo>
                  <a:pt x="4498061" y="0"/>
                </a:lnTo>
                <a:lnTo>
                  <a:pt x="4489445" y="170624"/>
                </a:lnTo>
                <a:cubicBezTo>
                  <a:pt x="4374118" y="1306230"/>
                  <a:pt x="3415063" y="2192408"/>
                  <a:pt x="2249030" y="2192408"/>
                </a:cubicBezTo>
                <a:cubicBezTo>
                  <a:pt x="1082998" y="2192408"/>
                  <a:pt x="123943" y="1306230"/>
                  <a:pt x="8615" y="170624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4" name="任意多边形: 形状 63"/>
          <p:cNvSpPr/>
          <p:nvPr userDrawn="1">
            <p:custDataLst>
              <p:tags r:id="rId3"/>
            </p:custDataLst>
          </p:nvPr>
        </p:nvSpPr>
        <p:spPr>
          <a:xfrm>
            <a:off x="1099185" y="5164455"/>
            <a:ext cx="2669381" cy="1693545"/>
          </a:xfrm>
          <a:custGeom>
            <a:avLst/>
            <a:gdLst>
              <a:gd name="connsiteX0" fmla="*/ 1779745 w 3559491"/>
              <a:gd name="connsiteY0" fmla="*/ 0 h 1693763"/>
              <a:gd name="connsiteX1" fmla="*/ 3554851 w 3559491"/>
              <a:gd name="connsiteY1" fmla="*/ 1601882 h 1693763"/>
              <a:gd name="connsiteX2" fmla="*/ 3559491 w 3559491"/>
              <a:gd name="connsiteY2" fmla="*/ 1693763 h 1693763"/>
              <a:gd name="connsiteX3" fmla="*/ 0 w 3559491"/>
              <a:gd name="connsiteY3" fmla="*/ 1693763 h 1693763"/>
              <a:gd name="connsiteX4" fmla="*/ 4639 w 3559491"/>
              <a:gd name="connsiteY4" fmla="*/ 1601882 h 1693763"/>
              <a:gd name="connsiteX5" fmla="*/ 1779745 w 3559491"/>
              <a:gd name="connsiteY5" fmla="*/ 0 h 1693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59491" h="1693763">
                <a:moveTo>
                  <a:pt x="1779745" y="0"/>
                </a:moveTo>
                <a:cubicBezTo>
                  <a:pt x="2703606" y="0"/>
                  <a:pt x="3463476" y="702129"/>
                  <a:pt x="3554851" y="1601882"/>
                </a:cubicBezTo>
                <a:lnTo>
                  <a:pt x="3559491" y="1693763"/>
                </a:lnTo>
                <a:lnTo>
                  <a:pt x="0" y="1693763"/>
                </a:lnTo>
                <a:lnTo>
                  <a:pt x="4639" y="1601882"/>
                </a:lnTo>
                <a:cubicBezTo>
                  <a:pt x="96014" y="702129"/>
                  <a:pt x="855884" y="0"/>
                  <a:pt x="1779745" y="0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0" y="1576668"/>
            <a:ext cx="9144000" cy="370466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5"/>
            </p:custDataLst>
          </p:nvPr>
        </p:nvSpPr>
        <p:spPr>
          <a:xfrm>
            <a:off x="1142100" y="1637550"/>
            <a:ext cx="6858000" cy="1790100"/>
          </a:xfrm>
        </p:spPr>
        <p:txBody>
          <a:bodyPr anchor="b">
            <a:normAutofit/>
          </a:bodyPr>
          <a:lstStyle>
            <a:lvl1pPr algn="ctr">
              <a:defRPr sz="45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6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7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8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 userDrawn="1">
            <p:ph type="body" sz="quarter" idx="13"/>
            <p:custDataLst>
              <p:tags r:id="rId9"/>
            </p:custDataLst>
          </p:nvPr>
        </p:nvSpPr>
        <p:spPr>
          <a:xfrm>
            <a:off x="1141810" y="4069800"/>
            <a:ext cx="6858000" cy="1242000"/>
          </a:xfrm>
        </p:spPr>
        <p:txBody>
          <a:bodyPr>
            <a:normAutofit/>
          </a:bodyPr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/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6389433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6389433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6389433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8"/>
            </p:custDataLst>
          </p:nvPr>
        </p:nvSpPr>
        <p:spPr>
          <a:xfrm>
            <a:off x="2190750" y="2758679"/>
            <a:ext cx="4762500" cy="1049179"/>
          </a:xfrm>
        </p:spPr>
        <p:txBody>
          <a:bodyPr vert="horz" wrap="square" lIns="0" tIns="0" rIns="0" bIns="0" rtlCol="0" anchor="b" anchorCtr="0">
            <a:normAutofit/>
          </a:bodyPr>
          <a:lstStyle>
            <a:lvl1pPr algn="ctr">
              <a:defRPr lang="zh-CN" altLang="en-US" sz="5400" b="0" spc="7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pPr marL="0" lvl="0" algn="dist"/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9"/>
            </p:custDataLst>
          </p:nvPr>
        </p:nvSpPr>
        <p:spPr>
          <a:xfrm>
            <a:off x="2190750" y="4231085"/>
            <a:ext cx="4762500" cy="270986"/>
          </a:xfrm>
        </p:spPr>
        <p:txBody>
          <a:bodyPr vert="horz" wrap="square" lIns="0" tIns="0" rIns="0" bIns="0" rtlCol="0" anchor="t" anchorCtr="0">
            <a:normAutofit/>
          </a:bodyPr>
          <a:lstStyle>
            <a:lvl1pPr algn="ctr">
              <a:defRPr lang="zh-CN" altLang="en-US" sz="1500" spc="20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0" lvl="0" indent="0" algn="ctr">
              <a:lnSpc>
                <a:spcPct val="100000"/>
              </a:lnSpc>
              <a:spcAft>
                <a:spcPts val="0"/>
              </a:spcAft>
              <a:buClrTx/>
              <a:buSzTx/>
              <a:buNone/>
            </a:pPr>
            <a:r>
              <a:rPr lang="zh-CN" altLang="en-US"/>
              <a:t>单击此处编辑副标题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0" y="0"/>
            <a:ext cx="9144000" cy="777851"/>
            <a:chOff x="0" y="0"/>
            <a:chExt cx="12192000" cy="777851"/>
          </a:xfrm>
        </p:grpSpPr>
        <p:pic>
          <p:nvPicPr>
            <p:cNvPr id="8" name="图片 7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25338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777851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11" y="498479"/>
            <a:ext cx="8139178" cy="33147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10"/>
            </p:custDataLst>
          </p:nvPr>
        </p:nvSpPr>
        <p:spPr>
          <a:xfrm>
            <a:off x="502411" y="1626121"/>
            <a:ext cx="8139178" cy="4041680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659807" y="6389433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3087000" y="6389433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6457950" y="6389433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0" y="1905000"/>
            <a:ext cx="2434505" cy="3048000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5"/>
            </p:custDataLst>
          </p:nvPr>
        </p:nvPicPr>
        <p:blipFill>
          <a:blip r:embed="rId6" r:link="rId7" cstate="screen"/>
          <a:stretch>
            <a:fillRect/>
          </a:stretch>
        </p:blipFill>
        <p:spPr>
          <a:xfrm>
            <a:off x="6709495" y="1905000"/>
            <a:ext cx="2434505" cy="3048000"/>
          </a:xfrm>
          <a:prstGeom prst="rect">
            <a:avLst/>
          </a:prstGeom>
        </p:spPr>
      </p:pic>
      <p:sp>
        <p:nvSpPr>
          <p:cNvPr id="7" name="矩形 6"/>
          <p:cNvSpPr/>
          <p:nvPr userDrawn="1">
            <p:custDataLst>
              <p:tags r:id="rId8"/>
            </p:custDataLst>
          </p:nvPr>
        </p:nvSpPr>
        <p:spPr>
          <a:xfrm>
            <a:off x="219056" y="303809"/>
            <a:ext cx="8705888" cy="6250382"/>
          </a:xfrm>
          <a:prstGeom prst="rect">
            <a:avLst/>
          </a:prstGeom>
          <a:solidFill>
            <a:schemeClr val="bg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659807" y="6389433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3087000" y="6389433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6457950" y="6389433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副标题 1"/>
          <p:cNvSpPr>
            <a:spLocks noGrp="1"/>
          </p:cNvSpPr>
          <p:nvPr>
            <p:ph type="subTitle" idx="13" hasCustomPrompt="1"/>
            <p:custDataLst>
              <p:tags r:id="rId12"/>
            </p:custDataLst>
          </p:nvPr>
        </p:nvSpPr>
        <p:spPr>
          <a:xfrm>
            <a:off x="2484120" y="4343798"/>
            <a:ext cx="4175760" cy="551021"/>
          </a:xfrm>
        </p:spPr>
        <p:txBody>
          <a:bodyPr vert="horz" wrap="square" lIns="0" tIns="0" rIns="0" bIns="0" rtlCol="0" anchor="t" anchorCtr="0">
            <a:normAutofit/>
          </a:bodyPr>
          <a:lstStyle>
            <a:lvl1pPr algn="ctr">
              <a:defRPr kumimoji="0" lang="zh-CN" altLang="en-US" b="0" i="0" spc="20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ctr">
              <a:spcAft>
                <a:spcPts val="0"/>
              </a:spcAft>
              <a:buClrTx/>
              <a:buSzTx/>
              <a:buNone/>
            </a:pPr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4" hasCustomPrompt="1"/>
            <p:custDataLst>
              <p:tags r:id="rId13"/>
            </p:custDataLst>
          </p:nvPr>
        </p:nvSpPr>
        <p:spPr>
          <a:xfrm>
            <a:off x="2484120" y="3317557"/>
            <a:ext cx="4175760" cy="626745"/>
          </a:xfrm>
        </p:spPr>
        <p:txBody>
          <a:bodyPr vert="horz" wrap="square" lIns="0" tIns="0" rIns="0" bIns="0" rtlCol="0" anchor="b" anchorCtr="0">
            <a:normAutofit/>
          </a:bodyPr>
          <a:lstStyle>
            <a:lvl1pPr algn="dist">
              <a:defRPr kumimoji="0" lang="zh-CN" altLang="en-US" sz="3000" b="0" i="0" spc="40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pPr marL="0" marR="0" lvl="0" indent="0" algn="dist">
              <a:spcAft>
                <a:spcPts val="0"/>
              </a:spcAft>
              <a:buClrTx/>
              <a:buSzTx/>
              <a:buFontTx/>
            </a:pPr>
            <a:r>
              <a:rPr lang="zh-CN" altLang="en-US"/>
              <a:t>编辑标题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>
            <p:custDataLst>
              <p:tags r:id="rId2"/>
            </p:custDataLst>
          </p:nvPr>
        </p:nvGrpSpPr>
        <p:grpSpPr>
          <a:xfrm>
            <a:off x="0" y="0"/>
            <a:ext cx="9144000" cy="777851"/>
            <a:chOff x="0" y="0"/>
            <a:chExt cx="12192000" cy="777851"/>
          </a:xfrm>
        </p:grpSpPr>
        <p:pic>
          <p:nvPicPr>
            <p:cNvPr id="9" name="图片 8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25338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777851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11" y="498479"/>
            <a:ext cx="8139178" cy="33147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10"/>
            </p:custDataLst>
          </p:nvPr>
        </p:nvSpPr>
        <p:spPr>
          <a:xfrm>
            <a:off x="502447" y="1626121"/>
            <a:ext cx="3962432" cy="4041680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1"/>
            </p:custDataLst>
          </p:nvPr>
        </p:nvSpPr>
        <p:spPr>
          <a:xfrm>
            <a:off x="4679158" y="1626121"/>
            <a:ext cx="3962432" cy="4041680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659807" y="6389433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3087000" y="6389433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6457950" y="6389433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 userDrawn="1">
            <p:custDataLst>
              <p:tags r:id="rId2"/>
            </p:custDataLst>
          </p:nvPr>
        </p:nvGrpSpPr>
        <p:grpSpPr>
          <a:xfrm>
            <a:off x="0" y="0"/>
            <a:ext cx="9144000" cy="777851"/>
            <a:chOff x="0" y="0"/>
            <a:chExt cx="12192000" cy="777851"/>
          </a:xfrm>
        </p:grpSpPr>
        <p:pic>
          <p:nvPicPr>
            <p:cNvPr id="11" name="图片 10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25338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777851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11" y="498479"/>
            <a:ext cx="8139178" cy="33147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10"/>
            </p:custDataLst>
          </p:nvPr>
        </p:nvSpPr>
        <p:spPr>
          <a:xfrm>
            <a:off x="502447" y="1000133"/>
            <a:ext cx="3962432" cy="285752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1"/>
            </p:custDataLst>
          </p:nvPr>
        </p:nvSpPr>
        <p:spPr>
          <a:xfrm>
            <a:off x="502444" y="2023369"/>
            <a:ext cx="3962400" cy="3701064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2"/>
            </p:custDataLst>
          </p:nvPr>
        </p:nvSpPr>
        <p:spPr>
          <a:xfrm>
            <a:off x="4676812" y="1000133"/>
            <a:ext cx="3962432" cy="285752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3"/>
            </p:custDataLst>
          </p:nvPr>
        </p:nvSpPr>
        <p:spPr>
          <a:xfrm>
            <a:off x="4676812" y="2023369"/>
            <a:ext cx="3962432" cy="3701064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659807" y="6389433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>
          <a:xfrm>
            <a:off x="3087000" y="6389433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>
          <a:xfrm>
            <a:off x="6457950" y="6389433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5623560" y="2398654"/>
            <a:ext cx="3291840" cy="2060692"/>
          </a:xfrm>
          <a:prstGeom prst="rect">
            <a:avLst/>
          </a:prstGeom>
        </p:spPr>
      </p:pic>
      <p:sp>
        <p:nvSpPr>
          <p:cNvPr id="7" name="任意多边形 6"/>
          <p:cNvSpPr/>
          <p:nvPr userDrawn="1">
            <p:custDataLst>
              <p:tags r:id="rId5"/>
            </p:custDataLst>
          </p:nvPr>
        </p:nvSpPr>
        <p:spPr>
          <a:xfrm flipH="1">
            <a:off x="0" y="0"/>
            <a:ext cx="5484971" cy="6858000"/>
          </a:xfrm>
          <a:custGeom>
            <a:avLst/>
            <a:gdLst>
              <a:gd name="connsiteX0" fmla="*/ 1714500 w 7314000"/>
              <a:gd name="connsiteY0" fmla="*/ 0 h 6858000"/>
              <a:gd name="connsiteX1" fmla="*/ 7314000 w 7314000"/>
              <a:gd name="connsiteY1" fmla="*/ 0 h 6858000"/>
              <a:gd name="connsiteX2" fmla="*/ 7314000 w 7314000"/>
              <a:gd name="connsiteY2" fmla="*/ 6858000 h 6858000"/>
              <a:gd name="connsiteX3" fmla="*/ 0 w 7314000"/>
              <a:gd name="connsiteY3" fmla="*/ 6858000 h 6858000"/>
              <a:gd name="connsiteX4" fmla="*/ 1714500 w 7314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14000" h="6858000">
                <a:moveTo>
                  <a:pt x="1714500" y="0"/>
                </a:moveTo>
                <a:lnTo>
                  <a:pt x="7314000" y="0"/>
                </a:lnTo>
                <a:lnTo>
                  <a:pt x="7314000" y="6858000"/>
                </a:lnTo>
                <a:lnTo>
                  <a:pt x="0" y="6858000"/>
                </a:lnTo>
                <a:lnTo>
                  <a:pt x="1714500" y="0"/>
                </a:lnTo>
                <a:close/>
              </a:path>
            </a:pathLst>
          </a:cu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/>
          </a:p>
        </p:txBody>
      </p:sp>
      <p:pic>
        <p:nvPicPr>
          <p:cNvPr id="6" name="图片 5"/>
          <p:cNvPicPr/>
          <p:nvPr userDrawn="1">
            <p:custDataLst>
              <p:tags r:id="rId6"/>
            </p:custDataLst>
          </p:nvPr>
        </p:nvPicPr>
        <p:blipFill>
          <a:blip r:embed="rId7" r:link="rId8" cstate="screen"/>
          <a:stretch>
            <a:fillRect/>
          </a:stretch>
        </p:blipFill>
        <p:spPr>
          <a:xfrm>
            <a:off x="0" y="6080149"/>
            <a:ext cx="540068" cy="77785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11" y="498476"/>
            <a:ext cx="8139178" cy="33147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659807" y="6389433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3087000" y="6389433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6457950" y="6389433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6389433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6389433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6389433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>
            <p:custDataLst>
              <p:tags r:id="rId2"/>
            </p:custDataLst>
          </p:nvPr>
        </p:nvGrpSpPr>
        <p:grpSpPr>
          <a:xfrm>
            <a:off x="0" y="0"/>
            <a:ext cx="9144000" cy="777851"/>
            <a:chOff x="0" y="0"/>
            <a:chExt cx="12192000" cy="777851"/>
          </a:xfrm>
        </p:grpSpPr>
        <p:pic>
          <p:nvPicPr>
            <p:cNvPr id="9" name="图片 8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25338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777851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47" y="498479"/>
            <a:ext cx="8139178" cy="33147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0"/>
            </p:custDataLst>
          </p:nvPr>
        </p:nvSpPr>
        <p:spPr>
          <a:xfrm>
            <a:off x="502447" y="1626121"/>
            <a:ext cx="3962432" cy="4041680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all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1"/>
            </p:custDataLst>
          </p:nvPr>
        </p:nvSpPr>
        <p:spPr>
          <a:xfrm>
            <a:off x="4679194" y="1626121"/>
            <a:ext cx="3962432" cy="4041680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659807" y="6389433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3087000" y="6389433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6457950" y="6389433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0" y="0"/>
            <a:ext cx="9144000" cy="777851"/>
            <a:chOff x="0" y="0"/>
            <a:chExt cx="12192000" cy="777851"/>
          </a:xfrm>
        </p:grpSpPr>
        <p:pic>
          <p:nvPicPr>
            <p:cNvPr id="8" name="图片 7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25338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777851"/>
            </a:xfrm>
            <a:prstGeom prst="rect">
              <a:avLst/>
            </a:prstGeom>
          </p:spPr>
        </p:pic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9"/>
            </p:custDataLst>
          </p:nvPr>
        </p:nvSpPr>
        <p:spPr>
          <a:xfrm>
            <a:off x="7928351" y="1626121"/>
            <a:ext cx="713238" cy="4041680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10"/>
            </p:custDataLst>
          </p:nvPr>
        </p:nvSpPr>
        <p:spPr>
          <a:xfrm>
            <a:off x="502444" y="1626113"/>
            <a:ext cx="7371076" cy="4041680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659807" y="6389433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3087000" y="6389433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6457950" y="6389433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>
            <p:custDataLst>
              <p:tags r:id="rId2"/>
            </p:custDataLst>
          </p:nvPr>
        </p:nvGrpSpPr>
        <p:grpSpPr>
          <a:xfrm>
            <a:off x="0" y="0"/>
            <a:ext cx="9144000" cy="777851"/>
            <a:chOff x="0" y="0"/>
            <a:chExt cx="12192000" cy="777851"/>
          </a:xfrm>
        </p:grpSpPr>
        <p:pic>
          <p:nvPicPr>
            <p:cNvPr id="8" name="图片 7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25338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777851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659807" y="6389433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3087000" y="6389433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6457950" y="6389433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2"/>
            </p:custDataLst>
          </p:nvPr>
        </p:nvSpPr>
        <p:spPr>
          <a:xfrm>
            <a:off x="502447" y="1626121"/>
            <a:ext cx="8139178" cy="4041680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6389433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6389433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6389433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8"/>
            </p:custDataLst>
          </p:nvPr>
        </p:nvSpPr>
        <p:spPr>
          <a:xfrm>
            <a:off x="2559844" y="2084626"/>
            <a:ext cx="4024313" cy="1049179"/>
          </a:xfrm>
        </p:spPr>
        <p:txBody>
          <a:bodyPr vert="horz" wrap="square" lIns="0" tIns="0" rIns="0" bIns="0" rtlCol="0" anchor="b" anchorCtr="0">
            <a:normAutofit/>
          </a:bodyPr>
          <a:lstStyle>
            <a:lvl1pPr algn="dist">
              <a:defRPr lang="zh-CN" altLang="en-US" sz="6000" b="0" spc="10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pPr marL="0" lvl="0" algn="dist"/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9"/>
            </p:custDataLst>
          </p:nvPr>
        </p:nvSpPr>
        <p:spPr>
          <a:xfrm>
            <a:off x="2581751" y="3756660"/>
            <a:ext cx="3985736" cy="828675"/>
          </a:xfrm>
        </p:spPr>
        <p:txBody>
          <a:bodyPr vert="horz" wrap="square" lIns="0" tIns="0" rIns="0" bIns="0" rtlCol="0" anchor="ctr" anchorCtr="0">
            <a:normAutofit/>
          </a:bodyPr>
          <a:lstStyle>
            <a:lvl1pPr algn="ctr">
              <a:defRPr lang="zh-CN" altLang="en-US" sz="1350" spc="20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0" lvl="0" indent="0" algn="ctr">
              <a:lnSpc>
                <a:spcPct val="120000"/>
              </a:lnSpc>
              <a:spcAft>
                <a:spcPts val="0"/>
              </a:spcAft>
              <a:buClrTx/>
              <a:buSzTx/>
              <a:buNone/>
            </a:pPr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grpSp>
        <p:nvGrpSpPr>
          <p:cNvPr id="8" name="组合 7"/>
          <p:cNvGrpSpPr/>
          <p:nvPr userDrawn="1">
            <p:custDataLst>
              <p:tags r:id="rId10"/>
            </p:custDataLst>
          </p:nvPr>
        </p:nvGrpSpPr>
        <p:grpSpPr>
          <a:xfrm>
            <a:off x="2581751" y="3683318"/>
            <a:ext cx="3980498" cy="975360"/>
            <a:chOff x="4991" y="5402"/>
            <a:chExt cx="9414" cy="2048"/>
          </a:xfrm>
        </p:grpSpPr>
        <p:cxnSp>
          <p:nvCxnSpPr>
            <p:cNvPr id="9" name="直接连接符 8"/>
            <p:cNvCxnSpPr/>
            <p:nvPr>
              <p:custDataLst>
                <p:tags r:id="rId11"/>
              </p:custDataLst>
            </p:nvPr>
          </p:nvCxnSpPr>
          <p:spPr>
            <a:xfrm>
              <a:off x="4991" y="5402"/>
              <a:ext cx="9414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>
              <p:custDataLst>
                <p:tags r:id="rId12"/>
              </p:custDataLst>
            </p:nvPr>
          </p:nvCxnSpPr>
          <p:spPr>
            <a:xfrm>
              <a:off x="4991" y="7450"/>
              <a:ext cx="9414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37624" y="0"/>
            <a:ext cx="540068" cy="525145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5"/>
            </p:custDataLst>
          </p:nvPr>
        </p:nvPicPr>
        <p:blipFill>
          <a:blip r:embed="rId6" r:link="rId7" cstate="screen"/>
          <a:stretch>
            <a:fillRect/>
          </a:stretch>
        </p:blipFill>
        <p:spPr>
          <a:xfrm>
            <a:off x="8641556" y="0"/>
            <a:ext cx="540068" cy="7778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02411" y="498476"/>
            <a:ext cx="8139178" cy="331473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659807" y="6389433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3087000" y="6389433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6457950" y="6389433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219056" y="303809"/>
            <a:ext cx="8705888" cy="6250382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9" name="图片 8"/>
          <p:cNvPicPr/>
          <p:nvPr userDrawn="1">
            <p:custDataLst>
              <p:tags r:id="rId3"/>
            </p:custDataLst>
          </p:nvPr>
        </p:nvPicPr>
        <p:blipFill>
          <a:blip r:embed="rId4" r:link="rId5" cstate="screen"/>
          <a:stretch>
            <a:fillRect/>
          </a:stretch>
        </p:blipFill>
        <p:spPr>
          <a:xfrm>
            <a:off x="0" y="0"/>
            <a:ext cx="540068" cy="525145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screen"/>
          <a:stretch>
            <a:fillRect/>
          </a:stretch>
        </p:blipFill>
        <p:spPr>
          <a:xfrm>
            <a:off x="8603932" y="0"/>
            <a:ext cx="540068" cy="7778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961200" y="1339650"/>
            <a:ext cx="7219800" cy="542700"/>
          </a:xfrm>
        </p:spPr>
        <p:txBody>
          <a:bodyPr wrap="square" anchor="ctr"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960835" y="2594250"/>
            <a:ext cx="7219950" cy="25839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659807" y="6389433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3087000" y="6389433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6457950" y="6389433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3618452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8" name="图片 7"/>
          <p:cNvPicPr/>
          <p:nvPr userDrawn="1">
            <p:custDataLst>
              <p:tags r:id="rId3"/>
            </p:custDataLst>
          </p:nvPr>
        </p:nvPicPr>
        <p:blipFill>
          <a:blip r:embed="rId4" r:link="rId5" cstate="screen"/>
          <a:stretch>
            <a:fillRect/>
          </a:stretch>
        </p:blipFill>
        <p:spPr>
          <a:xfrm>
            <a:off x="8603932" y="0"/>
            <a:ext cx="540068" cy="52533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437400" y="880650"/>
            <a:ext cx="2970000" cy="661500"/>
          </a:xfrm>
        </p:spPr>
        <p:txBody>
          <a:bodyPr wrap="square" anchor="ctr" anchorCtr="0">
            <a:normAutofit/>
          </a:bodyPr>
          <a:lstStyle>
            <a:lvl1pPr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59807" y="6389433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87000" y="6389433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457950" y="6389433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440100" y="2275650"/>
            <a:ext cx="2967300" cy="30699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3825900" y="1405930"/>
            <a:ext cx="4860000" cy="3815953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9144000" cy="2664333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10" name="图片 9"/>
          <p:cNvPicPr/>
          <p:nvPr userDrawn="1">
            <p:custDataLst>
              <p:tags r:id="rId3"/>
            </p:custDataLst>
          </p:nvPr>
        </p:nvPicPr>
        <p:blipFill>
          <a:blip r:embed="rId4" r:link="rId5" cstate="screen"/>
          <a:stretch>
            <a:fillRect/>
          </a:stretch>
        </p:blipFill>
        <p:spPr>
          <a:xfrm>
            <a:off x="0" y="0"/>
            <a:ext cx="540068" cy="525145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screen"/>
          <a:stretch>
            <a:fillRect/>
          </a:stretch>
        </p:blipFill>
        <p:spPr>
          <a:xfrm>
            <a:off x="8603932" y="0"/>
            <a:ext cx="540068" cy="7778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459000" y="859500"/>
            <a:ext cx="8232300" cy="469800"/>
          </a:xfrm>
        </p:spPr>
        <p:txBody>
          <a:bodyPr wrap="square" anchor="ctr">
            <a:normAutofit/>
          </a:bodyPr>
          <a:lstStyle>
            <a:lvl1pPr algn="ctr"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659807" y="6389433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3087000" y="6389433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6457950" y="6389433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459000" y="1763100"/>
            <a:ext cx="8231981" cy="621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459581" y="3236850"/>
            <a:ext cx="8224200" cy="25731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5028971"/>
            <a:ext cx="9144000" cy="1829029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10" name="图片 9"/>
          <p:cNvPicPr/>
          <p:nvPr userDrawn="1">
            <p:custDataLst>
              <p:tags r:id="rId3"/>
            </p:custDataLst>
          </p:nvPr>
        </p:nvPicPr>
        <p:blipFill>
          <a:blip r:embed="rId4" r:link="rId5" cstate="screen"/>
          <a:stretch>
            <a:fillRect/>
          </a:stretch>
        </p:blipFill>
        <p:spPr>
          <a:xfrm>
            <a:off x="0" y="0"/>
            <a:ext cx="540068" cy="525145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screen"/>
          <a:stretch>
            <a:fillRect/>
          </a:stretch>
        </p:blipFill>
        <p:spPr>
          <a:xfrm>
            <a:off x="8603932" y="0"/>
            <a:ext cx="540068" cy="7778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453600" y="740250"/>
            <a:ext cx="8232300" cy="423900"/>
          </a:xfrm>
        </p:spPr>
        <p:txBody>
          <a:bodyPr wrap="square" anchor="ctr" anchorCtr="0">
            <a:normAutofit/>
          </a:bodyPr>
          <a:lstStyle>
            <a:lvl1pPr algn="ctr"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659807" y="6389433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3087000" y="6389433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6457950" y="6389433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453628" y="2082600"/>
            <a:ext cx="8243100" cy="2408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4"/>
            </p:custDataLst>
          </p:nvPr>
        </p:nvSpPr>
        <p:spPr>
          <a:xfrm>
            <a:off x="445500" y="5306850"/>
            <a:ext cx="8251200" cy="7587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12" name="图片 11"/>
          <p:cNvPicPr/>
          <p:nvPr userDrawn="1">
            <p:custDataLst>
              <p:tags r:id="rId3"/>
            </p:custDataLst>
          </p:nvPr>
        </p:nvPicPr>
        <p:blipFill>
          <a:blip r:embed="rId4" r:link="rId5" cstate="screen"/>
          <a:stretch>
            <a:fillRect/>
          </a:stretch>
        </p:blipFill>
        <p:spPr>
          <a:xfrm>
            <a:off x="8603932" y="6332855"/>
            <a:ext cx="540068" cy="525145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6"/>
            </p:custDataLst>
          </p:nvPr>
        </p:nvPicPr>
        <p:blipFill>
          <a:blip r:embed="rId7" r:link="rId8" cstate="screen"/>
          <a:stretch>
            <a:fillRect/>
          </a:stretch>
        </p:blipFill>
        <p:spPr>
          <a:xfrm>
            <a:off x="0" y="6080125"/>
            <a:ext cx="540068" cy="7778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434700" y="292846"/>
            <a:ext cx="8278200" cy="331473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659807" y="6389433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3087000" y="6389433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6457950" y="6389433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434700" y="2025000"/>
            <a:ext cx="4006800" cy="21708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4681800" y="2025000"/>
            <a:ext cx="4025700" cy="21708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5"/>
            </p:custDataLst>
          </p:nvPr>
        </p:nvSpPr>
        <p:spPr>
          <a:xfrm>
            <a:off x="429300" y="4914450"/>
            <a:ext cx="4006800" cy="5859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6"/>
            </p:custDataLst>
          </p:nvPr>
        </p:nvSpPr>
        <p:spPr>
          <a:xfrm>
            <a:off x="4689900" y="4910850"/>
            <a:ext cx="4025700" cy="5859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1572518"/>
            <a:ext cx="9144000" cy="3712964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9" name="图片 8"/>
          <p:cNvPicPr/>
          <p:nvPr userDrawn="1">
            <p:custDataLst>
              <p:tags r:id="rId3"/>
            </p:custDataLst>
          </p:nvPr>
        </p:nvPicPr>
        <p:blipFill>
          <a:blip r:embed="rId4" r:link="rId5" cstate="screen"/>
          <a:stretch>
            <a:fillRect/>
          </a:stretch>
        </p:blipFill>
        <p:spPr>
          <a:xfrm>
            <a:off x="7928610" y="5676265"/>
            <a:ext cx="1214914" cy="1181735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screen"/>
          <a:stretch>
            <a:fillRect/>
          </a:stretch>
        </p:blipFill>
        <p:spPr>
          <a:xfrm>
            <a:off x="0" y="5107940"/>
            <a:ext cx="1214914" cy="175006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142100" y="1637550"/>
            <a:ext cx="6858000" cy="1790100"/>
          </a:xfrm>
        </p:spPr>
        <p:txBody>
          <a:bodyPr wrap="square" anchor="b">
            <a:normAutofit/>
          </a:bodyPr>
          <a:lstStyle>
            <a:lvl1pPr algn="ctr">
              <a:defRPr sz="45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659807" y="6389433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3087000" y="6389433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6457950" y="6389433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1141810" y="4069800"/>
            <a:ext cx="6858000" cy="1242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5" Type="http://schemas.openxmlformats.org/officeDocument/2006/relationships/theme" Target="../theme/theme2.xml"/><Relationship Id="rId24" Type="http://schemas.openxmlformats.org/officeDocument/2006/relationships/tags" Target="../tags/tag257.xml"/><Relationship Id="rId23" Type="http://schemas.openxmlformats.org/officeDocument/2006/relationships/tags" Target="../tags/tag256.xml"/><Relationship Id="rId22" Type="http://schemas.openxmlformats.org/officeDocument/2006/relationships/tags" Target="../tags/tag255.xml"/><Relationship Id="rId21" Type="http://schemas.openxmlformats.org/officeDocument/2006/relationships/tags" Target="../tags/tag254.xml"/><Relationship Id="rId20" Type="http://schemas.openxmlformats.org/officeDocument/2006/relationships/tags" Target="../tags/tag253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252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2.xml"/><Relationship Id="rId25" Type="http://schemas.openxmlformats.org/officeDocument/2006/relationships/theme" Target="../theme/theme3.xml"/><Relationship Id="rId24" Type="http://schemas.openxmlformats.org/officeDocument/2006/relationships/tags" Target="../tags/tag514.xml"/><Relationship Id="rId23" Type="http://schemas.openxmlformats.org/officeDocument/2006/relationships/tags" Target="../tags/tag513.xml"/><Relationship Id="rId22" Type="http://schemas.openxmlformats.org/officeDocument/2006/relationships/tags" Target="../tags/tag512.xml"/><Relationship Id="rId21" Type="http://schemas.openxmlformats.org/officeDocument/2006/relationships/tags" Target="../tags/tag511.xml"/><Relationship Id="rId20" Type="http://schemas.openxmlformats.org/officeDocument/2006/relationships/tags" Target="../tags/tag510.xml"/><Relationship Id="rId2" Type="http://schemas.openxmlformats.org/officeDocument/2006/relationships/slideLayout" Target="../slideLayouts/slideLayout31.xml"/><Relationship Id="rId19" Type="http://schemas.openxmlformats.org/officeDocument/2006/relationships/tags" Target="../tags/tag509.xml"/><Relationship Id="rId18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0.xml"/><Relationship Id="rId25" Type="http://schemas.openxmlformats.org/officeDocument/2006/relationships/theme" Target="../theme/theme4.xml"/><Relationship Id="rId24" Type="http://schemas.openxmlformats.org/officeDocument/2006/relationships/tags" Target="../tags/tag771.xml"/><Relationship Id="rId23" Type="http://schemas.openxmlformats.org/officeDocument/2006/relationships/tags" Target="../tags/tag770.xml"/><Relationship Id="rId22" Type="http://schemas.openxmlformats.org/officeDocument/2006/relationships/tags" Target="../tags/tag769.xml"/><Relationship Id="rId21" Type="http://schemas.openxmlformats.org/officeDocument/2006/relationships/tags" Target="../tags/tag768.xml"/><Relationship Id="rId20" Type="http://schemas.openxmlformats.org/officeDocument/2006/relationships/tags" Target="../tags/tag767.xml"/><Relationship Id="rId2" Type="http://schemas.openxmlformats.org/officeDocument/2006/relationships/slideLayout" Target="../slideLayouts/slideLayout49.xml"/><Relationship Id="rId19" Type="http://schemas.openxmlformats.org/officeDocument/2006/relationships/tags" Target="../tags/tag766.xml"/><Relationship Id="rId18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8.xml"/><Relationship Id="rId25" Type="http://schemas.openxmlformats.org/officeDocument/2006/relationships/theme" Target="../theme/theme5.xml"/><Relationship Id="rId24" Type="http://schemas.openxmlformats.org/officeDocument/2006/relationships/tags" Target="../tags/tag921.xml"/><Relationship Id="rId23" Type="http://schemas.openxmlformats.org/officeDocument/2006/relationships/tags" Target="../tags/tag920.xml"/><Relationship Id="rId22" Type="http://schemas.openxmlformats.org/officeDocument/2006/relationships/tags" Target="../tags/tag919.xml"/><Relationship Id="rId21" Type="http://schemas.openxmlformats.org/officeDocument/2006/relationships/tags" Target="../tags/tag918.xml"/><Relationship Id="rId20" Type="http://schemas.openxmlformats.org/officeDocument/2006/relationships/tags" Target="../tags/tag917.xml"/><Relationship Id="rId2" Type="http://schemas.openxmlformats.org/officeDocument/2006/relationships/slideLayout" Target="../slideLayouts/slideLayout67.xml"/><Relationship Id="rId19" Type="http://schemas.openxmlformats.org/officeDocument/2006/relationships/tags" Target="../tags/tag916.xml"/><Relationship Id="rId18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5.xml"/><Relationship Id="rId1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45057"/>
          <p:cNvSpPr>
            <a:spLocks noGrp="1" noRot="1"/>
          </p:cNvSpPr>
          <p:nvPr>
            <p:ph type="title"/>
          </p:nvPr>
        </p:nvSpPr>
        <p:spPr>
          <a:xfrm>
            <a:off x="301625" y="609600"/>
            <a:ext cx="854075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45058"/>
          <p:cNvSpPr>
            <a:spLocks noGrp="1" noRot="1"/>
          </p:cNvSpPr>
          <p:nvPr>
            <p:ph type="body"/>
          </p:nvPr>
        </p:nvSpPr>
        <p:spPr>
          <a:xfrm>
            <a:off x="301625" y="1905000"/>
            <a:ext cx="8540750" cy="419417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5060" name="日期占位符 45059"/>
          <p:cNvSpPr>
            <a:spLocks noGrp="1"/>
          </p:cNvSpPr>
          <p:nvPr>
            <p:ph type="dt" sz="half" idx="2"/>
          </p:nvPr>
        </p:nvSpPr>
        <p:spPr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fld id="{BB962C8B-B14F-4D97-AF65-F5344CB8AC3E}" type="datetime1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5061" name="页脚占位符 4506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5062" name="灯片编号占位符 4506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anose="05000000000000000000" pitchFamily="2" charset="2"/>
        <a:buChar char="v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Wingdings" panose="05000000000000000000" pitchFamily="2" charset="2"/>
        <a:buChar char="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SzPct val="85000"/>
        <a:buFont typeface="Wingdings" panose="05000000000000000000" pitchFamily="2" charset="2"/>
        <a:buChar char="v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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SzPct val="85000"/>
        <a:buFont typeface="Wingdings" panose="05000000000000000000" pitchFamily="2" charset="2"/>
        <a:buChar char="v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SzPct val="85000"/>
        <a:buFont typeface="Wingdings" panose="05000000000000000000" pitchFamily="2" charset="2"/>
        <a:buChar char="v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SzPct val="85000"/>
        <a:buFont typeface="Wingdings" panose="05000000000000000000" pitchFamily="2" charset="2"/>
        <a:buChar char="v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SzPct val="85000"/>
        <a:buFont typeface="Wingdings" panose="05000000000000000000" pitchFamily="2" charset="2"/>
        <a:buChar char="v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SzPct val="85000"/>
        <a:buFont typeface="Wingdings" panose="05000000000000000000" pitchFamily="2" charset="2"/>
        <a:buChar char="v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502412" y="1189673"/>
            <a:ext cx="8139178" cy="331473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502412" y="1571631"/>
            <a:ext cx="8139178" cy="404168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659807" y="5619625"/>
            <a:ext cx="2025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3087000" y="5619625"/>
            <a:ext cx="2970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6457950" y="5619625"/>
            <a:ext cx="2025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85725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050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050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050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050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050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502412" y="1189673"/>
            <a:ext cx="8139178" cy="331473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502412" y="1571631"/>
            <a:ext cx="8139178" cy="404168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659807" y="5619625"/>
            <a:ext cx="2025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3087000" y="5619625"/>
            <a:ext cx="2970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6457950" y="5619625"/>
            <a:ext cx="2025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85725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050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050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050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050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050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502412" y="1189673"/>
            <a:ext cx="8139178" cy="331473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502412" y="1571631"/>
            <a:ext cx="8139178" cy="404168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659807" y="5619625"/>
            <a:ext cx="2025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3087000" y="5619625"/>
            <a:ext cx="2970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6457950" y="5619625"/>
            <a:ext cx="2025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85725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050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050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050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050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050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502412" y="1189673"/>
            <a:ext cx="8139178" cy="331473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502412" y="1578299"/>
            <a:ext cx="8139178" cy="4041680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659807" y="5619625"/>
            <a:ext cx="2025000" cy="237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3087000" y="5619625"/>
            <a:ext cx="2970000" cy="237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6457950" y="5619625"/>
            <a:ext cx="2025000" cy="237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85725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925.xml"/><Relationship Id="rId3" Type="http://schemas.openxmlformats.org/officeDocument/2006/relationships/tags" Target="../tags/tag924.xml"/><Relationship Id="rId2" Type="http://schemas.openxmlformats.org/officeDocument/2006/relationships/tags" Target="../tags/tag923.xml"/><Relationship Id="rId1" Type="http://schemas.openxmlformats.org/officeDocument/2006/relationships/tags" Target="../tags/tag92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7" Type="http://schemas.openxmlformats.org/officeDocument/2006/relationships/tags" Target="../tags/tag976.xml"/><Relationship Id="rId6" Type="http://schemas.openxmlformats.org/officeDocument/2006/relationships/tags" Target="../tags/tag975.xml"/><Relationship Id="rId5" Type="http://schemas.openxmlformats.org/officeDocument/2006/relationships/tags" Target="../tags/tag974.xml"/><Relationship Id="rId4" Type="http://schemas.openxmlformats.org/officeDocument/2006/relationships/tags" Target="../tags/tag973.xml"/><Relationship Id="rId3" Type="http://schemas.openxmlformats.org/officeDocument/2006/relationships/tags" Target="../tags/tag972.xml"/><Relationship Id="rId2" Type="http://schemas.openxmlformats.org/officeDocument/2006/relationships/tags" Target="../tags/tag971.xml"/><Relationship Id="rId1" Type="http://schemas.openxmlformats.org/officeDocument/2006/relationships/tags" Target="../tags/tag970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983.xml"/><Relationship Id="rId8" Type="http://schemas.openxmlformats.org/officeDocument/2006/relationships/image" Target="../media/image19.svg"/><Relationship Id="rId7" Type="http://schemas.openxmlformats.org/officeDocument/2006/relationships/image" Target="../media/image18.png"/><Relationship Id="rId6" Type="http://schemas.openxmlformats.org/officeDocument/2006/relationships/tags" Target="../tags/tag982.xml"/><Relationship Id="rId5" Type="http://schemas.openxmlformats.org/officeDocument/2006/relationships/tags" Target="../tags/tag981.xml"/><Relationship Id="rId4" Type="http://schemas.openxmlformats.org/officeDocument/2006/relationships/tags" Target="../tags/tag980.xml"/><Relationship Id="rId3" Type="http://schemas.openxmlformats.org/officeDocument/2006/relationships/tags" Target="../tags/tag979.xml"/><Relationship Id="rId2" Type="http://schemas.openxmlformats.org/officeDocument/2006/relationships/tags" Target="../tags/tag978.xml"/><Relationship Id="rId14" Type="http://schemas.openxmlformats.org/officeDocument/2006/relationships/slideLayout" Target="../slideLayouts/slideLayout54.xml"/><Relationship Id="rId13" Type="http://schemas.openxmlformats.org/officeDocument/2006/relationships/tags" Target="../tags/tag986.xml"/><Relationship Id="rId12" Type="http://schemas.openxmlformats.org/officeDocument/2006/relationships/image" Target="../media/image20.png"/><Relationship Id="rId11" Type="http://schemas.openxmlformats.org/officeDocument/2006/relationships/tags" Target="../tags/tag985.xml"/><Relationship Id="rId10" Type="http://schemas.openxmlformats.org/officeDocument/2006/relationships/tags" Target="../tags/tag984.xml"/><Relationship Id="rId1" Type="http://schemas.openxmlformats.org/officeDocument/2006/relationships/tags" Target="../tags/tag97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7" Type="http://schemas.openxmlformats.org/officeDocument/2006/relationships/tags" Target="../tags/tag992.xml"/><Relationship Id="rId6" Type="http://schemas.openxmlformats.org/officeDocument/2006/relationships/image" Target="../media/image21.png"/><Relationship Id="rId5" Type="http://schemas.openxmlformats.org/officeDocument/2006/relationships/tags" Target="../tags/tag991.xml"/><Relationship Id="rId4" Type="http://schemas.openxmlformats.org/officeDocument/2006/relationships/tags" Target="../tags/tag990.xml"/><Relationship Id="rId3" Type="http://schemas.openxmlformats.org/officeDocument/2006/relationships/tags" Target="../tags/tag989.xml"/><Relationship Id="rId2" Type="http://schemas.openxmlformats.org/officeDocument/2006/relationships/tags" Target="../tags/tag988.xml"/><Relationship Id="rId1" Type="http://schemas.openxmlformats.org/officeDocument/2006/relationships/tags" Target="../tags/tag987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000.xml"/><Relationship Id="rId8" Type="http://schemas.openxmlformats.org/officeDocument/2006/relationships/image" Target="../media/image22.png"/><Relationship Id="rId7" Type="http://schemas.openxmlformats.org/officeDocument/2006/relationships/tags" Target="../tags/tag999.xml"/><Relationship Id="rId6" Type="http://schemas.openxmlformats.org/officeDocument/2006/relationships/tags" Target="../tags/tag998.xml"/><Relationship Id="rId5" Type="http://schemas.openxmlformats.org/officeDocument/2006/relationships/tags" Target="../tags/tag997.xml"/><Relationship Id="rId4" Type="http://schemas.openxmlformats.org/officeDocument/2006/relationships/tags" Target="../tags/tag996.xml"/><Relationship Id="rId3" Type="http://schemas.openxmlformats.org/officeDocument/2006/relationships/tags" Target="../tags/tag995.xml"/><Relationship Id="rId2" Type="http://schemas.openxmlformats.org/officeDocument/2006/relationships/tags" Target="../tags/tag994.xml"/><Relationship Id="rId10" Type="http://schemas.openxmlformats.org/officeDocument/2006/relationships/slideLayout" Target="../slideLayouts/slideLayout54.xml"/><Relationship Id="rId1" Type="http://schemas.openxmlformats.org/officeDocument/2006/relationships/tags" Target="../tags/tag993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007.xml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tags" Target="../tags/tag1006.xml"/><Relationship Id="rId5" Type="http://schemas.openxmlformats.org/officeDocument/2006/relationships/tags" Target="../tags/tag1005.xml"/><Relationship Id="rId4" Type="http://schemas.openxmlformats.org/officeDocument/2006/relationships/tags" Target="../tags/tag1004.xml"/><Relationship Id="rId3" Type="http://schemas.openxmlformats.org/officeDocument/2006/relationships/tags" Target="../tags/tag1003.xml"/><Relationship Id="rId2" Type="http://schemas.openxmlformats.org/officeDocument/2006/relationships/tags" Target="../tags/tag1002.xml"/><Relationship Id="rId10" Type="http://schemas.openxmlformats.org/officeDocument/2006/relationships/slideLayout" Target="../slideLayouts/slideLayout36.xml"/><Relationship Id="rId1" Type="http://schemas.openxmlformats.org/officeDocument/2006/relationships/tags" Target="../tags/tag1001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014.xml"/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6" Type="http://schemas.openxmlformats.org/officeDocument/2006/relationships/tags" Target="../tags/tag1013.xml"/><Relationship Id="rId5" Type="http://schemas.openxmlformats.org/officeDocument/2006/relationships/tags" Target="../tags/tag1012.xml"/><Relationship Id="rId4" Type="http://schemas.openxmlformats.org/officeDocument/2006/relationships/tags" Target="../tags/tag1011.xml"/><Relationship Id="rId3" Type="http://schemas.openxmlformats.org/officeDocument/2006/relationships/tags" Target="../tags/tag1010.xml"/><Relationship Id="rId2" Type="http://schemas.openxmlformats.org/officeDocument/2006/relationships/tags" Target="../tags/tag1009.xml"/><Relationship Id="rId10" Type="http://schemas.openxmlformats.org/officeDocument/2006/relationships/slideLayout" Target="../slideLayouts/slideLayout36.xml"/><Relationship Id="rId1" Type="http://schemas.openxmlformats.org/officeDocument/2006/relationships/tags" Target="../tags/tag1008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6.xml"/><Relationship Id="rId8" Type="http://schemas.openxmlformats.org/officeDocument/2006/relationships/tags" Target="../tags/tag1021.xml"/><Relationship Id="rId7" Type="http://schemas.openxmlformats.org/officeDocument/2006/relationships/image" Target="../media/image27.png"/><Relationship Id="rId6" Type="http://schemas.openxmlformats.org/officeDocument/2006/relationships/tags" Target="../tags/tag1020.xml"/><Relationship Id="rId5" Type="http://schemas.openxmlformats.org/officeDocument/2006/relationships/tags" Target="../tags/tag1019.xml"/><Relationship Id="rId4" Type="http://schemas.openxmlformats.org/officeDocument/2006/relationships/tags" Target="../tags/tag1018.xml"/><Relationship Id="rId3" Type="http://schemas.openxmlformats.org/officeDocument/2006/relationships/tags" Target="../tags/tag1017.xml"/><Relationship Id="rId2" Type="http://schemas.openxmlformats.org/officeDocument/2006/relationships/tags" Target="../tags/tag1016.xml"/><Relationship Id="rId1" Type="http://schemas.openxmlformats.org/officeDocument/2006/relationships/tags" Target="../tags/tag10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7" Type="http://schemas.openxmlformats.org/officeDocument/2006/relationships/tags" Target="../tags/tag1027.xml"/><Relationship Id="rId6" Type="http://schemas.openxmlformats.org/officeDocument/2006/relationships/image" Target="../media/image28.png"/><Relationship Id="rId5" Type="http://schemas.openxmlformats.org/officeDocument/2006/relationships/tags" Target="../tags/tag1026.xml"/><Relationship Id="rId4" Type="http://schemas.openxmlformats.org/officeDocument/2006/relationships/tags" Target="../tags/tag1025.xml"/><Relationship Id="rId3" Type="http://schemas.openxmlformats.org/officeDocument/2006/relationships/tags" Target="../tags/tag1024.xml"/><Relationship Id="rId2" Type="http://schemas.openxmlformats.org/officeDocument/2006/relationships/tags" Target="../tags/tag1023.xml"/><Relationship Id="rId1" Type="http://schemas.openxmlformats.org/officeDocument/2006/relationships/tags" Target="../tags/tag1022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1032.xml"/><Relationship Id="rId8" Type="http://schemas.openxmlformats.org/officeDocument/2006/relationships/tags" Target="../tags/tag1031.xml"/><Relationship Id="rId7" Type="http://schemas.openxmlformats.org/officeDocument/2006/relationships/tags" Target="../tags/tag1030.xml"/><Relationship Id="rId6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image" Target="../media/image5.png"/><Relationship Id="rId4" Type="http://schemas.openxmlformats.org/officeDocument/2006/relationships/tags" Target="../tags/tag1029.xml"/><Relationship Id="rId3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image" Target="../media/image4.png"/><Relationship Id="rId14" Type="http://schemas.openxmlformats.org/officeDocument/2006/relationships/slideLayout" Target="../slideLayouts/slideLayout72.xml"/><Relationship Id="rId13" Type="http://schemas.openxmlformats.org/officeDocument/2006/relationships/tags" Target="../tags/tag1035.xml"/><Relationship Id="rId12" Type="http://schemas.openxmlformats.org/officeDocument/2006/relationships/image" Target="../media/image29.png"/><Relationship Id="rId11" Type="http://schemas.openxmlformats.org/officeDocument/2006/relationships/tags" Target="../tags/tag1034.xml"/><Relationship Id="rId10" Type="http://schemas.openxmlformats.org/officeDocument/2006/relationships/tags" Target="../tags/tag1033.xml"/><Relationship Id="rId1" Type="http://schemas.openxmlformats.org/officeDocument/2006/relationships/tags" Target="../tags/tag1028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1044.xml"/><Relationship Id="rId8" Type="http://schemas.openxmlformats.org/officeDocument/2006/relationships/tags" Target="../tags/tag1043.xml"/><Relationship Id="rId7" Type="http://schemas.openxmlformats.org/officeDocument/2006/relationships/tags" Target="../tags/tag1042.xml"/><Relationship Id="rId6" Type="http://schemas.openxmlformats.org/officeDocument/2006/relationships/tags" Target="../tags/tag1041.xml"/><Relationship Id="rId5" Type="http://schemas.openxmlformats.org/officeDocument/2006/relationships/tags" Target="../tags/tag1040.xml"/><Relationship Id="rId4" Type="http://schemas.openxmlformats.org/officeDocument/2006/relationships/tags" Target="../tags/tag1039.xml"/><Relationship Id="rId36" Type="http://schemas.openxmlformats.org/officeDocument/2006/relationships/slideLayout" Target="../slideLayouts/slideLayout54.xml"/><Relationship Id="rId35" Type="http://schemas.openxmlformats.org/officeDocument/2006/relationships/tags" Target="../tags/tag1068.xml"/><Relationship Id="rId34" Type="http://schemas.openxmlformats.org/officeDocument/2006/relationships/image" Target="../media/image31.png"/><Relationship Id="rId33" Type="http://schemas.openxmlformats.org/officeDocument/2006/relationships/image" Target="../media/image30.png"/><Relationship Id="rId32" Type="http://schemas.openxmlformats.org/officeDocument/2006/relationships/tags" Target="../tags/tag1067.xml"/><Relationship Id="rId31" Type="http://schemas.openxmlformats.org/officeDocument/2006/relationships/tags" Target="../tags/tag1066.xml"/><Relationship Id="rId30" Type="http://schemas.openxmlformats.org/officeDocument/2006/relationships/tags" Target="../tags/tag1065.xml"/><Relationship Id="rId3" Type="http://schemas.openxmlformats.org/officeDocument/2006/relationships/tags" Target="../tags/tag1038.xml"/><Relationship Id="rId29" Type="http://schemas.openxmlformats.org/officeDocument/2006/relationships/tags" Target="../tags/tag1064.xml"/><Relationship Id="rId28" Type="http://schemas.openxmlformats.org/officeDocument/2006/relationships/tags" Target="../tags/tag1063.xml"/><Relationship Id="rId27" Type="http://schemas.openxmlformats.org/officeDocument/2006/relationships/tags" Target="../tags/tag1062.xml"/><Relationship Id="rId26" Type="http://schemas.openxmlformats.org/officeDocument/2006/relationships/tags" Target="../tags/tag1061.xml"/><Relationship Id="rId25" Type="http://schemas.openxmlformats.org/officeDocument/2006/relationships/tags" Target="../tags/tag1060.xml"/><Relationship Id="rId24" Type="http://schemas.openxmlformats.org/officeDocument/2006/relationships/tags" Target="../tags/tag1059.xml"/><Relationship Id="rId23" Type="http://schemas.openxmlformats.org/officeDocument/2006/relationships/tags" Target="../tags/tag1058.xml"/><Relationship Id="rId22" Type="http://schemas.openxmlformats.org/officeDocument/2006/relationships/tags" Target="../tags/tag1057.xml"/><Relationship Id="rId21" Type="http://schemas.openxmlformats.org/officeDocument/2006/relationships/tags" Target="../tags/tag1056.xml"/><Relationship Id="rId20" Type="http://schemas.openxmlformats.org/officeDocument/2006/relationships/tags" Target="../tags/tag1055.xml"/><Relationship Id="rId2" Type="http://schemas.openxmlformats.org/officeDocument/2006/relationships/tags" Target="../tags/tag1037.xml"/><Relationship Id="rId19" Type="http://schemas.openxmlformats.org/officeDocument/2006/relationships/tags" Target="../tags/tag1054.xml"/><Relationship Id="rId18" Type="http://schemas.openxmlformats.org/officeDocument/2006/relationships/tags" Target="../tags/tag1053.xml"/><Relationship Id="rId17" Type="http://schemas.openxmlformats.org/officeDocument/2006/relationships/tags" Target="../tags/tag1052.xml"/><Relationship Id="rId16" Type="http://schemas.openxmlformats.org/officeDocument/2006/relationships/tags" Target="../tags/tag1051.xml"/><Relationship Id="rId15" Type="http://schemas.openxmlformats.org/officeDocument/2006/relationships/tags" Target="../tags/tag1050.xml"/><Relationship Id="rId14" Type="http://schemas.openxmlformats.org/officeDocument/2006/relationships/tags" Target="../tags/tag1049.xml"/><Relationship Id="rId13" Type="http://schemas.openxmlformats.org/officeDocument/2006/relationships/tags" Target="../tags/tag1048.xml"/><Relationship Id="rId12" Type="http://schemas.openxmlformats.org/officeDocument/2006/relationships/tags" Target="../tags/tag1047.xml"/><Relationship Id="rId11" Type="http://schemas.openxmlformats.org/officeDocument/2006/relationships/tags" Target="../tags/tag1046.xml"/><Relationship Id="rId10" Type="http://schemas.openxmlformats.org/officeDocument/2006/relationships/tags" Target="../tags/tag1045.xml"/><Relationship Id="rId1" Type="http://schemas.openxmlformats.org/officeDocument/2006/relationships/tags" Target="../tags/tag1036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4.xml"/><Relationship Id="rId8" Type="http://schemas.openxmlformats.org/officeDocument/2006/relationships/tags" Target="../tags/tag932.xml"/><Relationship Id="rId7" Type="http://schemas.openxmlformats.org/officeDocument/2006/relationships/image" Target="../media/image11.png"/><Relationship Id="rId6" Type="http://schemas.openxmlformats.org/officeDocument/2006/relationships/tags" Target="../tags/tag931.xml"/><Relationship Id="rId5" Type="http://schemas.openxmlformats.org/officeDocument/2006/relationships/tags" Target="../tags/tag930.xml"/><Relationship Id="rId4" Type="http://schemas.openxmlformats.org/officeDocument/2006/relationships/tags" Target="../tags/tag929.xml"/><Relationship Id="rId3" Type="http://schemas.openxmlformats.org/officeDocument/2006/relationships/tags" Target="../tags/tag928.xml"/><Relationship Id="rId2" Type="http://schemas.openxmlformats.org/officeDocument/2006/relationships/tags" Target="../tags/tag927.xml"/><Relationship Id="rId1" Type="http://schemas.openxmlformats.org/officeDocument/2006/relationships/tags" Target="../tags/tag926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1077.xml"/><Relationship Id="rId8" Type="http://schemas.openxmlformats.org/officeDocument/2006/relationships/tags" Target="../tags/tag1076.xml"/><Relationship Id="rId7" Type="http://schemas.openxmlformats.org/officeDocument/2006/relationships/tags" Target="../tags/tag1075.xml"/><Relationship Id="rId6" Type="http://schemas.openxmlformats.org/officeDocument/2006/relationships/tags" Target="../tags/tag1074.xml"/><Relationship Id="rId5" Type="http://schemas.openxmlformats.org/officeDocument/2006/relationships/tags" Target="../tags/tag1073.xml"/><Relationship Id="rId4" Type="http://schemas.openxmlformats.org/officeDocument/2006/relationships/tags" Target="../tags/tag1072.xml"/><Relationship Id="rId36" Type="http://schemas.openxmlformats.org/officeDocument/2006/relationships/slideLayout" Target="../slideLayouts/slideLayout54.xml"/><Relationship Id="rId35" Type="http://schemas.openxmlformats.org/officeDocument/2006/relationships/tags" Target="../tags/tag1102.xml"/><Relationship Id="rId34" Type="http://schemas.openxmlformats.org/officeDocument/2006/relationships/image" Target="../media/image32.png"/><Relationship Id="rId33" Type="http://schemas.openxmlformats.org/officeDocument/2006/relationships/tags" Target="../tags/tag1101.xml"/><Relationship Id="rId32" Type="http://schemas.openxmlformats.org/officeDocument/2006/relationships/tags" Target="../tags/tag1100.xml"/><Relationship Id="rId31" Type="http://schemas.openxmlformats.org/officeDocument/2006/relationships/tags" Target="../tags/tag1099.xml"/><Relationship Id="rId30" Type="http://schemas.openxmlformats.org/officeDocument/2006/relationships/tags" Target="../tags/tag1098.xml"/><Relationship Id="rId3" Type="http://schemas.openxmlformats.org/officeDocument/2006/relationships/tags" Target="../tags/tag1071.xml"/><Relationship Id="rId29" Type="http://schemas.openxmlformats.org/officeDocument/2006/relationships/tags" Target="../tags/tag1097.xml"/><Relationship Id="rId28" Type="http://schemas.openxmlformats.org/officeDocument/2006/relationships/tags" Target="../tags/tag1096.xml"/><Relationship Id="rId27" Type="http://schemas.openxmlformats.org/officeDocument/2006/relationships/tags" Target="../tags/tag1095.xml"/><Relationship Id="rId26" Type="http://schemas.openxmlformats.org/officeDocument/2006/relationships/tags" Target="../tags/tag1094.xml"/><Relationship Id="rId25" Type="http://schemas.openxmlformats.org/officeDocument/2006/relationships/tags" Target="../tags/tag1093.xml"/><Relationship Id="rId24" Type="http://schemas.openxmlformats.org/officeDocument/2006/relationships/tags" Target="../tags/tag1092.xml"/><Relationship Id="rId23" Type="http://schemas.openxmlformats.org/officeDocument/2006/relationships/tags" Target="../tags/tag1091.xml"/><Relationship Id="rId22" Type="http://schemas.openxmlformats.org/officeDocument/2006/relationships/tags" Target="../tags/tag1090.xml"/><Relationship Id="rId21" Type="http://schemas.openxmlformats.org/officeDocument/2006/relationships/tags" Target="../tags/tag1089.xml"/><Relationship Id="rId20" Type="http://schemas.openxmlformats.org/officeDocument/2006/relationships/tags" Target="../tags/tag1088.xml"/><Relationship Id="rId2" Type="http://schemas.openxmlformats.org/officeDocument/2006/relationships/tags" Target="../tags/tag1070.xml"/><Relationship Id="rId19" Type="http://schemas.openxmlformats.org/officeDocument/2006/relationships/tags" Target="../tags/tag1087.xml"/><Relationship Id="rId18" Type="http://schemas.openxmlformats.org/officeDocument/2006/relationships/tags" Target="../tags/tag1086.xml"/><Relationship Id="rId17" Type="http://schemas.openxmlformats.org/officeDocument/2006/relationships/tags" Target="../tags/tag1085.xml"/><Relationship Id="rId16" Type="http://schemas.openxmlformats.org/officeDocument/2006/relationships/tags" Target="../tags/tag1084.xml"/><Relationship Id="rId15" Type="http://schemas.openxmlformats.org/officeDocument/2006/relationships/tags" Target="../tags/tag1083.xml"/><Relationship Id="rId14" Type="http://schemas.openxmlformats.org/officeDocument/2006/relationships/tags" Target="../tags/tag1082.xml"/><Relationship Id="rId13" Type="http://schemas.openxmlformats.org/officeDocument/2006/relationships/tags" Target="../tags/tag1081.xml"/><Relationship Id="rId12" Type="http://schemas.openxmlformats.org/officeDocument/2006/relationships/tags" Target="../tags/tag1080.xml"/><Relationship Id="rId11" Type="http://schemas.openxmlformats.org/officeDocument/2006/relationships/tags" Target="../tags/tag1079.xml"/><Relationship Id="rId10" Type="http://schemas.openxmlformats.org/officeDocument/2006/relationships/tags" Target="../tags/tag1078.xml"/><Relationship Id="rId1" Type="http://schemas.openxmlformats.org/officeDocument/2006/relationships/tags" Target="../tags/tag1069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1111.xml"/><Relationship Id="rId8" Type="http://schemas.openxmlformats.org/officeDocument/2006/relationships/tags" Target="../tags/tag1110.xml"/><Relationship Id="rId7" Type="http://schemas.openxmlformats.org/officeDocument/2006/relationships/tags" Target="../tags/tag1109.xml"/><Relationship Id="rId6" Type="http://schemas.openxmlformats.org/officeDocument/2006/relationships/tags" Target="../tags/tag1108.xml"/><Relationship Id="rId5" Type="http://schemas.openxmlformats.org/officeDocument/2006/relationships/tags" Target="../tags/tag1107.xml"/><Relationship Id="rId4" Type="http://schemas.openxmlformats.org/officeDocument/2006/relationships/tags" Target="../tags/tag1106.xml"/><Relationship Id="rId36" Type="http://schemas.openxmlformats.org/officeDocument/2006/relationships/slideLayout" Target="../slideLayouts/slideLayout54.xml"/><Relationship Id="rId35" Type="http://schemas.openxmlformats.org/officeDocument/2006/relationships/tags" Target="../tags/tag1136.xml"/><Relationship Id="rId34" Type="http://schemas.openxmlformats.org/officeDocument/2006/relationships/image" Target="../media/image33.png"/><Relationship Id="rId33" Type="http://schemas.openxmlformats.org/officeDocument/2006/relationships/tags" Target="../tags/tag1135.xml"/><Relationship Id="rId32" Type="http://schemas.openxmlformats.org/officeDocument/2006/relationships/tags" Target="../tags/tag1134.xml"/><Relationship Id="rId31" Type="http://schemas.openxmlformats.org/officeDocument/2006/relationships/tags" Target="../tags/tag1133.xml"/><Relationship Id="rId30" Type="http://schemas.openxmlformats.org/officeDocument/2006/relationships/tags" Target="../tags/tag1132.xml"/><Relationship Id="rId3" Type="http://schemas.openxmlformats.org/officeDocument/2006/relationships/tags" Target="../tags/tag1105.xml"/><Relationship Id="rId29" Type="http://schemas.openxmlformats.org/officeDocument/2006/relationships/tags" Target="../tags/tag1131.xml"/><Relationship Id="rId28" Type="http://schemas.openxmlformats.org/officeDocument/2006/relationships/tags" Target="../tags/tag1130.xml"/><Relationship Id="rId27" Type="http://schemas.openxmlformats.org/officeDocument/2006/relationships/tags" Target="../tags/tag1129.xml"/><Relationship Id="rId26" Type="http://schemas.openxmlformats.org/officeDocument/2006/relationships/tags" Target="../tags/tag1128.xml"/><Relationship Id="rId25" Type="http://schemas.openxmlformats.org/officeDocument/2006/relationships/tags" Target="../tags/tag1127.xml"/><Relationship Id="rId24" Type="http://schemas.openxmlformats.org/officeDocument/2006/relationships/tags" Target="../tags/tag1126.xml"/><Relationship Id="rId23" Type="http://schemas.openxmlformats.org/officeDocument/2006/relationships/tags" Target="../tags/tag1125.xml"/><Relationship Id="rId22" Type="http://schemas.openxmlformats.org/officeDocument/2006/relationships/tags" Target="../tags/tag1124.xml"/><Relationship Id="rId21" Type="http://schemas.openxmlformats.org/officeDocument/2006/relationships/tags" Target="../tags/tag1123.xml"/><Relationship Id="rId20" Type="http://schemas.openxmlformats.org/officeDocument/2006/relationships/tags" Target="../tags/tag1122.xml"/><Relationship Id="rId2" Type="http://schemas.openxmlformats.org/officeDocument/2006/relationships/tags" Target="../tags/tag1104.xml"/><Relationship Id="rId19" Type="http://schemas.openxmlformats.org/officeDocument/2006/relationships/tags" Target="../tags/tag1121.xml"/><Relationship Id="rId18" Type="http://schemas.openxmlformats.org/officeDocument/2006/relationships/tags" Target="../tags/tag1120.xml"/><Relationship Id="rId17" Type="http://schemas.openxmlformats.org/officeDocument/2006/relationships/tags" Target="../tags/tag1119.xml"/><Relationship Id="rId16" Type="http://schemas.openxmlformats.org/officeDocument/2006/relationships/tags" Target="../tags/tag1118.xml"/><Relationship Id="rId15" Type="http://schemas.openxmlformats.org/officeDocument/2006/relationships/tags" Target="../tags/tag1117.xml"/><Relationship Id="rId14" Type="http://schemas.openxmlformats.org/officeDocument/2006/relationships/tags" Target="../tags/tag1116.xml"/><Relationship Id="rId13" Type="http://schemas.openxmlformats.org/officeDocument/2006/relationships/tags" Target="../tags/tag1115.xml"/><Relationship Id="rId12" Type="http://schemas.openxmlformats.org/officeDocument/2006/relationships/tags" Target="../tags/tag1114.xml"/><Relationship Id="rId11" Type="http://schemas.openxmlformats.org/officeDocument/2006/relationships/tags" Target="../tags/tag1113.xml"/><Relationship Id="rId10" Type="http://schemas.openxmlformats.org/officeDocument/2006/relationships/tags" Target="../tags/tag1112.xml"/><Relationship Id="rId1" Type="http://schemas.openxmlformats.org/officeDocument/2006/relationships/tags" Target="../tags/tag1103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6.xml"/><Relationship Id="rId8" Type="http://schemas.openxmlformats.org/officeDocument/2006/relationships/tags" Target="../tags/tag1143.xml"/><Relationship Id="rId7" Type="http://schemas.openxmlformats.org/officeDocument/2006/relationships/image" Target="../media/image34.png"/><Relationship Id="rId6" Type="http://schemas.openxmlformats.org/officeDocument/2006/relationships/tags" Target="../tags/tag1142.xml"/><Relationship Id="rId5" Type="http://schemas.openxmlformats.org/officeDocument/2006/relationships/tags" Target="../tags/tag1141.xml"/><Relationship Id="rId4" Type="http://schemas.openxmlformats.org/officeDocument/2006/relationships/tags" Target="../tags/tag1140.xml"/><Relationship Id="rId3" Type="http://schemas.openxmlformats.org/officeDocument/2006/relationships/tags" Target="../tags/tag1139.xml"/><Relationship Id="rId2" Type="http://schemas.openxmlformats.org/officeDocument/2006/relationships/tags" Target="../tags/tag1138.xml"/><Relationship Id="rId1" Type="http://schemas.openxmlformats.org/officeDocument/2006/relationships/tags" Target="../tags/tag1137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1151.xml"/><Relationship Id="rId8" Type="http://schemas.openxmlformats.org/officeDocument/2006/relationships/tags" Target="../tags/tag1150.xml"/><Relationship Id="rId7" Type="http://schemas.openxmlformats.org/officeDocument/2006/relationships/image" Target="../media/image35.jpeg"/><Relationship Id="rId6" Type="http://schemas.openxmlformats.org/officeDocument/2006/relationships/tags" Target="../tags/tag1149.xml"/><Relationship Id="rId5" Type="http://schemas.openxmlformats.org/officeDocument/2006/relationships/tags" Target="../tags/tag1148.xml"/><Relationship Id="rId4" Type="http://schemas.openxmlformats.org/officeDocument/2006/relationships/tags" Target="../tags/tag1147.xml"/><Relationship Id="rId3" Type="http://schemas.openxmlformats.org/officeDocument/2006/relationships/tags" Target="../tags/tag1146.xml"/><Relationship Id="rId2" Type="http://schemas.openxmlformats.org/officeDocument/2006/relationships/tags" Target="../tags/tag1145.xml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54.xml"/><Relationship Id="rId10" Type="http://schemas.openxmlformats.org/officeDocument/2006/relationships/tags" Target="../tags/tag1152.xml"/><Relationship Id="rId1" Type="http://schemas.openxmlformats.org/officeDocument/2006/relationships/tags" Target="../tags/tag1144.xml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4.xml"/><Relationship Id="rId6" Type="http://schemas.openxmlformats.org/officeDocument/2006/relationships/tags" Target="../tags/tag1157.xml"/><Relationship Id="rId5" Type="http://schemas.openxmlformats.org/officeDocument/2006/relationships/image" Target="../media/image36.png"/><Relationship Id="rId4" Type="http://schemas.openxmlformats.org/officeDocument/2006/relationships/tags" Target="../tags/tag1156.xml"/><Relationship Id="rId3" Type="http://schemas.openxmlformats.org/officeDocument/2006/relationships/tags" Target="../tags/tag1155.xml"/><Relationship Id="rId2" Type="http://schemas.openxmlformats.org/officeDocument/2006/relationships/tags" Target="../tags/tag1154.xml"/><Relationship Id="rId1" Type="http://schemas.openxmlformats.org/officeDocument/2006/relationships/tags" Target="../tags/tag1153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4.xml"/><Relationship Id="rId8" Type="http://schemas.openxmlformats.org/officeDocument/2006/relationships/tags" Target="../tags/tag1164.xml"/><Relationship Id="rId7" Type="http://schemas.openxmlformats.org/officeDocument/2006/relationships/image" Target="../media/image37.png"/><Relationship Id="rId6" Type="http://schemas.openxmlformats.org/officeDocument/2006/relationships/tags" Target="../tags/tag1163.xml"/><Relationship Id="rId5" Type="http://schemas.openxmlformats.org/officeDocument/2006/relationships/tags" Target="../tags/tag1162.xml"/><Relationship Id="rId4" Type="http://schemas.openxmlformats.org/officeDocument/2006/relationships/tags" Target="../tags/tag1161.xml"/><Relationship Id="rId3" Type="http://schemas.openxmlformats.org/officeDocument/2006/relationships/tags" Target="../tags/tag1160.xml"/><Relationship Id="rId2" Type="http://schemas.openxmlformats.org/officeDocument/2006/relationships/tags" Target="../tags/tag1159.xml"/><Relationship Id="rId1" Type="http://schemas.openxmlformats.org/officeDocument/2006/relationships/tags" Target="../tags/tag1158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1173.xml"/><Relationship Id="rId8" Type="http://schemas.openxmlformats.org/officeDocument/2006/relationships/tags" Target="../tags/tag1172.xml"/><Relationship Id="rId7" Type="http://schemas.openxmlformats.org/officeDocument/2006/relationships/tags" Target="../tags/tag1171.xml"/><Relationship Id="rId6" Type="http://schemas.openxmlformats.org/officeDocument/2006/relationships/tags" Target="../tags/tag1170.xml"/><Relationship Id="rId5" Type="http://schemas.openxmlformats.org/officeDocument/2006/relationships/tags" Target="../tags/tag1169.xml"/><Relationship Id="rId4" Type="http://schemas.openxmlformats.org/officeDocument/2006/relationships/tags" Target="../tags/tag1168.xml"/><Relationship Id="rId3" Type="http://schemas.openxmlformats.org/officeDocument/2006/relationships/tags" Target="../tags/tag1167.xml"/><Relationship Id="rId2" Type="http://schemas.openxmlformats.org/officeDocument/2006/relationships/tags" Target="../tags/tag1166.xml"/><Relationship Id="rId14" Type="http://schemas.openxmlformats.org/officeDocument/2006/relationships/slideLayout" Target="../slideLayouts/slideLayout54.xml"/><Relationship Id="rId13" Type="http://schemas.openxmlformats.org/officeDocument/2006/relationships/tags" Target="../tags/tag1175.xml"/><Relationship Id="rId12" Type="http://schemas.openxmlformats.org/officeDocument/2006/relationships/image" Target="../media/image39.png"/><Relationship Id="rId11" Type="http://schemas.openxmlformats.org/officeDocument/2006/relationships/image" Target="../media/image38.png"/><Relationship Id="rId10" Type="http://schemas.openxmlformats.org/officeDocument/2006/relationships/tags" Target="../tags/tag1174.xml"/><Relationship Id="rId1" Type="http://schemas.openxmlformats.org/officeDocument/2006/relationships/tags" Target="../tags/tag1165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image" Target="../media/image41.svg"/><Relationship Id="rId7" Type="http://schemas.openxmlformats.org/officeDocument/2006/relationships/image" Target="../media/image40.png"/><Relationship Id="rId6" Type="http://schemas.openxmlformats.org/officeDocument/2006/relationships/tags" Target="../tags/tag1181.xml"/><Relationship Id="rId5" Type="http://schemas.openxmlformats.org/officeDocument/2006/relationships/tags" Target="../tags/tag1180.xml"/><Relationship Id="rId4" Type="http://schemas.openxmlformats.org/officeDocument/2006/relationships/tags" Target="../tags/tag1179.xml"/><Relationship Id="rId3" Type="http://schemas.openxmlformats.org/officeDocument/2006/relationships/tags" Target="../tags/tag1178.xml"/><Relationship Id="rId2" Type="http://schemas.openxmlformats.org/officeDocument/2006/relationships/tags" Target="../tags/tag1177.xml"/><Relationship Id="rId11" Type="http://schemas.openxmlformats.org/officeDocument/2006/relationships/slideLayout" Target="../slideLayouts/slideLayout54.xml"/><Relationship Id="rId10" Type="http://schemas.openxmlformats.org/officeDocument/2006/relationships/tags" Target="../tags/tag1182.xml"/><Relationship Id="rId1" Type="http://schemas.openxmlformats.org/officeDocument/2006/relationships/tags" Target="../tags/tag1176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png"/><Relationship Id="rId8" Type="http://schemas.openxmlformats.org/officeDocument/2006/relationships/image" Target="../media/image43.png"/><Relationship Id="rId7" Type="http://schemas.openxmlformats.org/officeDocument/2006/relationships/image" Target="../media/image42.png"/><Relationship Id="rId6" Type="http://schemas.openxmlformats.org/officeDocument/2006/relationships/tags" Target="../tags/tag1188.xml"/><Relationship Id="rId5" Type="http://schemas.openxmlformats.org/officeDocument/2006/relationships/tags" Target="../tags/tag1187.xml"/><Relationship Id="rId4" Type="http://schemas.openxmlformats.org/officeDocument/2006/relationships/tags" Target="../tags/tag1186.xml"/><Relationship Id="rId3" Type="http://schemas.openxmlformats.org/officeDocument/2006/relationships/tags" Target="../tags/tag1185.xml"/><Relationship Id="rId2" Type="http://schemas.openxmlformats.org/officeDocument/2006/relationships/tags" Target="../tags/tag1184.xml"/><Relationship Id="rId11" Type="http://schemas.openxmlformats.org/officeDocument/2006/relationships/slideLayout" Target="../slideLayouts/slideLayout54.xml"/><Relationship Id="rId10" Type="http://schemas.openxmlformats.org/officeDocument/2006/relationships/tags" Target="../tags/tag1189.xml"/><Relationship Id="rId1" Type="http://schemas.openxmlformats.org/officeDocument/2006/relationships/tags" Target="../tags/tag118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7" Type="http://schemas.openxmlformats.org/officeDocument/2006/relationships/tags" Target="../tags/tag1196.xml"/><Relationship Id="rId6" Type="http://schemas.openxmlformats.org/officeDocument/2006/relationships/tags" Target="../tags/tag1195.xml"/><Relationship Id="rId5" Type="http://schemas.openxmlformats.org/officeDocument/2006/relationships/tags" Target="../tags/tag1194.xml"/><Relationship Id="rId4" Type="http://schemas.openxmlformats.org/officeDocument/2006/relationships/tags" Target="../tags/tag1193.xml"/><Relationship Id="rId3" Type="http://schemas.openxmlformats.org/officeDocument/2006/relationships/tags" Target="../tags/tag1192.xml"/><Relationship Id="rId2" Type="http://schemas.openxmlformats.org/officeDocument/2006/relationships/tags" Target="../tags/tag1191.xml"/><Relationship Id="rId1" Type="http://schemas.openxmlformats.org/officeDocument/2006/relationships/tags" Target="../tags/tag119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tags" Target="../tags/tag1203.xml"/><Relationship Id="rId6" Type="http://schemas.openxmlformats.org/officeDocument/2006/relationships/tags" Target="../tags/tag1202.xml"/><Relationship Id="rId5" Type="http://schemas.openxmlformats.org/officeDocument/2006/relationships/tags" Target="../tags/tag1201.xml"/><Relationship Id="rId4" Type="http://schemas.openxmlformats.org/officeDocument/2006/relationships/tags" Target="../tags/tag1200.xml"/><Relationship Id="rId3" Type="http://schemas.openxmlformats.org/officeDocument/2006/relationships/tags" Target="../tags/tag1199.xml"/><Relationship Id="rId2" Type="http://schemas.openxmlformats.org/officeDocument/2006/relationships/tags" Target="../tags/tag1198.xml"/><Relationship Id="rId1" Type="http://schemas.openxmlformats.org/officeDocument/2006/relationships/tags" Target="../tags/tag119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7" Type="http://schemas.openxmlformats.org/officeDocument/2006/relationships/tags" Target="../tags/tag938.xml"/><Relationship Id="rId6" Type="http://schemas.openxmlformats.org/officeDocument/2006/relationships/image" Target="../media/image12.png"/><Relationship Id="rId5" Type="http://schemas.openxmlformats.org/officeDocument/2006/relationships/tags" Target="../tags/tag937.xml"/><Relationship Id="rId4" Type="http://schemas.openxmlformats.org/officeDocument/2006/relationships/tags" Target="../tags/tag936.xml"/><Relationship Id="rId3" Type="http://schemas.openxmlformats.org/officeDocument/2006/relationships/tags" Target="../tags/tag935.xml"/><Relationship Id="rId2" Type="http://schemas.openxmlformats.org/officeDocument/2006/relationships/tags" Target="../tags/tag934.xml"/><Relationship Id="rId1" Type="http://schemas.openxmlformats.org/officeDocument/2006/relationships/tags" Target="../tags/tag933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4.xml"/><Relationship Id="rId6" Type="http://schemas.openxmlformats.org/officeDocument/2006/relationships/tags" Target="../tags/tag944.xml"/><Relationship Id="rId5" Type="http://schemas.openxmlformats.org/officeDocument/2006/relationships/tags" Target="../tags/tag943.xml"/><Relationship Id="rId4" Type="http://schemas.openxmlformats.org/officeDocument/2006/relationships/tags" Target="../tags/tag942.xml"/><Relationship Id="rId3" Type="http://schemas.openxmlformats.org/officeDocument/2006/relationships/tags" Target="../tags/tag941.xml"/><Relationship Id="rId2" Type="http://schemas.openxmlformats.org/officeDocument/2006/relationships/tags" Target="../tags/tag940.xml"/><Relationship Id="rId1" Type="http://schemas.openxmlformats.org/officeDocument/2006/relationships/tags" Target="../tags/tag93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7" Type="http://schemas.openxmlformats.org/officeDocument/2006/relationships/tags" Target="../tags/tag950.xml"/><Relationship Id="rId6" Type="http://schemas.openxmlformats.org/officeDocument/2006/relationships/image" Target="../media/image13.png"/><Relationship Id="rId5" Type="http://schemas.openxmlformats.org/officeDocument/2006/relationships/tags" Target="../tags/tag949.xml"/><Relationship Id="rId4" Type="http://schemas.openxmlformats.org/officeDocument/2006/relationships/tags" Target="../tags/tag948.xml"/><Relationship Id="rId3" Type="http://schemas.openxmlformats.org/officeDocument/2006/relationships/tags" Target="../tags/tag947.xml"/><Relationship Id="rId2" Type="http://schemas.openxmlformats.org/officeDocument/2006/relationships/tags" Target="../tags/tag946.xml"/><Relationship Id="rId1" Type="http://schemas.openxmlformats.org/officeDocument/2006/relationships/tags" Target="../tags/tag945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956.xml"/><Relationship Id="rId8" Type="http://schemas.openxmlformats.org/officeDocument/2006/relationships/image" Target="../media/image15.png"/><Relationship Id="rId7" Type="http://schemas.openxmlformats.org/officeDocument/2006/relationships/image" Target="../media/image13.png"/><Relationship Id="rId6" Type="http://schemas.openxmlformats.org/officeDocument/2006/relationships/image" Target="../media/image14.png"/><Relationship Id="rId5" Type="http://schemas.openxmlformats.org/officeDocument/2006/relationships/tags" Target="../tags/tag955.xml"/><Relationship Id="rId4" Type="http://schemas.openxmlformats.org/officeDocument/2006/relationships/tags" Target="../tags/tag954.xml"/><Relationship Id="rId3" Type="http://schemas.openxmlformats.org/officeDocument/2006/relationships/tags" Target="../tags/tag953.xml"/><Relationship Id="rId2" Type="http://schemas.openxmlformats.org/officeDocument/2006/relationships/tags" Target="../tags/tag952.xml"/><Relationship Id="rId10" Type="http://schemas.openxmlformats.org/officeDocument/2006/relationships/slideLayout" Target="../slideLayouts/slideLayout54.xml"/><Relationship Id="rId1" Type="http://schemas.openxmlformats.org/officeDocument/2006/relationships/tags" Target="../tags/tag95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4.xml"/><Relationship Id="rId8" Type="http://schemas.openxmlformats.org/officeDocument/2006/relationships/tags" Target="../tags/tag963.xml"/><Relationship Id="rId7" Type="http://schemas.openxmlformats.org/officeDocument/2006/relationships/image" Target="../media/image16.png"/><Relationship Id="rId6" Type="http://schemas.openxmlformats.org/officeDocument/2006/relationships/tags" Target="../tags/tag962.xml"/><Relationship Id="rId5" Type="http://schemas.openxmlformats.org/officeDocument/2006/relationships/tags" Target="../tags/tag961.xml"/><Relationship Id="rId4" Type="http://schemas.openxmlformats.org/officeDocument/2006/relationships/tags" Target="../tags/tag960.xml"/><Relationship Id="rId3" Type="http://schemas.openxmlformats.org/officeDocument/2006/relationships/tags" Target="../tags/tag959.xml"/><Relationship Id="rId2" Type="http://schemas.openxmlformats.org/officeDocument/2006/relationships/tags" Target="../tags/tag958.xml"/><Relationship Id="rId1" Type="http://schemas.openxmlformats.org/officeDocument/2006/relationships/tags" Target="../tags/tag95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7" Type="http://schemas.openxmlformats.org/officeDocument/2006/relationships/tags" Target="../tags/tag969.xml"/><Relationship Id="rId6" Type="http://schemas.openxmlformats.org/officeDocument/2006/relationships/image" Target="../media/image17.png"/><Relationship Id="rId5" Type="http://schemas.openxmlformats.org/officeDocument/2006/relationships/tags" Target="../tags/tag968.xml"/><Relationship Id="rId4" Type="http://schemas.openxmlformats.org/officeDocument/2006/relationships/tags" Target="../tags/tag967.xml"/><Relationship Id="rId3" Type="http://schemas.openxmlformats.org/officeDocument/2006/relationships/tags" Target="../tags/tag966.xml"/><Relationship Id="rId2" Type="http://schemas.openxmlformats.org/officeDocument/2006/relationships/tags" Target="../tags/tag965.xml"/><Relationship Id="rId1" Type="http://schemas.openxmlformats.org/officeDocument/2006/relationships/tags" Target="../tags/tag9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2251710" y="2023745"/>
            <a:ext cx="4882515" cy="1502410"/>
          </a:xfrm>
        </p:spPr>
        <p:txBody>
          <a:bodyPr>
            <a:normAutofit fontScale="90000"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100" baseline="0" dirty="0">
                <a:solidFill>
                  <a:srgbClr val="7030A0"/>
                </a:solidFill>
                <a:ea typeface="微软雅黑" panose="020B0503020204020204" charset="-122"/>
              </a:rPr>
              <a:t> </a:t>
            </a:r>
            <a:br>
              <a:rPr lang="zh-CN" altLang="en-US" sz="4100" baseline="0" dirty="0">
                <a:solidFill>
                  <a:srgbClr val="7030A0"/>
                </a:solidFill>
                <a:ea typeface="微软雅黑" panose="020B0503020204020204" charset="-122"/>
              </a:rPr>
            </a:br>
            <a:r>
              <a:rPr lang="zh-CN" altLang="en-US" sz="4100" baseline="0" dirty="0">
                <a:solidFill>
                  <a:srgbClr val="7030A0"/>
                </a:solidFill>
                <a:ea typeface="微软雅黑" panose="020B0503020204020204" charset="-122"/>
              </a:rPr>
              <a:t> 创伤救护外科包扎方法</a:t>
            </a:r>
            <a:endParaRPr lang="zh-CN" altLang="en-US" sz="4100" baseline="0" dirty="0">
              <a:solidFill>
                <a:srgbClr val="7030A0"/>
              </a:solidFill>
              <a:ea typeface="微软雅黑" panose="020B0503020204020204" charset="-122"/>
            </a:endParaRPr>
          </a:p>
        </p:txBody>
      </p:sp>
      <p:sp>
        <p:nvSpPr>
          <p:cNvPr id="6" name="副标题 5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925955" y="3933190"/>
            <a:ext cx="5457190" cy="1546860"/>
          </a:xfrm>
        </p:spPr>
        <p:txBody>
          <a:bodyPr>
            <a:normAutofit/>
          </a:bodyPr>
          <a:p>
            <a:pPr marL="0" lvl="0" indent="-285750" algn="ctr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None/>
            </a:pPr>
            <a:r>
              <a:rPr lang="zh-CN" altLang="en-US" sz="2000" b="1" baseline="0" dirty="0">
                <a:solidFill>
                  <a:srgbClr val="7030A0"/>
                </a:solidFill>
              </a:rPr>
              <a:t>盐津县中医医院外科</a:t>
            </a:r>
            <a:endParaRPr lang="zh-CN" altLang="en-US" sz="2000" b="1" baseline="0" dirty="0">
              <a:solidFill>
                <a:srgbClr val="7030A0"/>
              </a:solidFill>
            </a:endParaRPr>
          </a:p>
          <a:p>
            <a:pPr marL="0" lvl="0" indent="-285750" algn="ctr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None/>
            </a:pPr>
            <a:r>
              <a:rPr lang="zh-CN" altLang="en-US" sz="2000" b="1" baseline="0" dirty="0">
                <a:solidFill>
                  <a:srgbClr val="7030A0"/>
                </a:solidFill>
              </a:rPr>
              <a:t>主讲人：郭世俭</a:t>
            </a:r>
            <a:endParaRPr lang="zh-CN" altLang="en-US" sz="2000" b="1" baseline="0" dirty="0">
              <a:solidFill>
                <a:srgbClr val="7030A0"/>
              </a:solidFill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3"/>
            </p:custDataLst>
          </p:nvPr>
        </p:nvGraphicFramePr>
        <p:xfrm>
          <a:off x="6660515" y="6521450"/>
          <a:ext cx="2453005" cy="336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3005"/>
              </a:tblGrid>
              <a:tr h="33655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部分图片取材于中国红十字会</a:t>
                      </a: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6" name="组合 5"/>
          <p:cNvGrpSpPr/>
          <p:nvPr userDrawn="1">
            <p:custDataLst>
              <p:tags r:id="rId1"/>
            </p:custDataLst>
          </p:nvPr>
        </p:nvGrpSpPr>
        <p:grpSpPr>
          <a:xfrm rot="0">
            <a:off x="8482965" y="496808"/>
            <a:ext cx="391001" cy="321469"/>
            <a:chOff x="383382" y="4958557"/>
            <a:chExt cx="521493" cy="428627"/>
          </a:xfrm>
        </p:grpSpPr>
        <p:cxnSp>
          <p:nvCxnSpPr>
            <p:cNvPr id="15" name="直接连接符 14"/>
            <p:cNvCxnSpPr/>
            <p:nvPr userDrawn="1">
              <p:custDataLst>
                <p:tags r:id="rId2"/>
              </p:custDataLst>
            </p:nvPr>
          </p:nvCxnSpPr>
          <p:spPr>
            <a:xfrm>
              <a:off x="383382" y="4958557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 userDrawn="1">
              <p:custDataLst>
                <p:tags r:id="rId3"/>
              </p:custDataLst>
            </p:nvPr>
          </p:nvCxnSpPr>
          <p:spPr>
            <a:xfrm>
              <a:off x="383382" y="5172871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 userDrawn="1">
              <p:custDataLst>
                <p:tags r:id="rId4"/>
              </p:custDataLst>
            </p:nvPr>
          </p:nvCxnSpPr>
          <p:spPr>
            <a:xfrm>
              <a:off x="383382" y="5387184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任意多边形: 形状 17"/>
          <p:cNvSpPr/>
          <p:nvPr userDrawn="1">
            <p:custDataLst>
              <p:tags r:id="rId5"/>
            </p:custDataLst>
          </p:nvPr>
        </p:nvSpPr>
        <p:spPr>
          <a:xfrm rot="10800000">
            <a:off x="118110" y="6153785"/>
            <a:ext cx="1082993" cy="704215"/>
          </a:xfrm>
          <a:custGeom>
            <a:avLst/>
            <a:gdLst>
              <a:gd name="connsiteX0" fmla="*/ 0 w 4498061"/>
              <a:gd name="connsiteY0" fmla="*/ 0 h 2192408"/>
              <a:gd name="connsiteX1" fmla="*/ 4498061 w 4498061"/>
              <a:gd name="connsiteY1" fmla="*/ 0 h 2192408"/>
              <a:gd name="connsiteX2" fmla="*/ 4489445 w 4498061"/>
              <a:gd name="connsiteY2" fmla="*/ 170624 h 2192408"/>
              <a:gd name="connsiteX3" fmla="*/ 2249030 w 4498061"/>
              <a:gd name="connsiteY3" fmla="*/ 2192408 h 2192408"/>
              <a:gd name="connsiteX4" fmla="*/ 8615 w 4498061"/>
              <a:gd name="connsiteY4" fmla="*/ 170624 h 219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061" h="2192408">
                <a:moveTo>
                  <a:pt x="0" y="0"/>
                </a:moveTo>
                <a:lnTo>
                  <a:pt x="4498061" y="0"/>
                </a:lnTo>
                <a:lnTo>
                  <a:pt x="4489445" y="170624"/>
                </a:lnTo>
                <a:cubicBezTo>
                  <a:pt x="4374118" y="1306230"/>
                  <a:pt x="3415063" y="2192408"/>
                  <a:pt x="2249030" y="2192408"/>
                </a:cubicBezTo>
                <a:cubicBezTo>
                  <a:pt x="1082998" y="2192408"/>
                  <a:pt x="123943" y="1306230"/>
                  <a:pt x="8615" y="170624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673" name="内容占位符 2"/>
          <p:cNvSpPr>
            <a:spLocks noGrp="1" noRot="1"/>
          </p:cNvSpPr>
          <p:nvPr>
            <p:ph idx="4294967295"/>
            <p:custDataLst>
              <p:tags r:id="rId6"/>
            </p:custDataLst>
          </p:nvPr>
        </p:nvSpPr>
        <p:spPr>
          <a:xfrm>
            <a:off x="755650" y="1196975"/>
            <a:ext cx="7894320" cy="5313045"/>
          </a:xfrm>
          <a:noFill/>
          <a:ln w="9525">
            <a:noFill/>
          </a:ln>
        </p:spPr>
        <p:txBody>
          <a:bodyPr anchor="t" anchorCtr="0">
            <a:noAutofit/>
          </a:bodyPr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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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50000"/>
              </a:lnSpc>
            </a:pPr>
            <a:r>
              <a:rPr lang="en-US" altLang="zh-CN" sz="2800" b="1" dirty="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  <a:sym typeface="+mn-ea"/>
              </a:rPr>
              <a:t>现场包扎技术之绷带螺旋包扎</a:t>
            </a:r>
            <a:endParaRPr lang="en-US" altLang="zh-CN" sz="2800" b="1" dirty="0">
              <a:solidFill>
                <a:srgbClr val="7030A0"/>
              </a:solidFill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charset="-122"/>
              <a:sym typeface="+mn-ea"/>
            </a:endParaRPr>
          </a:p>
          <a:p>
            <a:pPr lvl="0" algn="l">
              <a:lnSpc>
                <a:spcPct val="150000"/>
              </a:lnSpc>
            </a:pPr>
            <a:r>
              <a:rPr lang="en-US" altLang="zh-CN" sz="2800" b="1" dirty="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  <a:sym typeface="+mn-ea"/>
              </a:rPr>
              <a:t>包扎伤口时，应根据受伤的部位及伤口的大小，选择合适的包扎方法。前面我们介绍了绷带的环形包扎法，下面我们继续学习绷带的螺旋包扎法吧！</a:t>
            </a:r>
            <a:endParaRPr lang="en-US" altLang="zh-CN" sz="2800" b="1" dirty="0">
              <a:solidFill>
                <a:srgbClr val="7030A0"/>
              </a:solidFill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charset="-122"/>
              <a:sym typeface="+mn-ea"/>
            </a:endParaRPr>
          </a:p>
          <a:p>
            <a:pPr lvl="0" algn="l">
              <a:lnSpc>
                <a:spcPct val="150000"/>
              </a:lnSpc>
            </a:pPr>
            <a:r>
              <a:rPr lang="en-US" altLang="zh-CN" sz="2800" b="1" dirty="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  <a:sym typeface="+mn-ea"/>
              </a:rPr>
              <a:t>适用于肢体上、下粗细相等，伤口较大、较长部位的包扎。如上臂、躯干等。</a:t>
            </a:r>
            <a:endParaRPr lang="en-US" altLang="zh-CN" sz="2800" b="1" dirty="0">
              <a:solidFill>
                <a:srgbClr val="7030A0"/>
              </a:solidFill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charset="-122"/>
              <a:sym typeface="+mn-ea"/>
            </a:endParaRPr>
          </a:p>
          <a:p>
            <a:pPr lvl="0" algn="l">
              <a:lnSpc>
                <a:spcPct val="150000"/>
              </a:lnSpc>
            </a:pPr>
            <a:endParaRPr lang="en-US" altLang="zh-CN" sz="2800" b="1" dirty="0">
              <a:solidFill>
                <a:srgbClr val="7030A0"/>
              </a:solidFill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24" name="组合 23"/>
          <p:cNvGrpSpPr/>
          <p:nvPr userDrawn="1">
            <p:custDataLst>
              <p:tags r:id="rId1"/>
            </p:custDataLst>
          </p:nvPr>
        </p:nvGrpSpPr>
        <p:grpSpPr>
          <a:xfrm rot="0">
            <a:off x="8482965" y="496808"/>
            <a:ext cx="391001" cy="321469"/>
            <a:chOff x="383382" y="4958557"/>
            <a:chExt cx="521493" cy="428627"/>
          </a:xfrm>
        </p:grpSpPr>
        <p:cxnSp>
          <p:nvCxnSpPr>
            <p:cNvPr id="13" name="直接连接符 12"/>
            <p:cNvCxnSpPr/>
            <p:nvPr userDrawn="1">
              <p:custDataLst>
                <p:tags r:id="rId2"/>
              </p:custDataLst>
            </p:nvPr>
          </p:nvCxnSpPr>
          <p:spPr>
            <a:xfrm>
              <a:off x="383382" y="4958557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 userDrawn="1">
              <p:custDataLst>
                <p:tags r:id="rId3"/>
              </p:custDataLst>
            </p:nvPr>
          </p:nvCxnSpPr>
          <p:spPr>
            <a:xfrm>
              <a:off x="383382" y="5172871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>
              <p:custDataLst>
                <p:tags r:id="rId4"/>
              </p:custDataLst>
            </p:nvPr>
          </p:nvCxnSpPr>
          <p:spPr>
            <a:xfrm>
              <a:off x="383382" y="5387184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任意多边形: 形状 24"/>
          <p:cNvSpPr/>
          <p:nvPr userDrawn="1">
            <p:custDataLst>
              <p:tags r:id="rId5"/>
            </p:custDataLst>
          </p:nvPr>
        </p:nvSpPr>
        <p:spPr>
          <a:xfrm rot="10800000">
            <a:off x="118110" y="6153785"/>
            <a:ext cx="1082993" cy="704215"/>
          </a:xfrm>
          <a:custGeom>
            <a:avLst/>
            <a:gdLst>
              <a:gd name="connsiteX0" fmla="*/ 0 w 4498061"/>
              <a:gd name="connsiteY0" fmla="*/ 0 h 2192408"/>
              <a:gd name="connsiteX1" fmla="*/ 4498061 w 4498061"/>
              <a:gd name="connsiteY1" fmla="*/ 0 h 2192408"/>
              <a:gd name="connsiteX2" fmla="*/ 4489445 w 4498061"/>
              <a:gd name="connsiteY2" fmla="*/ 170624 h 2192408"/>
              <a:gd name="connsiteX3" fmla="*/ 2249030 w 4498061"/>
              <a:gd name="connsiteY3" fmla="*/ 2192408 h 2192408"/>
              <a:gd name="connsiteX4" fmla="*/ 8615 w 4498061"/>
              <a:gd name="connsiteY4" fmla="*/ 170624 h 219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061" h="2192408">
                <a:moveTo>
                  <a:pt x="0" y="0"/>
                </a:moveTo>
                <a:lnTo>
                  <a:pt x="4498061" y="0"/>
                </a:lnTo>
                <a:lnTo>
                  <a:pt x="4489445" y="170624"/>
                </a:lnTo>
                <a:cubicBezTo>
                  <a:pt x="4374118" y="1306230"/>
                  <a:pt x="3415063" y="2192408"/>
                  <a:pt x="2249030" y="2192408"/>
                </a:cubicBezTo>
                <a:cubicBezTo>
                  <a:pt x="1082998" y="2192408"/>
                  <a:pt x="123943" y="1306230"/>
                  <a:pt x="8615" y="170624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2" name="图形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423" r="423"/>
          <a:stretch>
            <a:fillRect/>
          </a:stretch>
        </p:blipFill>
        <p:spPr>
          <a:xfrm>
            <a:off x="457200" y="665083"/>
            <a:ext cx="171450" cy="332899"/>
          </a:xfrm>
          <a:prstGeom prst="rect">
            <a:avLst/>
          </a:prstGeom>
        </p:spPr>
      </p:pic>
      <p:pic>
        <p:nvPicPr>
          <p:cNvPr id="23" name="图形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423" r="423"/>
          <a:stretch>
            <a:fillRect/>
          </a:stretch>
        </p:blipFill>
        <p:spPr>
          <a:xfrm>
            <a:off x="684371" y="665083"/>
            <a:ext cx="171450" cy="332899"/>
          </a:xfrm>
          <a:prstGeom prst="rect">
            <a:avLst/>
          </a:prstGeom>
        </p:spPr>
      </p:pic>
      <p:pic>
        <p:nvPicPr>
          <p:cNvPr id="25" name="图形 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423" r="423"/>
          <a:stretch>
            <a:fillRect/>
          </a:stretch>
        </p:blipFill>
        <p:spPr>
          <a:xfrm rot="10800000">
            <a:off x="3884771" y="5846048"/>
            <a:ext cx="171450" cy="332899"/>
          </a:xfrm>
          <a:prstGeom prst="rect">
            <a:avLst/>
          </a:prstGeom>
        </p:spPr>
      </p:pic>
      <p:pic>
        <p:nvPicPr>
          <p:cNvPr id="26" name="图形 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423" r="423"/>
          <a:stretch>
            <a:fillRect/>
          </a:stretch>
        </p:blipFill>
        <p:spPr>
          <a:xfrm rot="10800000">
            <a:off x="3657600" y="5846048"/>
            <a:ext cx="171450" cy="33289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331595" y="818515"/>
            <a:ext cx="6293485" cy="1353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7030A0"/>
                </a:solidFill>
              </a:rPr>
              <a:t>01  操作要点</a:t>
            </a:r>
            <a:endParaRPr lang="zh-CN" altLang="en-US"/>
          </a:p>
          <a:p>
            <a:endParaRPr lang="zh-CN" altLang="en-US"/>
          </a:p>
          <a:p>
            <a:r>
              <a:rPr lang="zh-CN" altLang="en-US" sz="2000" b="1">
                <a:solidFill>
                  <a:srgbClr val="7030A0"/>
                </a:solidFill>
              </a:rPr>
              <a:t>1.伤口用敷料覆盖并固定。</a:t>
            </a:r>
            <a:endParaRPr lang="zh-CN" altLang="en-US" sz="2000" b="1">
              <a:solidFill>
                <a:srgbClr val="7030A0"/>
              </a:solidFill>
            </a:endParaRPr>
          </a:p>
          <a:p>
            <a:r>
              <a:rPr lang="zh-CN" altLang="en-US" sz="2000" b="1">
                <a:solidFill>
                  <a:srgbClr val="7030A0"/>
                </a:solidFill>
              </a:rPr>
              <a:t>2.在伤口远心端环形包扎两圈，固定起始端。</a:t>
            </a:r>
            <a:endParaRPr lang="zh-CN" altLang="en-US" sz="2000" b="1">
              <a:solidFill>
                <a:srgbClr val="7030A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30960" y="2308225"/>
            <a:ext cx="6896100" cy="4164965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31" name="组合 30"/>
          <p:cNvGrpSpPr/>
          <p:nvPr userDrawn="1">
            <p:custDataLst>
              <p:tags r:id="rId1"/>
            </p:custDataLst>
          </p:nvPr>
        </p:nvGrpSpPr>
        <p:grpSpPr>
          <a:xfrm rot="0">
            <a:off x="8482965" y="496808"/>
            <a:ext cx="391001" cy="321469"/>
            <a:chOff x="383382" y="4958557"/>
            <a:chExt cx="521493" cy="428627"/>
          </a:xfrm>
        </p:grpSpPr>
        <p:cxnSp>
          <p:nvCxnSpPr>
            <p:cNvPr id="32" name="直接连接符 31"/>
            <p:cNvCxnSpPr/>
            <p:nvPr userDrawn="1">
              <p:custDataLst>
                <p:tags r:id="rId2"/>
              </p:custDataLst>
            </p:nvPr>
          </p:nvCxnSpPr>
          <p:spPr>
            <a:xfrm>
              <a:off x="383382" y="4958557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 userDrawn="1">
              <p:custDataLst>
                <p:tags r:id="rId3"/>
              </p:custDataLst>
            </p:nvPr>
          </p:nvCxnSpPr>
          <p:spPr>
            <a:xfrm>
              <a:off x="383382" y="5172871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 userDrawn="1">
              <p:custDataLst>
                <p:tags r:id="rId4"/>
              </p:custDataLst>
            </p:nvPr>
          </p:nvCxnSpPr>
          <p:spPr>
            <a:xfrm>
              <a:off x="383382" y="5387184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任意多边形: 形状 17"/>
          <p:cNvSpPr/>
          <p:nvPr userDrawn="1">
            <p:custDataLst>
              <p:tags r:id="rId5"/>
            </p:custDataLst>
          </p:nvPr>
        </p:nvSpPr>
        <p:spPr>
          <a:xfrm rot="10800000">
            <a:off x="118110" y="6153785"/>
            <a:ext cx="1082993" cy="704215"/>
          </a:xfrm>
          <a:custGeom>
            <a:avLst/>
            <a:gdLst>
              <a:gd name="connsiteX0" fmla="*/ 0 w 4498061"/>
              <a:gd name="connsiteY0" fmla="*/ 0 h 2192408"/>
              <a:gd name="connsiteX1" fmla="*/ 4498061 w 4498061"/>
              <a:gd name="connsiteY1" fmla="*/ 0 h 2192408"/>
              <a:gd name="connsiteX2" fmla="*/ 4489445 w 4498061"/>
              <a:gd name="connsiteY2" fmla="*/ 170624 h 2192408"/>
              <a:gd name="connsiteX3" fmla="*/ 2249030 w 4498061"/>
              <a:gd name="connsiteY3" fmla="*/ 2192408 h 2192408"/>
              <a:gd name="connsiteX4" fmla="*/ 8615 w 4498061"/>
              <a:gd name="connsiteY4" fmla="*/ 170624 h 219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061" h="2192408">
                <a:moveTo>
                  <a:pt x="0" y="0"/>
                </a:moveTo>
                <a:lnTo>
                  <a:pt x="4498061" y="0"/>
                </a:lnTo>
                <a:lnTo>
                  <a:pt x="4489445" y="170624"/>
                </a:lnTo>
                <a:cubicBezTo>
                  <a:pt x="4374118" y="1306230"/>
                  <a:pt x="3415063" y="2192408"/>
                  <a:pt x="2249030" y="2192408"/>
                </a:cubicBezTo>
                <a:cubicBezTo>
                  <a:pt x="1082998" y="2192408"/>
                  <a:pt x="123943" y="1306230"/>
                  <a:pt x="8615" y="170624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52805" y="548640"/>
            <a:ext cx="744029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7030A0"/>
                </a:solidFill>
              </a:rPr>
              <a:t>3. 从第三圈开始，每环绕一圈压住前一圈的 1/2 或 1/3。</a:t>
            </a:r>
            <a:endParaRPr lang="zh-CN" altLang="en-US" sz="2400" b="1">
              <a:solidFill>
                <a:srgbClr val="7030A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650" y="1480185"/>
            <a:ext cx="7382510" cy="433768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31" name="组合 30"/>
          <p:cNvGrpSpPr/>
          <p:nvPr userDrawn="1">
            <p:custDataLst>
              <p:tags r:id="rId1"/>
            </p:custDataLst>
          </p:nvPr>
        </p:nvGrpSpPr>
        <p:grpSpPr>
          <a:xfrm rot="0">
            <a:off x="8482965" y="496808"/>
            <a:ext cx="391001" cy="321469"/>
            <a:chOff x="383382" y="4958557"/>
            <a:chExt cx="521493" cy="428627"/>
          </a:xfrm>
        </p:grpSpPr>
        <p:cxnSp>
          <p:nvCxnSpPr>
            <p:cNvPr id="32" name="直接连接符 31"/>
            <p:cNvCxnSpPr/>
            <p:nvPr userDrawn="1">
              <p:custDataLst>
                <p:tags r:id="rId2"/>
              </p:custDataLst>
            </p:nvPr>
          </p:nvCxnSpPr>
          <p:spPr>
            <a:xfrm>
              <a:off x="383382" y="4958557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 userDrawn="1">
              <p:custDataLst>
                <p:tags r:id="rId3"/>
              </p:custDataLst>
            </p:nvPr>
          </p:nvCxnSpPr>
          <p:spPr>
            <a:xfrm>
              <a:off x="383382" y="5172871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 userDrawn="1">
              <p:custDataLst>
                <p:tags r:id="rId4"/>
              </p:custDataLst>
            </p:nvPr>
          </p:nvCxnSpPr>
          <p:spPr>
            <a:xfrm>
              <a:off x="383382" y="5387184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任意多边形: 形状 17"/>
          <p:cNvSpPr/>
          <p:nvPr userDrawn="1">
            <p:custDataLst>
              <p:tags r:id="rId5"/>
            </p:custDataLst>
          </p:nvPr>
        </p:nvSpPr>
        <p:spPr>
          <a:xfrm rot="10800000">
            <a:off x="118110" y="6153785"/>
            <a:ext cx="1082993" cy="704215"/>
          </a:xfrm>
          <a:custGeom>
            <a:avLst/>
            <a:gdLst>
              <a:gd name="connsiteX0" fmla="*/ 0 w 4498061"/>
              <a:gd name="connsiteY0" fmla="*/ 0 h 2192408"/>
              <a:gd name="connsiteX1" fmla="*/ 4498061 w 4498061"/>
              <a:gd name="connsiteY1" fmla="*/ 0 h 2192408"/>
              <a:gd name="connsiteX2" fmla="*/ 4489445 w 4498061"/>
              <a:gd name="connsiteY2" fmla="*/ 170624 h 2192408"/>
              <a:gd name="connsiteX3" fmla="*/ 2249030 w 4498061"/>
              <a:gd name="connsiteY3" fmla="*/ 2192408 h 2192408"/>
              <a:gd name="connsiteX4" fmla="*/ 8615 w 4498061"/>
              <a:gd name="connsiteY4" fmla="*/ 170624 h 219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061" h="2192408">
                <a:moveTo>
                  <a:pt x="0" y="0"/>
                </a:moveTo>
                <a:lnTo>
                  <a:pt x="4498061" y="0"/>
                </a:lnTo>
                <a:lnTo>
                  <a:pt x="4489445" y="170624"/>
                </a:lnTo>
                <a:cubicBezTo>
                  <a:pt x="4374118" y="1306230"/>
                  <a:pt x="3415063" y="2192408"/>
                  <a:pt x="2249030" y="2192408"/>
                </a:cubicBezTo>
                <a:cubicBezTo>
                  <a:pt x="1082998" y="2192408"/>
                  <a:pt x="123943" y="1306230"/>
                  <a:pt x="8615" y="170624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Object 902"/>
          <p:cNvSpPr txBox="1"/>
          <p:nvPr>
            <p:custDataLst>
              <p:tags r:id="rId6"/>
            </p:custDataLst>
          </p:nvPr>
        </p:nvSpPr>
        <p:spPr>
          <a:xfrm>
            <a:off x="827379" y="1828827"/>
            <a:ext cx="6629448" cy="407956"/>
          </a:xfrm>
          <a:prstGeom prst="rect">
            <a:avLst/>
          </a:prstGeom>
        </p:spPr>
        <p:txBody>
          <a:bodyPr vert="horz" lIns="47625" tIns="19050" rIns="47625" bIns="19050" rtlCol="0" anchor="t" anchorCtr="0">
            <a:noAutofit/>
          </a:bodyPr>
          <a:p>
            <a:pPr marL="330200" lvl="0" indent="-33020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</a:pPr>
            <a:endParaRPr lang="zh-CN" altLang="en-US" sz="2800" spc="10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1" name="Title 6"/>
          <p:cNvSpPr txBox="1"/>
          <p:nvPr>
            <p:custDataLst>
              <p:tags r:id="rId7"/>
            </p:custDataLst>
          </p:nvPr>
        </p:nvSpPr>
        <p:spPr>
          <a:xfrm>
            <a:off x="706755" y="2617470"/>
            <a:ext cx="7731125" cy="339344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47625" tIns="19050" rIns="47625" bIns="1905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pitchFamily="2" charset="2"/>
              <a:buNone/>
            </a:pPr>
            <a:endParaRPr lang="zh-CN" altLang="en-US" sz="24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95325" y="474980"/>
            <a:ext cx="7569200" cy="19996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rgbClr val="7030A0"/>
                </a:solidFill>
              </a:rPr>
              <a:t>现场包扎技术之绷带“8”字包扎</a:t>
            </a:r>
            <a:endParaRPr lang="zh-CN" altLang="en-US" sz="2800" b="1">
              <a:solidFill>
                <a:srgbClr val="7030A0"/>
              </a:solidFill>
            </a:endParaRPr>
          </a:p>
          <a:p>
            <a:endParaRPr lang="zh-CN" altLang="en-US" sz="2400">
              <a:solidFill>
                <a:srgbClr val="7030A0"/>
              </a:solidFill>
            </a:endParaRPr>
          </a:p>
          <a:p>
            <a:r>
              <a:rPr lang="zh-CN" altLang="en-US" sz="2400">
                <a:solidFill>
                  <a:srgbClr val="7030A0"/>
                </a:solidFill>
              </a:rPr>
              <a:t>        当意外发生时，身体的每个部位都有可能受伤。现在让我们来学习一下适用于手掌、手背、足部、踝部、肘关节和膝关节的“8”字包扎方法吧。</a:t>
            </a:r>
            <a:endParaRPr lang="zh-CN" altLang="en-US" sz="2400">
              <a:solidFill>
                <a:srgbClr val="7030A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1685" y="3284855"/>
            <a:ext cx="5020945" cy="351853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6" name="组合 5"/>
          <p:cNvGrpSpPr/>
          <p:nvPr userDrawn="1">
            <p:custDataLst>
              <p:tags r:id="rId1"/>
            </p:custDataLst>
          </p:nvPr>
        </p:nvGrpSpPr>
        <p:grpSpPr>
          <a:xfrm rot="0">
            <a:off x="8482965" y="496808"/>
            <a:ext cx="391001" cy="321469"/>
            <a:chOff x="383382" y="4958557"/>
            <a:chExt cx="521493" cy="428627"/>
          </a:xfrm>
        </p:grpSpPr>
        <p:cxnSp>
          <p:nvCxnSpPr>
            <p:cNvPr id="15" name="直接连接符 14"/>
            <p:cNvCxnSpPr/>
            <p:nvPr userDrawn="1">
              <p:custDataLst>
                <p:tags r:id="rId2"/>
              </p:custDataLst>
            </p:nvPr>
          </p:nvCxnSpPr>
          <p:spPr>
            <a:xfrm>
              <a:off x="383382" y="4958557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 userDrawn="1">
              <p:custDataLst>
                <p:tags r:id="rId3"/>
              </p:custDataLst>
            </p:nvPr>
          </p:nvCxnSpPr>
          <p:spPr>
            <a:xfrm>
              <a:off x="383382" y="5172871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 userDrawn="1">
              <p:custDataLst>
                <p:tags r:id="rId4"/>
              </p:custDataLst>
            </p:nvPr>
          </p:nvCxnSpPr>
          <p:spPr>
            <a:xfrm>
              <a:off x="383382" y="5387184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任意多边形: 形状 17"/>
          <p:cNvSpPr/>
          <p:nvPr userDrawn="1">
            <p:custDataLst>
              <p:tags r:id="rId5"/>
            </p:custDataLst>
          </p:nvPr>
        </p:nvSpPr>
        <p:spPr>
          <a:xfrm rot="10800000">
            <a:off x="118110" y="6153785"/>
            <a:ext cx="1082993" cy="704215"/>
          </a:xfrm>
          <a:custGeom>
            <a:avLst/>
            <a:gdLst>
              <a:gd name="connsiteX0" fmla="*/ 0 w 4498061"/>
              <a:gd name="connsiteY0" fmla="*/ 0 h 2192408"/>
              <a:gd name="connsiteX1" fmla="*/ 4498061 w 4498061"/>
              <a:gd name="connsiteY1" fmla="*/ 0 h 2192408"/>
              <a:gd name="connsiteX2" fmla="*/ 4489445 w 4498061"/>
              <a:gd name="connsiteY2" fmla="*/ 170624 h 2192408"/>
              <a:gd name="connsiteX3" fmla="*/ 2249030 w 4498061"/>
              <a:gd name="connsiteY3" fmla="*/ 2192408 h 2192408"/>
              <a:gd name="connsiteX4" fmla="*/ 8615 w 4498061"/>
              <a:gd name="connsiteY4" fmla="*/ 170624 h 219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061" h="2192408">
                <a:moveTo>
                  <a:pt x="0" y="0"/>
                </a:moveTo>
                <a:lnTo>
                  <a:pt x="4498061" y="0"/>
                </a:lnTo>
                <a:lnTo>
                  <a:pt x="4489445" y="170624"/>
                </a:lnTo>
                <a:cubicBezTo>
                  <a:pt x="4374118" y="1306230"/>
                  <a:pt x="3415063" y="2192408"/>
                  <a:pt x="2249030" y="2192408"/>
                </a:cubicBezTo>
                <a:cubicBezTo>
                  <a:pt x="1082998" y="2192408"/>
                  <a:pt x="123943" y="1306230"/>
                  <a:pt x="8615" y="170624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769" name="内容占位符 2"/>
          <p:cNvSpPr>
            <a:spLocks noGrp="1" noRot="1"/>
          </p:cNvSpPr>
          <p:nvPr>
            <p:ph idx="4294967295"/>
            <p:custDataLst>
              <p:tags r:id="rId6"/>
            </p:custDataLst>
          </p:nvPr>
        </p:nvSpPr>
        <p:spPr>
          <a:xfrm>
            <a:off x="474663" y="1000125"/>
            <a:ext cx="8540750" cy="4194175"/>
          </a:xfrm>
          <a:noFill/>
          <a:ln w="9525">
            <a:noFill/>
          </a:ln>
        </p:spPr>
        <p:txBody>
          <a:bodyPr anchor="t" anchorCtr="0">
            <a:noAutofit/>
          </a:bodyPr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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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90000"/>
              </a:lnSpc>
            </a:pPr>
            <a:endParaRPr lang="en-US" altLang="zh-CN" sz="280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lnSpc>
                <a:spcPct val="90000"/>
              </a:lnSpc>
            </a:pPr>
            <a:endParaRPr lang="en-US" altLang="zh-CN" sz="280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56640" y="404495"/>
            <a:ext cx="734504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7030A0"/>
                </a:solidFill>
              </a:rPr>
              <a:t>3. 第三圈斜行经手背至手指，在手指处环形包扎一圈（要暴露小手指末端）。</a:t>
            </a:r>
            <a:endParaRPr lang="zh-CN" altLang="en-US" sz="2400" b="1">
              <a:solidFill>
                <a:srgbClr val="7030A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5695" y="1837055"/>
            <a:ext cx="3727450" cy="47059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3960" y="1433195"/>
            <a:ext cx="3582670" cy="511048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6" name="组合 5"/>
          <p:cNvGrpSpPr/>
          <p:nvPr userDrawn="1">
            <p:custDataLst>
              <p:tags r:id="rId1"/>
            </p:custDataLst>
          </p:nvPr>
        </p:nvGrpSpPr>
        <p:grpSpPr>
          <a:xfrm rot="0">
            <a:off x="8482965" y="496808"/>
            <a:ext cx="391001" cy="321469"/>
            <a:chOff x="383382" y="4958557"/>
            <a:chExt cx="521493" cy="428627"/>
          </a:xfrm>
        </p:grpSpPr>
        <p:cxnSp>
          <p:nvCxnSpPr>
            <p:cNvPr id="15" name="直接连接符 14"/>
            <p:cNvCxnSpPr/>
            <p:nvPr userDrawn="1">
              <p:custDataLst>
                <p:tags r:id="rId2"/>
              </p:custDataLst>
            </p:nvPr>
          </p:nvCxnSpPr>
          <p:spPr>
            <a:xfrm>
              <a:off x="383382" y="4958557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 userDrawn="1">
              <p:custDataLst>
                <p:tags r:id="rId3"/>
              </p:custDataLst>
            </p:nvPr>
          </p:nvCxnSpPr>
          <p:spPr>
            <a:xfrm>
              <a:off x="383382" y="5172871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 userDrawn="1">
              <p:custDataLst>
                <p:tags r:id="rId4"/>
              </p:custDataLst>
            </p:nvPr>
          </p:nvCxnSpPr>
          <p:spPr>
            <a:xfrm>
              <a:off x="383382" y="5387184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任意多边形: 形状 17"/>
          <p:cNvSpPr/>
          <p:nvPr userDrawn="1">
            <p:custDataLst>
              <p:tags r:id="rId5"/>
            </p:custDataLst>
          </p:nvPr>
        </p:nvSpPr>
        <p:spPr>
          <a:xfrm rot="10800000">
            <a:off x="118110" y="6153785"/>
            <a:ext cx="1082993" cy="704215"/>
          </a:xfrm>
          <a:custGeom>
            <a:avLst/>
            <a:gdLst>
              <a:gd name="connsiteX0" fmla="*/ 0 w 4498061"/>
              <a:gd name="connsiteY0" fmla="*/ 0 h 2192408"/>
              <a:gd name="connsiteX1" fmla="*/ 4498061 w 4498061"/>
              <a:gd name="connsiteY1" fmla="*/ 0 h 2192408"/>
              <a:gd name="connsiteX2" fmla="*/ 4489445 w 4498061"/>
              <a:gd name="connsiteY2" fmla="*/ 170624 h 2192408"/>
              <a:gd name="connsiteX3" fmla="*/ 2249030 w 4498061"/>
              <a:gd name="connsiteY3" fmla="*/ 2192408 h 2192408"/>
              <a:gd name="connsiteX4" fmla="*/ 8615 w 4498061"/>
              <a:gd name="connsiteY4" fmla="*/ 170624 h 219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061" h="2192408">
                <a:moveTo>
                  <a:pt x="0" y="0"/>
                </a:moveTo>
                <a:lnTo>
                  <a:pt x="4498061" y="0"/>
                </a:lnTo>
                <a:lnTo>
                  <a:pt x="4489445" y="170624"/>
                </a:lnTo>
                <a:cubicBezTo>
                  <a:pt x="4374118" y="1306230"/>
                  <a:pt x="3415063" y="2192408"/>
                  <a:pt x="2249030" y="2192408"/>
                </a:cubicBezTo>
                <a:cubicBezTo>
                  <a:pt x="1082998" y="2192408"/>
                  <a:pt x="123943" y="1306230"/>
                  <a:pt x="8615" y="170624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793" name="文本占位符 18434"/>
          <p:cNvSpPr>
            <a:spLocks noGrp="1" noRot="1"/>
          </p:cNvSpPr>
          <p:nvPr>
            <p:ph idx="4294967295"/>
            <p:custDataLst>
              <p:tags r:id="rId6"/>
            </p:custDataLst>
          </p:nvPr>
        </p:nvSpPr>
        <p:spPr>
          <a:xfrm>
            <a:off x="539115" y="876935"/>
            <a:ext cx="8218488" cy="5218113"/>
          </a:xfrm>
          <a:noFill/>
          <a:ln w="9525">
            <a:noFill/>
          </a:ln>
        </p:spPr>
        <p:txBody>
          <a:bodyPr anchor="t" anchorCtr="0">
            <a:noAutofit/>
          </a:bodyPr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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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ct val="120000"/>
              </a:lnSpc>
              <a:buNone/>
            </a:pPr>
            <a:r>
              <a:rPr lang="en-US" altLang="zh-CN" sz="28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endParaRPr lang="en-US" altLang="zh-CN" sz="280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69645" y="548640"/>
            <a:ext cx="723773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7030A0"/>
                </a:solidFill>
              </a:rPr>
              <a:t>4. 再将绷带自环形圈一侧的最远端斜向腕关节，绕腕关节至手指环形圈对侧的最远端，如此在手背与腕关节之间做“8”字形包扎。</a:t>
            </a:r>
            <a:endParaRPr lang="zh-CN" altLang="en-US" sz="2400" b="1">
              <a:solidFill>
                <a:srgbClr val="7030A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3190" y="1854835"/>
            <a:ext cx="3429635" cy="45770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4435" y="1854835"/>
            <a:ext cx="3351530" cy="447421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6" name="组合 5"/>
          <p:cNvGrpSpPr/>
          <p:nvPr userDrawn="1">
            <p:custDataLst>
              <p:tags r:id="rId1"/>
            </p:custDataLst>
          </p:nvPr>
        </p:nvGrpSpPr>
        <p:grpSpPr>
          <a:xfrm rot="0">
            <a:off x="8482965" y="496808"/>
            <a:ext cx="391001" cy="321469"/>
            <a:chOff x="383382" y="4958557"/>
            <a:chExt cx="521493" cy="428627"/>
          </a:xfrm>
        </p:grpSpPr>
        <p:cxnSp>
          <p:nvCxnSpPr>
            <p:cNvPr id="15" name="直接连接符 14"/>
            <p:cNvCxnSpPr/>
            <p:nvPr userDrawn="1">
              <p:custDataLst>
                <p:tags r:id="rId2"/>
              </p:custDataLst>
            </p:nvPr>
          </p:nvCxnSpPr>
          <p:spPr>
            <a:xfrm>
              <a:off x="383382" y="4958557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 userDrawn="1">
              <p:custDataLst>
                <p:tags r:id="rId3"/>
              </p:custDataLst>
            </p:nvPr>
          </p:nvCxnSpPr>
          <p:spPr>
            <a:xfrm>
              <a:off x="383382" y="5172871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 userDrawn="1">
              <p:custDataLst>
                <p:tags r:id="rId4"/>
              </p:custDataLst>
            </p:nvPr>
          </p:nvCxnSpPr>
          <p:spPr>
            <a:xfrm>
              <a:off x="383382" y="5387184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任意多边形: 形状 17"/>
          <p:cNvSpPr/>
          <p:nvPr userDrawn="1">
            <p:custDataLst>
              <p:tags r:id="rId5"/>
            </p:custDataLst>
          </p:nvPr>
        </p:nvSpPr>
        <p:spPr>
          <a:xfrm rot="10800000">
            <a:off x="118110" y="6153785"/>
            <a:ext cx="1082993" cy="704215"/>
          </a:xfrm>
          <a:custGeom>
            <a:avLst/>
            <a:gdLst>
              <a:gd name="connsiteX0" fmla="*/ 0 w 4498061"/>
              <a:gd name="connsiteY0" fmla="*/ 0 h 2192408"/>
              <a:gd name="connsiteX1" fmla="*/ 4498061 w 4498061"/>
              <a:gd name="connsiteY1" fmla="*/ 0 h 2192408"/>
              <a:gd name="connsiteX2" fmla="*/ 4489445 w 4498061"/>
              <a:gd name="connsiteY2" fmla="*/ 170624 h 2192408"/>
              <a:gd name="connsiteX3" fmla="*/ 2249030 w 4498061"/>
              <a:gd name="connsiteY3" fmla="*/ 2192408 h 2192408"/>
              <a:gd name="connsiteX4" fmla="*/ 8615 w 4498061"/>
              <a:gd name="connsiteY4" fmla="*/ 170624 h 219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061" h="2192408">
                <a:moveTo>
                  <a:pt x="0" y="0"/>
                </a:moveTo>
                <a:lnTo>
                  <a:pt x="4498061" y="0"/>
                </a:lnTo>
                <a:lnTo>
                  <a:pt x="4489445" y="170624"/>
                </a:lnTo>
                <a:cubicBezTo>
                  <a:pt x="4374118" y="1306230"/>
                  <a:pt x="3415063" y="2192408"/>
                  <a:pt x="2249030" y="2192408"/>
                </a:cubicBezTo>
                <a:cubicBezTo>
                  <a:pt x="1082998" y="2192408"/>
                  <a:pt x="123943" y="1306230"/>
                  <a:pt x="8615" y="170624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818" name="文本占位符 19458"/>
          <p:cNvSpPr>
            <a:spLocks noGrp="1" noRot="1"/>
          </p:cNvSpPr>
          <p:nvPr>
            <p:ph idx="4294967295"/>
            <p:custDataLst>
              <p:tags r:id="rId6"/>
            </p:custDataLst>
          </p:nvPr>
        </p:nvSpPr>
        <p:spPr>
          <a:xfrm>
            <a:off x="611505" y="1484630"/>
            <a:ext cx="8147050" cy="3563938"/>
          </a:xfrm>
          <a:noFill/>
          <a:ln w="9525">
            <a:noFill/>
          </a:ln>
        </p:spPr>
        <p:txBody>
          <a:bodyPr anchor="t" anchorCtr="0">
            <a:noAutofit/>
          </a:bodyPr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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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ct val="150000"/>
              </a:lnSpc>
              <a:buNone/>
            </a:pPr>
            <a:endParaRPr lang="en-US" altLang="zh-CN" sz="280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lnSpc>
                <a:spcPct val="150000"/>
              </a:lnSpc>
            </a:pPr>
            <a:endParaRPr lang="en-US" altLang="zh-CN" sz="280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14730" y="357505"/>
            <a:ext cx="692086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7030A0"/>
                </a:solidFill>
              </a:rPr>
              <a:t>5. 伤口包扎完毕后，在腕关节环形包扎两圈，固定绷带末端。</a:t>
            </a:r>
            <a:endParaRPr lang="zh-CN" altLang="en-US" sz="2400" b="1">
              <a:solidFill>
                <a:srgbClr val="7030A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1730" y="1340485"/>
            <a:ext cx="7001510" cy="488442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6" name="组合 5"/>
          <p:cNvGrpSpPr/>
          <p:nvPr userDrawn="1">
            <p:custDataLst>
              <p:tags r:id="rId1"/>
            </p:custDataLst>
          </p:nvPr>
        </p:nvGrpSpPr>
        <p:grpSpPr>
          <a:xfrm rot="0">
            <a:off x="8482965" y="496808"/>
            <a:ext cx="391001" cy="321469"/>
            <a:chOff x="383382" y="4958557"/>
            <a:chExt cx="521493" cy="428627"/>
          </a:xfrm>
        </p:grpSpPr>
        <p:cxnSp>
          <p:nvCxnSpPr>
            <p:cNvPr id="15" name="直接连接符 14"/>
            <p:cNvCxnSpPr/>
            <p:nvPr userDrawn="1">
              <p:custDataLst>
                <p:tags r:id="rId2"/>
              </p:custDataLst>
            </p:nvPr>
          </p:nvCxnSpPr>
          <p:spPr>
            <a:xfrm>
              <a:off x="383382" y="4958557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 userDrawn="1">
              <p:custDataLst>
                <p:tags r:id="rId3"/>
              </p:custDataLst>
            </p:nvPr>
          </p:nvCxnSpPr>
          <p:spPr>
            <a:xfrm>
              <a:off x="383382" y="5172871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 userDrawn="1">
              <p:custDataLst>
                <p:tags r:id="rId4"/>
              </p:custDataLst>
            </p:nvPr>
          </p:nvCxnSpPr>
          <p:spPr>
            <a:xfrm>
              <a:off x="383382" y="5387184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任意多边形: 形状 17"/>
          <p:cNvSpPr/>
          <p:nvPr userDrawn="1">
            <p:custDataLst>
              <p:tags r:id="rId5"/>
            </p:custDataLst>
          </p:nvPr>
        </p:nvSpPr>
        <p:spPr>
          <a:xfrm rot="10800000">
            <a:off x="118110" y="6153785"/>
            <a:ext cx="1082993" cy="704215"/>
          </a:xfrm>
          <a:custGeom>
            <a:avLst/>
            <a:gdLst>
              <a:gd name="connsiteX0" fmla="*/ 0 w 4498061"/>
              <a:gd name="connsiteY0" fmla="*/ 0 h 2192408"/>
              <a:gd name="connsiteX1" fmla="*/ 4498061 w 4498061"/>
              <a:gd name="connsiteY1" fmla="*/ 0 h 2192408"/>
              <a:gd name="connsiteX2" fmla="*/ 4489445 w 4498061"/>
              <a:gd name="connsiteY2" fmla="*/ 170624 h 2192408"/>
              <a:gd name="connsiteX3" fmla="*/ 2249030 w 4498061"/>
              <a:gd name="connsiteY3" fmla="*/ 2192408 h 2192408"/>
              <a:gd name="connsiteX4" fmla="*/ 8615 w 4498061"/>
              <a:gd name="connsiteY4" fmla="*/ 170624 h 219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061" h="2192408">
                <a:moveTo>
                  <a:pt x="0" y="0"/>
                </a:moveTo>
                <a:lnTo>
                  <a:pt x="4498061" y="0"/>
                </a:lnTo>
                <a:lnTo>
                  <a:pt x="4489445" y="170624"/>
                </a:lnTo>
                <a:cubicBezTo>
                  <a:pt x="4374118" y="1306230"/>
                  <a:pt x="3415063" y="2192408"/>
                  <a:pt x="2249030" y="2192408"/>
                </a:cubicBezTo>
                <a:cubicBezTo>
                  <a:pt x="1082998" y="2192408"/>
                  <a:pt x="123943" y="1306230"/>
                  <a:pt x="8615" y="170624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35990" y="692785"/>
            <a:ext cx="705612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7030A0"/>
                </a:solidFill>
              </a:rPr>
              <a:t>6. 足背部“8”字包扎操作方法同手背。</a:t>
            </a:r>
            <a:endParaRPr lang="zh-CN" altLang="en-US" sz="2400" b="1">
              <a:solidFill>
                <a:srgbClr val="7030A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1412240"/>
            <a:ext cx="6249035" cy="468693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/>
          <p:cNvPicPr/>
          <p:nvPr userDrawn="1">
            <p:custDataLst>
              <p:tags r:id="rId1"/>
            </p:custDataLst>
          </p:nvPr>
        </p:nvPicPr>
        <p:blipFill>
          <a:blip r:embed="rId2" r:link="rId3" cstate="screen"/>
          <a:stretch>
            <a:fillRect/>
          </a:stretch>
        </p:blipFill>
        <p:spPr>
          <a:xfrm>
            <a:off x="35719" y="548640"/>
            <a:ext cx="540068" cy="525145"/>
          </a:xfrm>
          <a:prstGeom prst="rect">
            <a:avLst/>
          </a:prstGeom>
        </p:spPr>
      </p:pic>
      <p:pic>
        <p:nvPicPr>
          <p:cNvPr id="3" name="图片 2"/>
          <p:cNvPicPr/>
          <p:nvPr userDrawn="1">
            <p:custDataLst>
              <p:tags r:id="rId4"/>
            </p:custDataLst>
          </p:nvPr>
        </p:nvPicPr>
        <p:blipFill>
          <a:blip r:embed="rId5" r:link="rId6" cstate="screen"/>
          <a:stretch>
            <a:fillRect/>
          </a:stretch>
        </p:blipFill>
        <p:spPr>
          <a:xfrm>
            <a:off x="8641556" y="0"/>
            <a:ext cx="540068" cy="777875"/>
          </a:xfrm>
          <a:prstGeom prst="rect">
            <a:avLst/>
          </a:prstGeom>
        </p:spPr>
      </p:pic>
      <p:sp>
        <p:nvSpPr>
          <p:cNvPr id="44" name="Freeform 42"/>
          <p:cNvSpPr/>
          <p:nvPr>
            <p:custDataLst>
              <p:tags r:id="rId7"/>
            </p:custDataLst>
          </p:nvPr>
        </p:nvSpPr>
        <p:spPr>
          <a:xfrm>
            <a:off x="6398607" y="746584"/>
            <a:ext cx="2325778" cy="1873829"/>
          </a:xfrm>
          <a:custGeom>
            <a:avLst/>
            <a:gdLst>
              <a:gd name="connsiteX0" fmla="*/ 2070603 w 2982195"/>
              <a:gd name="connsiteY0" fmla="*/ 0 h 2402690"/>
              <a:gd name="connsiteX1" fmla="*/ 2982195 w 2982195"/>
              <a:gd name="connsiteY1" fmla="*/ 911592 h 2402690"/>
              <a:gd name="connsiteX2" fmla="*/ 1491098 w 2982195"/>
              <a:gd name="connsiteY2" fmla="*/ 2402690 h 2402690"/>
              <a:gd name="connsiteX3" fmla="*/ 1491098 w 2982195"/>
              <a:gd name="connsiteY3" fmla="*/ 2402690 h 2402690"/>
              <a:gd name="connsiteX4" fmla="*/ 0 w 2982195"/>
              <a:gd name="connsiteY4" fmla="*/ 911593 h 2402690"/>
              <a:gd name="connsiteX5" fmla="*/ 911592 w 2982195"/>
              <a:gd name="connsiteY5" fmla="*/ 0 h 2402690"/>
              <a:gd name="connsiteX6" fmla="*/ 1085714 w 2982195"/>
              <a:gd name="connsiteY6" fmla="*/ 0 h 2402690"/>
              <a:gd name="connsiteX7" fmla="*/ 174121 w 2982195"/>
              <a:gd name="connsiteY7" fmla="*/ 911592 h 2402690"/>
              <a:gd name="connsiteX8" fmla="*/ 1491098 w 2982195"/>
              <a:gd name="connsiteY8" fmla="*/ 2228567 h 2402690"/>
              <a:gd name="connsiteX9" fmla="*/ 2808072 w 2982195"/>
              <a:gd name="connsiteY9" fmla="*/ 911593 h 2402690"/>
              <a:gd name="connsiteX10" fmla="*/ 1896480 w 2982195"/>
              <a:gd name="connsiteY10" fmla="*/ 0 h 2402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82195" h="2402690">
                <a:moveTo>
                  <a:pt x="2070603" y="0"/>
                </a:moveTo>
                <a:lnTo>
                  <a:pt x="2982195" y="911592"/>
                </a:lnTo>
                <a:lnTo>
                  <a:pt x="1491098" y="2402690"/>
                </a:lnTo>
                <a:lnTo>
                  <a:pt x="1491098" y="2402690"/>
                </a:lnTo>
                <a:lnTo>
                  <a:pt x="0" y="911593"/>
                </a:lnTo>
                <a:lnTo>
                  <a:pt x="911592" y="0"/>
                </a:lnTo>
                <a:lnTo>
                  <a:pt x="1085714" y="0"/>
                </a:lnTo>
                <a:lnTo>
                  <a:pt x="174121" y="911592"/>
                </a:lnTo>
                <a:lnTo>
                  <a:pt x="1491098" y="2228567"/>
                </a:lnTo>
                <a:lnTo>
                  <a:pt x="2808072" y="911593"/>
                </a:lnTo>
                <a:lnTo>
                  <a:pt x="1896480" y="0"/>
                </a:lnTo>
                <a:close/>
              </a:path>
            </a:pathLst>
          </a:custGeom>
          <a:solidFill>
            <a:schemeClr val="lt1">
              <a:lumMod val="8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 sz="180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6" name="Freeform 35"/>
          <p:cNvSpPr/>
          <p:nvPr>
            <p:custDataLst>
              <p:tags r:id="rId8"/>
            </p:custDataLst>
          </p:nvPr>
        </p:nvSpPr>
        <p:spPr>
          <a:xfrm>
            <a:off x="4371824" y="2066321"/>
            <a:ext cx="4563884" cy="4045095"/>
          </a:xfrm>
          <a:custGeom>
            <a:avLst/>
            <a:gdLst>
              <a:gd name="connsiteX0" fmla="*/ 2925988 w 5851974"/>
              <a:gd name="connsiteY0" fmla="*/ 0 h 5186765"/>
              <a:gd name="connsiteX1" fmla="*/ 5851974 w 5851974"/>
              <a:gd name="connsiteY1" fmla="*/ 2925987 h 5186765"/>
              <a:gd name="connsiteX2" fmla="*/ 5851974 w 5851974"/>
              <a:gd name="connsiteY2" fmla="*/ 2925989 h 5186765"/>
              <a:gd name="connsiteX3" fmla="*/ 3591199 w 5851974"/>
              <a:gd name="connsiteY3" fmla="*/ 5186764 h 5186765"/>
              <a:gd name="connsiteX4" fmla="*/ 3433939 w 5851974"/>
              <a:gd name="connsiteY4" fmla="*/ 5186765 h 5186765"/>
              <a:gd name="connsiteX5" fmla="*/ 5694716 w 5851974"/>
              <a:gd name="connsiteY5" fmla="*/ 2925988 h 5186765"/>
              <a:gd name="connsiteX6" fmla="*/ 2925988 w 5851974"/>
              <a:gd name="connsiteY6" fmla="*/ 157260 h 5186765"/>
              <a:gd name="connsiteX7" fmla="*/ 157258 w 5851974"/>
              <a:gd name="connsiteY7" fmla="*/ 2925988 h 5186765"/>
              <a:gd name="connsiteX8" fmla="*/ 2418035 w 5851974"/>
              <a:gd name="connsiteY8" fmla="*/ 5186765 h 5186765"/>
              <a:gd name="connsiteX9" fmla="*/ 2260777 w 5851974"/>
              <a:gd name="connsiteY9" fmla="*/ 5186765 h 5186765"/>
              <a:gd name="connsiteX10" fmla="*/ 0 w 5851974"/>
              <a:gd name="connsiteY10" fmla="*/ 2925989 h 5186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1974" h="5186765">
                <a:moveTo>
                  <a:pt x="2925988" y="0"/>
                </a:moveTo>
                <a:lnTo>
                  <a:pt x="5851974" y="2925987"/>
                </a:lnTo>
                <a:lnTo>
                  <a:pt x="5851974" y="2925989"/>
                </a:lnTo>
                <a:lnTo>
                  <a:pt x="3591199" y="5186764"/>
                </a:lnTo>
                <a:lnTo>
                  <a:pt x="3433939" y="5186765"/>
                </a:lnTo>
                <a:lnTo>
                  <a:pt x="5694716" y="2925988"/>
                </a:lnTo>
                <a:lnTo>
                  <a:pt x="2925988" y="157260"/>
                </a:lnTo>
                <a:lnTo>
                  <a:pt x="157258" y="2925988"/>
                </a:lnTo>
                <a:lnTo>
                  <a:pt x="2418035" y="5186765"/>
                </a:lnTo>
                <a:lnTo>
                  <a:pt x="2260777" y="5186765"/>
                </a:lnTo>
                <a:lnTo>
                  <a:pt x="0" y="2925989"/>
                </a:lnTo>
                <a:close/>
              </a:path>
            </a:pathLst>
          </a:custGeom>
          <a:solidFill>
            <a:schemeClr val="lt1">
              <a:lumMod val="85000"/>
              <a:alpha val="40000"/>
            </a:schemeClr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 sz="180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" r:link="rId3"/>
          <a:srcRect l="13559" r="13559"/>
          <a:stretch>
            <a:fillRect/>
          </a:stretch>
        </p:blipFill>
        <p:spPr>
          <a:xfrm>
            <a:off x="5047792" y="2926205"/>
            <a:ext cx="2200416" cy="2200417"/>
          </a:xfrm>
          <a:custGeom>
            <a:avLst/>
            <a:gdLst>
              <a:gd name="connsiteX0" fmla="*/ 1410726 w 2821452"/>
              <a:gd name="connsiteY0" fmla="*/ 0 h 2821453"/>
              <a:gd name="connsiteX1" fmla="*/ 2821452 w 2821452"/>
              <a:gd name="connsiteY1" fmla="*/ 1410726 h 2821453"/>
              <a:gd name="connsiteX2" fmla="*/ 1410726 w 2821452"/>
              <a:gd name="connsiteY2" fmla="*/ 2821453 h 2821453"/>
              <a:gd name="connsiteX3" fmla="*/ 0 w 2821452"/>
              <a:gd name="connsiteY3" fmla="*/ 1410726 h 2821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1452" h="2821453">
                <a:moveTo>
                  <a:pt x="1410726" y="0"/>
                </a:moveTo>
                <a:lnTo>
                  <a:pt x="2821452" y="1410726"/>
                </a:lnTo>
                <a:lnTo>
                  <a:pt x="1410726" y="2821453"/>
                </a:lnTo>
                <a:lnTo>
                  <a:pt x="0" y="1410726"/>
                </a:lnTo>
                <a:close/>
              </a:path>
            </a:pathLst>
          </a:cu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5" r:link="rId6"/>
          <a:srcRect t="3906" b="3906"/>
          <a:stretch>
            <a:fillRect/>
          </a:stretch>
        </p:blipFill>
        <p:spPr>
          <a:xfrm>
            <a:off x="6190877" y="1844972"/>
            <a:ext cx="2750518" cy="2750518"/>
          </a:xfrm>
          <a:custGeom>
            <a:avLst/>
            <a:gdLst>
              <a:gd name="connsiteX0" fmla="*/ 1763408 w 3526815"/>
              <a:gd name="connsiteY0" fmla="*/ 0 h 3526814"/>
              <a:gd name="connsiteX1" fmla="*/ 3526815 w 3526815"/>
              <a:gd name="connsiteY1" fmla="*/ 1763407 h 3526814"/>
              <a:gd name="connsiteX2" fmla="*/ 1763407 w 3526815"/>
              <a:gd name="connsiteY2" fmla="*/ 3526814 h 3526814"/>
              <a:gd name="connsiteX3" fmla="*/ 1763406 w 3526815"/>
              <a:gd name="connsiteY3" fmla="*/ 3526814 h 3526814"/>
              <a:gd name="connsiteX4" fmla="*/ 0 w 3526815"/>
              <a:gd name="connsiteY4" fmla="*/ 1763408 h 3526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6815" h="3526814">
                <a:moveTo>
                  <a:pt x="1763408" y="0"/>
                </a:moveTo>
                <a:lnTo>
                  <a:pt x="3526815" y="1763407"/>
                </a:lnTo>
                <a:lnTo>
                  <a:pt x="1763407" y="3526814"/>
                </a:lnTo>
                <a:lnTo>
                  <a:pt x="1763406" y="3526814"/>
                </a:lnTo>
                <a:lnTo>
                  <a:pt x="0" y="1763408"/>
                </a:lnTo>
                <a:close/>
              </a:path>
            </a:pathLst>
          </a:custGeom>
        </p:spPr>
      </p:pic>
      <p:sp>
        <p:nvSpPr>
          <p:cNvPr id="2" name="矩形 3"/>
          <p:cNvSpPr/>
          <p:nvPr>
            <p:custDataLst>
              <p:tags r:id="rId11"/>
            </p:custDataLst>
          </p:nvPr>
        </p:nvSpPr>
        <p:spPr>
          <a:xfrm>
            <a:off x="0" y="2000239"/>
            <a:ext cx="114301" cy="2857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27405" y="332740"/>
            <a:ext cx="702183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FFC000"/>
                </a:solidFill>
              </a:rPr>
              <a:t>02</a:t>
            </a:r>
            <a:r>
              <a:rPr lang="zh-CN" altLang="en-US" sz="2400" b="1">
                <a:solidFill>
                  <a:srgbClr val="7030A0"/>
                </a:solidFill>
              </a:rPr>
              <a:t>   肘关节的“8”字包扎法</a:t>
            </a:r>
            <a:endParaRPr lang="zh-CN" altLang="en-US" sz="2400" b="1">
              <a:solidFill>
                <a:srgbClr val="7030A0"/>
              </a:solidFill>
            </a:endParaRPr>
          </a:p>
          <a:p>
            <a:r>
              <a:rPr lang="zh-CN" altLang="en-US" sz="2400" b="1">
                <a:solidFill>
                  <a:srgbClr val="7030A0"/>
                </a:solidFill>
              </a:rPr>
              <a:t>1.伤口用敷料覆盖并固定。</a:t>
            </a:r>
            <a:endParaRPr lang="zh-CN" altLang="en-US" sz="2400" b="1">
              <a:solidFill>
                <a:srgbClr val="7030A0"/>
              </a:solidFill>
            </a:endParaRPr>
          </a:p>
          <a:p>
            <a:r>
              <a:rPr lang="zh-CN" altLang="en-US" sz="2400" b="1">
                <a:solidFill>
                  <a:srgbClr val="7030A0"/>
                </a:solidFill>
              </a:rPr>
              <a:t>2.在肘关节中央环形包扎两圈。</a:t>
            </a:r>
            <a:endParaRPr lang="zh-CN" altLang="en-US" sz="2400" b="1">
              <a:solidFill>
                <a:srgbClr val="7030A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5695" y="1628775"/>
            <a:ext cx="6906260" cy="4946015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40" name="组合 39"/>
          <p:cNvGrpSpPr/>
          <p:nvPr userDrawn="1">
            <p:custDataLst>
              <p:tags r:id="rId1"/>
            </p:custDataLst>
          </p:nvPr>
        </p:nvGrpSpPr>
        <p:grpSpPr>
          <a:xfrm rot="0">
            <a:off x="8482965" y="496808"/>
            <a:ext cx="391001" cy="321469"/>
            <a:chOff x="383382" y="4958557"/>
            <a:chExt cx="521493" cy="428627"/>
          </a:xfrm>
        </p:grpSpPr>
        <p:cxnSp>
          <p:nvCxnSpPr>
            <p:cNvPr id="41" name="直接连接符 40"/>
            <p:cNvCxnSpPr/>
            <p:nvPr userDrawn="1">
              <p:custDataLst>
                <p:tags r:id="rId2"/>
              </p:custDataLst>
            </p:nvPr>
          </p:nvCxnSpPr>
          <p:spPr>
            <a:xfrm>
              <a:off x="383382" y="4958557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 userDrawn="1">
              <p:custDataLst>
                <p:tags r:id="rId3"/>
              </p:custDataLst>
            </p:nvPr>
          </p:nvCxnSpPr>
          <p:spPr>
            <a:xfrm>
              <a:off x="383382" y="5172871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 userDrawn="1">
              <p:custDataLst>
                <p:tags r:id="rId4"/>
              </p:custDataLst>
            </p:nvPr>
          </p:nvCxnSpPr>
          <p:spPr>
            <a:xfrm>
              <a:off x="383382" y="5387184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任意多边形: 形状 17"/>
          <p:cNvSpPr/>
          <p:nvPr userDrawn="1">
            <p:custDataLst>
              <p:tags r:id="rId5"/>
            </p:custDataLst>
          </p:nvPr>
        </p:nvSpPr>
        <p:spPr>
          <a:xfrm rot="10800000">
            <a:off x="118110" y="6153785"/>
            <a:ext cx="1082993" cy="704215"/>
          </a:xfrm>
          <a:custGeom>
            <a:avLst/>
            <a:gdLst>
              <a:gd name="connsiteX0" fmla="*/ 0 w 4498061"/>
              <a:gd name="connsiteY0" fmla="*/ 0 h 2192408"/>
              <a:gd name="connsiteX1" fmla="*/ 4498061 w 4498061"/>
              <a:gd name="connsiteY1" fmla="*/ 0 h 2192408"/>
              <a:gd name="connsiteX2" fmla="*/ 4489445 w 4498061"/>
              <a:gd name="connsiteY2" fmla="*/ 170624 h 2192408"/>
              <a:gd name="connsiteX3" fmla="*/ 2249030 w 4498061"/>
              <a:gd name="connsiteY3" fmla="*/ 2192408 h 2192408"/>
              <a:gd name="connsiteX4" fmla="*/ 8615 w 4498061"/>
              <a:gd name="connsiteY4" fmla="*/ 170624 h 219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061" h="2192408">
                <a:moveTo>
                  <a:pt x="0" y="0"/>
                </a:moveTo>
                <a:lnTo>
                  <a:pt x="4498061" y="0"/>
                </a:lnTo>
                <a:lnTo>
                  <a:pt x="4489445" y="170624"/>
                </a:lnTo>
                <a:cubicBezTo>
                  <a:pt x="4374118" y="1306230"/>
                  <a:pt x="3415063" y="2192408"/>
                  <a:pt x="2249030" y="2192408"/>
                </a:cubicBezTo>
                <a:cubicBezTo>
                  <a:pt x="1082998" y="2192408"/>
                  <a:pt x="123943" y="1306230"/>
                  <a:pt x="8615" y="170624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组合 2"/>
          <p:cNvGrpSpPr/>
          <p:nvPr>
            <p:custDataLst>
              <p:tags r:id="rId6"/>
            </p:custDataLst>
          </p:nvPr>
        </p:nvGrpSpPr>
        <p:grpSpPr>
          <a:xfrm>
            <a:off x="6836370" y="0"/>
            <a:ext cx="2312392" cy="4178868"/>
            <a:chOff x="9115160" y="0"/>
            <a:chExt cx="3083190" cy="4178868"/>
          </a:xfrm>
        </p:grpSpPr>
        <p:cxnSp>
          <p:nvCxnSpPr>
            <p:cNvPr id="4" name="直接连接符 3"/>
            <p:cNvCxnSpPr/>
            <p:nvPr>
              <p:custDataLst>
                <p:tags r:id="rId7"/>
              </p:custDataLst>
            </p:nvPr>
          </p:nvCxnSpPr>
          <p:spPr>
            <a:xfrm>
              <a:off x="11930252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>
              <p:custDataLst>
                <p:tags r:id="rId8"/>
              </p:custDataLst>
            </p:nvPr>
          </p:nvCxnSpPr>
          <p:spPr>
            <a:xfrm>
              <a:off x="11662148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" name="直接连接符 1"/>
            <p:cNvCxnSpPr/>
            <p:nvPr>
              <p:custDataLst>
                <p:tags r:id="rId9"/>
              </p:custDataLst>
            </p:nvPr>
          </p:nvCxnSpPr>
          <p:spPr>
            <a:xfrm>
              <a:off x="11528096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10"/>
              </p:custDataLst>
            </p:nvPr>
          </p:nvCxnSpPr>
          <p:spPr>
            <a:xfrm>
              <a:off x="11259992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>
              <p:custDataLst>
                <p:tags r:id="rId11"/>
              </p:custDataLst>
            </p:nvPr>
          </p:nvCxnSpPr>
          <p:spPr>
            <a:xfrm>
              <a:off x="10991888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>
              <p:custDataLst>
                <p:tags r:id="rId12"/>
              </p:custDataLst>
            </p:nvPr>
          </p:nvCxnSpPr>
          <p:spPr>
            <a:xfrm>
              <a:off x="9115160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>
              <p:custDataLst>
                <p:tags r:id="rId13"/>
              </p:custDataLst>
            </p:nvPr>
          </p:nvCxnSpPr>
          <p:spPr>
            <a:xfrm>
              <a:off x="9651368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>
              <p:custDataLst>
                <p:tags r:id="rId14"/>
              </p:custDataLst>
            </p:nvPr>
          </p:nvCxnSpPr>
          <p:spPr>
            <a:xfrm>
              <a:off x="10187576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>
              <p:custDataLst>
                <p:tags r:id="rId15"/>
              </p:custDataLst>
            </p:nvPr>
          </p:nvCxnSpPr>
          <p:spPr>
            <a:xfrm>
              <a:off x="9249212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>
              <p:custDataLst>
                <p:tags r:id="rId16"/>
              </p:custDataLst>
            </p:nvPr>
          </p:nvCxnSpPr>
          <p:spPr>
            <a:xfrm>
              <a:off x="9919472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>
              <p:custDataLst>
                <p:tags r:id="rId17"/>
              </p:custDataLst>
            </p:nvPr>
          </p:nvCxnSpPr>
          <p:spPr>
            <a:xfrm>
              <a:off x="10455680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>
              <p:custDataLst>
                <p:tags r:id="rId18"/>
              </p:custDataLst>
            </p:nvPr>
          </p:nvCxnSpPr>
          <p:spPr>
            <a:xfrm>
              <a:off x="10723784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>
              <p:custDataLst>
                <p:tags r:id="rId19"/>
              </p:custDataLst>
            </p:nvPr>
          </p:nvCxnSpPr>
          <p:spPr>
            <a:xfrm>
              <a:off x="12198350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>
              <p:custDataLst>
                <p:tags r:id="rId20"/>
              </p:custDataLst>
            </p:nvPr>
          </p:nvCxnSpPr>
          <p:spPr>
            <a:xfrm>
              <a:off x="12064304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>
              <p:custDataLst>
                <p:tags r:id="rId21"/>
              </p:custDataLst>
            </p:nvPr>
          </p:nvCxnSpPr>
          <p:spPr>
            <a:xfrm>
              <a:off x="11796200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>
              <p:custDataLst>
                <p:tags r:id="rId22"/>
              </p:custDataLst>
            </p:nvPr>
          </p:nvCxnSpPr>
          <p:spPr>
            <a:xfrm>
              <a:off x="11394044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>
              <p:custDataLst>
                <p:tags r:id="rId23"/>
              </p:custDataLst>
            </p:nvPr>
          </p:nvCxnSpPr>
          <p:spPr>
            <a:xfrm>
              <a:off x="11125940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>
              <p:custDataLst>
                <p:tags r:id="rId24"/>
              </p:custDataLst>
            </p:nvPr>
          </p:nvCxnSpPr>
          <p:spPr>
            <a:xfrm>
              <a:off x="9383264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>
              <p:custDataLst>
                <p:tags r:id="rId25"/>
              </p:custDataLst>
            </p:nvPr>
          </p:nvCxnSpPr>
          <p:spPr>
            <a:xfrm>
              <a:off x="9785420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>
              <p:custDataLst>
                <p:tags r:id="rId26"/>
              </p:custDataLst>
            </p:nvPr>
          </p:nvCxnSpPr>
          <p:spPr>
            <a:xfrm>
              <a:off x="10321628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>
              <p:custDataLst>
                <p:tags r:id="rId27"/>
              </p:custDataLst>
            </p:nvPr>
          </p:nvCxnSpPr>
          <p:spPr>
            <a:xfrm>
              <a:off x="9517316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>
              <p:custDataLst>
                <p:tags r:id="rId28"/>
              </p:custDataLst>
            </p:nvPr>
          </p:nvCxnSpPr>
          <p:spPr>
            <a:xfrm>
              <a:off x="10053524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>
              <p:custDataLst>
                <p:tags r:id="rId29"/>
              </p:custDataLst>
            </p:nvPr>
          </p:nvCxnSpPr>
          <p:spPr>
            <a:xfrm>
              <a:off x="10589732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>
              <p:custDataLst>
                <p:tags r:id="rId30"/>
              </p:custDataLst>
            </p:nvPr>
          </p:nvCxnSpPr>
          <p:spPr>
            <a:xfrm>
              <a:off x="10857836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直接连接符 35"/>
          <p:cNvCxnSpPr/>
          <p:nvPr>
            <p:custDataLst>
              <p:tags r:id="rId31"/>
            </p:custDataLst>
          </p:nvPr>
        </p:nvCxnSpPr>
        <p:spPr>
          <a:xfrm>
            <a:off x="799624" y="5719286"/>
            <a:ext cx="0" cy="387668"/>
          </a:xfrm>
          <a:prstGeom prst="line">
            <a:avLst/>
          </a:prstGeom>
          <a:ln w="12700">
            <a:solidFill>
              <a:schemeClr val="l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>
            <p:custDataLst>
              <p:tags r:id="rId32"/>
            </p:custDataLst>
          </p:nvPr>
        </p:nvCxnSpPr>
        <p:spPr>
          <a:xfrm>
            <a:off x="900113" y="5719286"/>
            <a:ext cx="0" cy="387668"/>
          </a:xfrm>
          <a:prstGeom prst="line">
            <a:avLst/>
          </a:prstGeom>
          <a:ln w="12700">
            <a:solidFill>
              <a:schemeClr val="l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1279525" y="592455"/>
            <a:ext cx="656209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7030A0"/>
                </a:solidFill>
              </a:rPr>
              <a:t>3.第三圈开始，绷带绕肘向近心端压住环形圈上1/3，第四圈绷带绕肘向远心端压住环形圈下1/3。</a:t>
            </a:r>
            <a:endParaRPr lang="zh-CN" altLang="en-US" sz="2400" b="1">
              <a:solidFill>
                <a:srgbClr val="7030A0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315720" y="1422400"/>
            <a:ext cx="3505200" cy="473138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4947920" y="1360805"/>
            <a:ext cx="3396615" cy="4792980"/>
          </a:xfrm>
          <a:prstGeom prst="rect">
            <a:avLst/>
          </a:prstGeom>
        </p:spPr>
      </p:pic>
    </p:spTree>
    <p:custDataLst>
      <p:tags r:id="rId3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5" name="组合 4"/>
          <p:cNvGrpSpPr/>
          <p:nvPr userDrawn="1">
            <p:custDataLst>
              <p:tags r:id="rId1"/>
            </p:custDataLst>
          </p:nvPr>
        </p:nvGrpSpPr>
        <p:grpSpPr>
          <a:xfrm rot="0">
            <a:off x="8482965" y="496808"/>
            <a:ext cx="391001" cy="321469"/>
            <a:chOff x="383382" y="4958557"/>
            <a:chExt cx="521493" cy="428627"/>
          </a:xfrm>
        </p:grpSpPr>
        <p:cxnSp>
          <p:nvCxnSpPr>
            <p:cNvPr id="7" name="直接连接符 6"/>
            <p:cNvCxnSpPr/>
            <p:nvPr userDrawn="1">
              <p:custDataLst>
                <p:tags r:id="rId2"/>
              </p:custDataLst>
            </p:nvPr>
          </p:nvCxnSpPr>
          <p:spPr>
            <a:xfrm>
              <a:off x="383382" y="4958557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 userDrawn="1">
              <p:custDataLst>
                <p:tags r:id="rId3"/>
              </p:custDataLst>
            </p:nvPr>
          </p:nvCxnSpPr>
          <p:spPr>
            <a:xfrm>
              <a:off x="383382" y="5172871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 userDrawn="1">
              <p:custDataLst>
                <p:tags r:id="rId4"/>
              </p:custDataLst>
            </p:nvPr>
          </p:nvCxnSpPr>
          <p:spPr>
            <a:xfrm>
              <a:off x="383382" y="5387184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任意多边形: 形状 17"/>
          <p:cNvSpPr/>
          <p:nvPr userDrawn="1">
            <p:custDataLst>
              <p:tags r:id="rId5"/>
            </p:custDataLst>
          </p:nvPr>
        </p:nvSpPr>
        <p:spPr>
          <a:xfrm rot="10800000">
            <a:off x="118110" y="6153785"/>
            <a:ext cx="1082993" cy="704215"/>
          </a:xfrm>
          <a:custGeom>
            <a:avLst/>
            <a:gdLst>
              <a:gd name="connsiteX0" fmla="*/ 0 w 4498061"/>
              <a:gd name="connsiteY0" fmla="*/ 0 h 2192408"/>
              <a:gd name="connsiteX1" fmla="*/ 4498061 w 4498061"/>
              <a:gd name="connsiteY1" fmla="*/ 0 h 2192408"/>
              <a:gd name="connsiteX2" fmla="*/ 4489445 w 4498061"/>
              <a:gd name="connsiteY2" fmla="*/ 170624 h 2192408"/>
              <a:gd name="connsiteX3" fmla="*/ 2249030 w 4498061"/>
              <a:gd name="connsiteY3" fmla="*/ 2192408 h 2192408"/>
              <a:gd name="connsiteX4" fmla="*/ 8615 w 4498061"/>
              <a:gd name="connsiteY4" fmla="*/ 170624 h 219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061" h="2192408">
                <a:moveTo>
                  <a:pt x="0" y="0"/>
                </a:moveTo>
                <a:lnTo>
                  <a:pt x="4498061" y="0"/>
                </a:lnTo>
                <a:lnTo>
                  <a:pt x="4489445" y="170624"/>
                </a:lnTo>
                <a:cubicBezTo>
                  <a:pt x="4374118" y="1306230"/>
                  <a:pt x="3415063" y="2192408"/>
                  <a:pt x="2249030" y="2192408"/>
                </a:cubicBezTo>
                <a:cubicBezTo>
                  <a:pt x="1082998" y="2192408"/>
                  <a:pt x="123943" y="1306230"/>
                  <a:pt x="8615" y="170624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Title 6"/>
          <p:cNvSpPr txBox="1"/>
          <p:nvPr>
            <p:custDataLst>
              <p:tags r:id="rId6"/>
            </p:custDataLst>
          </p:nvPr>
        </p:nvSpPr>
        <p:spPr>
          <a:xfrm>
            <a:off x="1151573" y="2782253"/>
            <a:ext cx="6858048" cy="129349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47625" tIns="19050" rIns="47625" bIns="1905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endParaRPr lang="en-US" altLang="zh-CN" sz="2400" spc="18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2095" y="235585"/>
            <a:ext cx="75177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rgbClr val="7030A0"/>
                </a:solidFill>
              </a:rPr>
              <a:t>现场包扎技术</a:t>
            </a:r>
            <a:endParaRPr lang="zh-CN" altLang="en-US" sz="2800" b="1">
              <a:solidFill>
                <a:srgbClr val="7030A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735" y="1917065"/>
            <a:ext cx="8251825" cy="401574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30505" y="850900"/>
            <a:ext cx="812292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sym typeface="+mn-ea"/>
              </a:rPr>
              <a:t>       </a:t>
            </a:r>
            <a:r>
              <a:rPr lang="zh-CN" altLang="en-US" sz="2000" b="1">
                <a:solidFill>
                  <a:srgbClr val="7030A0"/>
                </a:solidFill>
                <a:sym typeface="+mn-ea"/>
              </a:rPr>
              <a:t>快速、准确地将伤口用绷带、三角巾或其他现场可以利用的材料包扎，是外伤救护的重要一环，可以起到快速止血、保护伤口、防止污染和减轻疼痛的作用，有利于转运和进一步治疗。</a:t>
            </a:r>
            <a:endParaRPr lang="zh-CN" altLang="en-US" sz="2000" b="1">
              <a:solidFill>
                <a:srgbClr val="7030A0"/>
              </a:solidFill>
              <a:sym typeface="+mn-ea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40" name="组合 39"/>
          <p:cNvGrpSpPr/>
          <p:nvPr userDrawn="1">
            <p:custDataLst>
              <p:tags r:id="rId1"/>
            </p:custDataLst>
          </p:nvPr>
        </p:nvGrpSpPr>
        <p:grpSpPr>
          <a:xfrm rot="0">
            <a:off x="8482965" y="496808"/>
            <a:ext cx="391001" cy="321469"/>
            <a:chOff x="383382" y="4958557"/>
            <a:chExt cx="521493" cy="428627"/>
          </a:xfrm>
        </p:grpSpPr>
        <p:cxnSp>
          <p:nvCxnSpPr>
            <p:cNvPr id="41" name="直接连接符 40"/>
            <p:cNvCxnSpPr/>
            <p:nvPr userDrawn="1">
              <p:custDataLst>
                <p:tags r:id="rId2"/>
              </p:custDataLst>
            </p:nvPr>
          </p:nvCxnSpPr>
          <p:spPr>
            <a:xfrm>
              <a:off x="383382" y="4958557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 userDrawn="1">
              <p:custDataLst>
                <p:tags r:id="rId3"/>
              </p:custDataLst>
            </p:nvPr>
          </p:nvCxnSpPr>
          <p:spPr>
            <a:xfrm>
              <a:off x="383382" y="5172871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 userDrawn="1">
              <p:custDataLst>
                <p:tags r:id="rId4"/>
              </p:custDataLst>
            </p:nvPr>
          </p:nvCxnSpPr>
          <p:spPr>
            <a:xfrm>
              <a:off x="383382" y="5387184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任意多边形: 形状 17"/>
          <p:cNvSpPr/>
          <p:nvPr userDrawn="1">
            <p:custDataLst>
              <p:tags r:id="rId5"/>
            </p:custDataLst>
          </p:nvPr>
        </p:nvSpPr>
        <p:spPr>
          <a:xfrm rot="10800000">
            <a:off x="118110" y="6153785"/>
            <a:ext cx="1082993" cy="704215"/>
          </a:xfrm>
          <a:custGeom>
            <a:avLst/>
            <a:gdLst>
              <a:gd name="connsiteX0" fmla="*/ 0 w 4498061"/>
              <a:gd name="connsiteY0" fmla="*/ 0 h 2192408"/>
              <a:gd name="connsiteX1" fmla="*/ 4498061 w 4498061"/>
              <a:gd name="connsiteY1" fmla="*/ 0 h 2192408"/>
              <a:gd name="connsiteX2" fmla="*/ 4489445 w 4498061"/>
              <a:gd name="connsiteY2" fmla="*/ 170624 h 2192408"/>
              <a:gd name="connsiteX3" fmla="*/ 2249030 w 4498061"/>
              <a:gd name="connsiteY3" fmla="*/ 2192408 h 2192408"/>
              <a:gd name="connsiteX4" fmla="*/ 8615 w 4498061"/>
              <a:gd name="connsiteY4" fmla="*/ 170624 h 219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061" h="2192408">
                <a:moveTo>
                  <a:pt x="0" y="0"/>
                </a:moveTo>
                <a:lnTo>
                  <a:pt x="4498061" y="0"/>
                </a:lnTo>
                <a:lnTo>
                  <a:pt x="4489445" y="170624"/>
                </a:lnTo>
                <a:cubicBezTo>
                  <a:pt x="4374118" y="1306230"/>
                  <a:pt x="3415063" y="2192408"/>
                  <a:pt x="2249030" y="2192408"/>
                </a:cubicBezTo>
                <a:cubicBezTo>
                  <a:pt x="1082998" y="2192408"/>
                  <a:pt x="123943" y="1306230"/>
                  <a:pt x="8615" y="170624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组合 2"/>
          <p:cNvGrpSpPr/>
          <p:nvPr>
            <p:custDataLst>
              <p:tags r:id="rId6"/>
            </p:custDataLst>
          </p:nvPr>
        </p:nvGrpSpPr>
        <p:grpSpPr>
          <a:xfrm>
            <a:off x="6836370" y="0"/>
            <a:ext cx="2312392" cy="4178868"/>
            <a:chOff x="9115160" y="0"/>
            <a:chExt cx="3083190" cy="4178868"/>
          </a:xfrm>
        </p:grpSpPr>
        <p:cxnSp>
          <p:nvCxnSpPr>
            <p:cNvPr id="4" name="直接连接符 3"/>
            <p:cNvCxnSpPr/>
            <p:nvPr>
              <p:custDataLst>
                <p:tags r:id="rId7"/>
              </p:custDataLst>
            </p:nvPr>
          </p:nvCxnSpPr>
          <p:spPr>
            <a:xfrm>
              <a:off x="11930252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>
              <p:custDataLst>
                <p:tags r:id="rId8"/>
              </p:custDataLst>
            </p:nvPr>
          </p:nvCxnSpPr>
          <p:spPr>
            <a:xfrm>
              <a:off x="11662148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" name="直接连接符 1"/>
            <p:cNvCxnSpPr/>
            <p:nvPr>
              <p:custDataLst>
                <p:tags r:id="rId9"/>
              </p:custDataLst>
            </p:nvPr>
          </p:nvCxnSpPr>
          <p:spPr>
            <a:xfrm>
              <a:off x="11528096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10"/>
              </p:custDataLst>
            </p:nvPr>
          </p:nvCxnSpPr>
          <p:spPr>
            <a:xfrm>
              <a:off x="11259992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>
              <p:custDataLst>
                <p:tags r:id="rId11"/>
              </p:custDataLst>
            </p:nvPr>
          </p:nvCxnSpPr>
          <p:spPr>
            <a:xfrm>
              <a:off x="10991888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>
              <p:custDataLst>
                <p:tags r:id="rId12"/>
              </p:custDataLst>
            </p:nvPr>
          </p:nvCxnSpPr>
          <p:spPr>
            <a:xfrm>
              <a:off x="9115160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>
              <p:custDataLst>
                <p:tags r:id="rId13"/>
              </p:custDataLst>
            </p:nvPr>
          </p:nvCxnSpPr>
          <p:spPr>
            <a:xfrm>
              <a:off x="9651368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>
              <p:custDataLst>
                <p:tags r:id="rId14"/>
              </p:custDataLst>
            </p:nvPr>
          </p:nvCxnSpPr>
          <p:spPr>
            <a:xfrm>
              <a:off x="10187576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>
              <p:custDataLst>
                <p:tags r:id="rId15"/>
              </p:custDataLst>
            </p:nvPr>
          </p:nvCxnSpPr>
          <p:spPr>
            <a:xfrm>
              <a:off x="9249212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>
              <p:custDataLst>
                <p:tags r:id="rId16"/>
              </p:custDataLst>
            </p:nvPr>
          </p:nvCxnSpPr>
          <p:spPr>
            <a:xfrm>
              <a:off x="9919472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>
              <p:custDataLst>
                <p:tags r:id="rId17"/>
              </p:custDataLst>
            </p:nvPr>
          </p:nvCxnSpPr>
          <p:spPr>
            <a:xfrm>
              <a:off x="10455680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>
              <p:custDataLst>
                <p:tags r:id="rId18"/>
              </p:custDataLst>
            </p:nvPr>
          </p:nvCxnSpPr>
          <p:spPr>
            <a:xfrm>
              <a:off x="10723784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>
              <p:custDataLst>
                <p:tags r:id="rId19"/>
              </p:custDataLst>
            </p:nvPr>
          </p:nvCxnSpPr>
          <p:spPr>
            <a:xfrm>
              <a:off x="12198350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>
              <p:custDataLst>
                <p:tags r:id="rId20"/>
              </p:custDataLst>
            </p:nvPr>
          </p:nvCxnSpPr>
          <p:spPr>
            <a:xfrm>
              <a:off x="12064304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>
              <p:custDataLst>
                <p:tags r:id="rId21"/>
              </p:custDataLst>
            </p:nvPr>
          </p:nvCxnSpPr>
          <p:spPr>
            <a:xfrm>
              <a:off x="11796200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>
              <p:custDataLst>
                <p:tags r:id="rId22"/>
              </p:custDataLst>
            </p:nvPr>
          </p:nvCxnSpPr>
          <p:spPr>
            <a:xfrm>
              <a:off x="11394044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>
              <p:custDataLst>
                <p:tags r:id="rId23"/>
              </p:custDataLst>
            </p:nvPr>
          </p:nvCxnSpPr>
          <p:spPr>
            <a:xfrm>
              <a:off x="11125940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>
              <p:custDataLst>
                <p:tags r:id="rId24"/>
              </p:custDataLst>
            </p:nvPr>
          </p:nvCxnSpPr>
          <p:spPr>
            <a:xfrm>
              <a:off x="9383264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>
              <p:custDataLst>
                <p:tags r:id="rId25"/>
              </p:custDataLst>
            </p:nvPr>
          </p:nvCxnSpPr>
          <p:spPr>
            <a:xfrm>
              <a:off x="9785420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>
              <p:custDataLst>
                <p:tags r:id="rId26"/>
              </p:custDataLst>
            </p:nvPr>
          </p:nvCxnSpPr>
          <p:spPr>
            <a:xfrm>
              <a:off x="10321628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>
              <p:custDataLst>
                <p:tags r:id="rId27"/>
              </p:custDataLst>
            </p:nvPr>
          </p:nvCxnSpPr>
          <p:spPr>
            <a:xfrm>
              <a:off x="9517316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>
              <p:custDataLst>
                <p:tags r:id="rId28"/>
              </p:custDataLst>
            </p:nvPr>
          </p:nvCxnSpPr>
          <p:spPr>
            <a:xfrm>
              <a:off x="10053524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>
              <p:custDataLst>
                <p:tags r:id="rId29"/>
              </p:custDataLst>
            </p:nvPr>
          </p:nvCxnSpPr>
          <p:spPr>
            <a:xfrm>
              <a:off x="10589732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>
              <p:custDataLst>
                <p:tags r:id="rId30"/>
              </p:custDataLst>
            </p:nvPr>
          </p:nvCxnSpPr>
          <p:spPr>
            <a:xfrm>
              <a:off x="10857836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直接连接符 34"/>
          <p:cNvCxnSpPr/>
          <p:nvPr>
            <p:custDataLst>
              <p:tags r:id="rId31"/>
            </p:custDataLst>
          </p:nvPr>
        </p:nvCxnSpPr>
        <p:spPr>
          <a:xfrm>
            <a:off x="855554" y="3081312"/>
            <a:ext cx="0" cy="390374"/>
          </a:xfrm>
          <a:prstGeom prst="line">
            <a:avLst/>
          </a:prstGeom>
          <a:ln w="28575" cmpd="sng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>
            <p:custDataLst>
              <p:tags r:id="rId32"/>
            </p:custDataLst>
          </p:nvPr>
        </p:nvCxnSpPr>
        <p:spPr>
          <a:xfrm>
            <a:off x="799624" y="5719286"/>
            <a:ext cx="0" cy="387668"/>
          </a:xfrm>
          <a:prstGeom prst="line">
            <a:avLst/>
          </a:prstGeom>
          <a:ln w="12700">
            <a:solidFill>
              <a:schemeClr val="l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>
            <p:custDataLst>
              <p:tags r:id="rId33"/>
            </p:custDataLst>
          </p:nvPr>
        </p:nvCxnSpPr>
        <p:spPr>
          <a:xfrm>
            <a:off x="900113" y="5719286"/>
            <a:ext cx="0" cy="387668"/>
          </a:xfrm>
          <a:prstGeom prst="line">
            <a:avLst/>
          </a:prstGeom>
          <a:ln w="12700">
            <a:solidFill>
              <a:schemeClr val="l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1167130" y="620395"/>
            <a:ext cx="712089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7030A0"/>
                </a:solidFill>
              </a:rPr>
              <a:t>4.如此反复在肘窝交叉，直至将伤口包扎完毕，在肘关节上方的外侧固定绷带末端。</a:t>
            </a:r>
            <a:endParaRPr lang="zh-CN" altLang="en-US" sz="2400" b="1">
              <a:solidFill>
                <a:srgbClr val="7030A0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383665" y="1539875"/>
            <a:ext cx="7061835" cy="4756785"/>
          </a:xfrm>
          <a:prstGeom prst="rect">
            <a:avLst/>
          </a:prstGeom>
        </p:spPr>
      </p:pic>
    </p:spTree>
    <p:custDataLst>
      <p:tags r:id="rId35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40" name="组合 39"/>
          <p:cNvGrpSpPr/>
          <p:nvPr userDrawn="1">
            <p:custDataLst>
              <p:tags r:id="rId1"/>
            </p:custDataLst>
          </p:nvPr>
        </p:nvGrpSpPr>
        <p:grpSpPr>
          <a:xfrm rot="0">
            <a:off x="8482965" y="496808"/>
            <a:ext cx="391001" cy="321469"/>
            <a:chOff x="383382" y="4958557"/>
            <a:chExt cx="521493" cy="428627"/>
          </a:xfrm>
        </p:grpSpPr>
        <p:cxnSp>
          <p:nvCxnSpPr>
            <p:cNvPr id="41" name="直接连接符 40"/>
            <p:cNvCxnSpPr/>
            <p:nvPr userDrawn="1">
              <p:custDataLst>
                <p:tags r:id="rId2"/>
              </p:custDataLst>
            </p:nvPr>
          </p:nvCxnSpPr>
          <p:spPr>
            <a:xfrm>
              <a:off x="383382" y="4958557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 userDrawn="1">
              <p:custDataLst>
                <p:tags r:id="rId3"/>
              </p:custDataLst>
            </p:nvPr>
          </p:nvCxnSpPr>
          <p:spPr>
            <a:xfrm>
              <a:off x="383382" y="5172871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 userDrawn="1">
              <p:custDataLst>
                <p:tags r:id="rId4"/>
              </p:custDataLst>
            </p:nvPr>
          </p:nvCxnSpPr>
          <p:spPr>
            <a:xfrm>
              <a:off x="383382" y="5387184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任意多边形: 形状 17"/>
          <p:cNvSpPr/>
          <p:nvPr userDrawn="1">
            <p:custDataLst>
              <p:tags r:id="rId5"/>
            </p:custDataLst>
          </p:nvPr>
        </p:nvSpPr>
        <p:spPr>
          <a:xfrm rot="10800000">
            <a:off x="118110" y="6153785"/>
            <a:ext cx="1082993" cy="704215"/>
          </a:xfrm>
          <a:custGeom>
            <a:avLst/>
            <a:gdLst>
              <a:gd name="connsiteX0" fmla="*/ 0 w 4498061"/>
              <a:gd name="connsiteY0" fmla="*/ 0 h 2192408"/>
              <a:gd name="connsiteX1" fmla="*/ 4498061 w 4498061"/>
              <a:gd name="connsiteY1" fmla="*/ 0 h 2192408"/>
              <a:gd name="connsiteX2" fmla="*/ 4489445 w 4498061"/>
              <a:gd name="connsiteY2" fmla="*/ 170624 h 2192408"/>
              <a:gd name="connsiteX3" fmla="*/ 2249030 w 4498061"/>
              <a:gd name="connsiteY3" fmla="*/ 2192408 h 2192408"/>
              <a:gd name="connsiteX4" fmla="*/ 8615 w 4498061"/>
              <a:gd name="connsiteY4" fmla="*/ 170624 h 219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061" h="2192408">
                <a:moveTo>
                  <a:pt x="0" y="0"/>
                </a:moveTo>
                <a:lnTo>
                  <a:pt x="4498061" y="0"/>
                </a:lnTo>
                <a:lnTo>
                  <a:pt x="4489445" y="170624"/>
                </a:lnTo>
                <a:cubicBezTo>
                  <a:pt x="4374118" y="1306230"/>
                  <a:pt x="3415063" y="2192408"/>
                  <a:pt x="2249030" y="2192408"/>
                </a:cubicBezTo>
                <a:cubicBezTo>
                  <a:pt x="1082998" y="2192408"/>
                  <a:pt x="123943" y="1306230"/>
                  <a:pt x="8615" y="170624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组合 2"/>
          <p:cNvGrpSpPr/>
          <p:nvPr>
            <p:custDataLst>
              <p:tags r:id="rId6"/>
            </p:custDataLst>
          </p:nvPr>
        </p:nvGrpSpPr>
        <p:grpSpPr>
          <a:xfrm>
            <a:off x="6836370" y="0"/>
            <a:ext cx="2312392" cy="4178868"/>
            <a:chOff x="9115160" y="0"/>
            <a:chExt cx="3083190" cy="4178868"/>
          </a:xfrm>
        </p:grpSpPr>
        <p:cxnSp>
          <p:nvCxnSpPr>
            <p:cNvPr id="4" name="直接连接符 3"/>
            <p:cNvCxnSpPr/>
            <p:nvPr>
              <p:custDataLst>
                <p:tags r:id="rId7"/>
              </p:custDataLst>
            </p:nvPr>
          </p:nvCxnSpPr>
          <p:spPr>
            <a:xfrm>
              <a:off x="11930252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>
              <p:custDataLst>
                <p:tags r:id="rId8"/>
              </p:custDataLst>
            </p:nvPr>
          </p:nvCxnSpPr>
          <p:spPr>
            <a:xfrm>
              <a:off x="11662148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" name="直接连接符 1"/>
            <p:cNvCxnSpPr/>
            <p:nvPr>
              <p:custDataLst>
                <p:tags r:id="rId9"/>
              </p:custDataLst>
            </p:nvPr>
          </p:nvCxnSpPr>
          <p:spPr>
            <a:xfrm>
              <a:off x="11528096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10"/>
              </p:custDataLst>
            </p:nvPr>
          </p:nvCxnSpPr>
          <p:spPr>
            <a:xfrm>
              <a:off x="11259992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>
              <p:custDataLst>
                <p:tags r:id="rId11"/>
              </p:custDataLst>
            </p:nvPr>
          </p:nvCxnSpPr>
          <p:spPr>
            <a:xfrm>
              <a:off x="10991888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>
              <p:custDataLst>
                <p:tags r:id="rId12"/>
              </p:custDataLst>
            </p:nvPr>
          </p:nvCxnSpPr>
          <p:spPr>
            <a:xfrm>
              <a:off x="9115160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>
              <p:custDataLst>
                <p:tags r:id="rId13"/>
              </p:custDataLst>
            </p:nvPr>
          </p:nvCxnSpPr>
          <p:spPr>
            <a:xfrm>
              <a:off x="9651368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>
              <p:custDataLst>
                <p:tags r:id="rId14"/>
              </p:custDataLst>
            </p:nvPr>
          </p:nvCxnSpPr>
          <p:spPr>
            <a:xfrm>
              <a:off x="10187576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>
              <p:custDataLst>
                <p:tags r:id="rId15"/>
              </p:custDataLst>
            </p:nvPr>
          </p:nvCxnSpPr>
          <p:spPr>
            <a:xfrm>
              <a:off x="9249212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>
              <p:custDataLst>
                <p:tags r:id="rId16"/>
              </p:custDataLst>
            </p:nvPr>
          </p:nvCxnSpPr>
          <p:spPr>
            <a:xfrm>
              <a:off x="9919472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>
              <p:custDataLst>
                <p:tags r:id="rId17"/>
              </p:custDataLst>
            </p:nvPr>
          </p:nvCxnSpPr>
          <p:spPr>
            <a:xfrm>
              <a:off x="10455680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>
              <p:custDataLst>
                <p:tags r:id="rId18"/>
              </p:custDataLst>
            </p:nvPr>
          </p:nvCxnSpPr>
          <p:spPr>
            <a:xfrm>
              <a:off x="10723784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>
              <p:custDataLst>
                <p:tags r:id="rId19"/>
              </p:custDataLst>
            </p:nvPr>
          </p:nvCxnSpPr>
          <p:spPr>
            <a:xfrm>
              <a:off x="12198350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>
              <p:custDataLst>
                <p:tags r:id="rId20"/>
              </p:custDataLst>
            </p:nvPr>
          </p:nvCxnSpPr>
          <p:spPr>
            <a:xfrm>
              <a:off x="12064304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>
              <p:custDataLst>
                <p:tags r:id="rId21"/>
              </p:custDataLst>
            </p:nvPr>
          </p:nvCxnSpPr>
          <p:spPr>
            <a:xfrm>
              <a:off x="11796200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>
              <p:custDataLst>
                <p:tags r:id="rId22"/>
              </p:custDataLst>
            </p:nvPr>
          </p:nvCxnSpPr>
          <p:spPr>
            <a:xfrm>
              <a:off x="11394044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>
              <p:custDataLst>
                <p:tags r:id="rId23"/>
              </p:custDataLst>
            </p:nvPr>
          </p:nvCxnSpPr>
          <p:spPr>
            <a:xfrm>
              <a:off x="11125940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>
              <p:custDataLst>
                <p:tags r:id="rId24"/>
              </p:custDataLst>
            </p:nvPr>
          </p:nvCxnSpPr>
          <p:spPr>
            <a:xfrm>
              <a:off x="9383264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>
              <p:custDataLst>
                <p:tags r:id="rId25"/>
              </p:custDataLst>
            </p:nvPr>
          </p:nvCxnSpPr>
          <p:spPr>
            <a:xfrm>
              <a:off x="9785420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>
              <p:custDataLst>
                <p:tags r:id="rId26"/>
              </p:custDataLst>
            </p:nvPr>
          </p:nvCxnSpPr>
          <p:spPr>
            <a:xfrm>
              <a:off x="10321628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>
              <p:custDataLst>
                <p:tags r:id="rId27"/>
              </p:custDataLst>
            </p:nvPr>
          </p:nvCxnSpPr>
          <p:spPr>
            <a:xfrm>
              <a:off x="9517316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>
              <p:custDataLst>
                <p:tags r:id="rId28"/>
              </p:custDataLst>
            </p:nvPr>
          </p:nvCxnSpPr>
          <p:spPr>
            <a:xfrm>
              <a:off x="10053524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>
              <p:custDataLst>
                <p:tags r:id="rId29"/>
              </p:custDataLst>
            </p:nvPr>
          </p:nvCxnSpPr>
          <p:spPr>
            <a:xfrm>
              <a:off x="10589732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>
              <p:custDataLst>
                <p:tags r:id="rId30"/>
              </p:custDataLst>
            </p:nvPr>
          </p:nvCxnSpPr>
          <p:spPr>
            <a:xfrm>
              <a:off x="10857836" y="0"/>
              <a:ext cx="0" cy="4178868"/>
            </a:xfrm>
            <a:prstGeom prst="line">
              <a:avLst/>
            </a:prstGeom>
            <a:ln w="12700">
              <a:solidFill>
                <a:schemeClr val="lt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直接连接符 34"/>
          <p:cNvCxnSpPr/>
          <p:nvPr>
            <p:custDataLst>
              <p:tags r:id="rId31"/>
            </p:custDataLst>
          </p:nvPr>
        </p:nvCxnSpPr>
        <p:spPr>
          <a:xfrm>
            <a:off x="855554" y="3081312"/>
            <a:ext cx="0" cy="390374"/>
          </a:xfrm>
          <a:prstGeom prst="line">
            <a:avLst/>
          </a:prstGeom>
          <a:ln w="28575" cmpd="sng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>
            <p:custDataLst>
              <p:tags r:id="rId32"/>
            </p:custDataLst>
          </p:nvPr>
        </p:nvCxnSpPr>
        <p:spPr>
          <a:xfrm>
            <a:off x="799624" y="5719286"/>
            <a:ext cx="0" cy="387668"/>
          </a:xfrm>
          <a:prstGeom prst="line">
            <a:avLst/>
          </a:prstGeom>
          <a:ln w="12700">
            <a:solidFill>
              <a:schemeClr val="l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>
            <p:custDataLst>
              <p:tags r:id="rId33"/>
            </p:custDataLst>
          </p:nvPr>
        </p:nvCxnSpPr>
        <p:spPr>
          <a:xfrm>
            <a:off x="900113" y="5719286"/>
            <a:ext cx="0" cy="387668"/>
          </a:xfrm>
          <a:prstGeom prst="line">
            <a:avLst/>
          </a:prstGeom>
          <a:ln w="12700">
            <a:solidFill>
              <a:schemeClr val="l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1381760" y="657860"/>
            <a:ext cx="658050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rgbClr val="7030A0"/>
                </a:solidFill>
              </a:rPr>
              <a:t>5.膝关节的“8”字包扎操作方法同肘关节，在膝关节后方交叉。</a:t>
            </a:r>
            <a:endParaRPr lang="zh-CN" altLang="en-US" sz="2800" b="1">
              <a:solidFill>
                <a:srgbClr val="7030A0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167765" y="1967865"/>
            <a:ext cx="7009130" cy="4344670"/>
          </a:xfrm>
          <a:prstGeom prst="rect">
            <a:avLst/>
          </a:prstGeom>
        </p:spPr>
      </p:pic>
    </p:spTree>
    <p:custDataLst>
      <p:tags r:id="rId35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6" name="组合 5"/>
          <p:cNvGrpSpPr/>
          <p:nvPr userDrawn="1">
            <p:custDataLst>
              <p:tags r:id="rId1"/>
            </p:custDataLst>
          </p:nvPr>
        </p:nvGrpSpPr>
        <p:grpSpPr>
          <a:xfrm rot="0">
            <a:off x="8482965" y="496808"/>
            <a:ext cx="391001" cy="321469"/>
            <a:chOff x="383382" y="4958557"/>
            <a:chExt cx="521493" cy="428627"/>
          </a:xfrm>
        </p:grpSpPr>
        <p:cxnSp>
          <p:nvCxnSpPr>
            <p:cNvPr id="15" name="直接连接符 14"/>
            <p:cNvCxnSpPr/>
            <p:nvPr userDrawn="1">
              <p:custDataLst>
                <p:tags r:id="rId2"/>
              </p:custDataLst>
            </p:nvPr>
          </p:nvCxnSpPr>
          <p:spPr>
            <a:xfrm>
              <a:off x="383382" y="4958557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 userDrawn="1">
              <p:custDataLst>
                <p:tags r:id="rId3"/>
              </p:custDataLst>
            </p:nvPr>
          </p:nvCxnSpPr>
          <p:spPr>
            <a:xfrm>
              <a:off x="383382" y="5172871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 userDrawn="1">
              <p:custDataLst>
                <p:tags r:id="rId4"/>
              </p:custDataLst>
            </p:nvPr>
          </p:nvCxnSpPr>
          <p:spPr>
            <a:xfrm>
              <a:off x="383382" y="5387184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任意多边形: 形状 17"/>
          <p:cNvSpPr/>
          <p:nvPr userDrawn="1">
            <p:custDataLst>
              <p:tags r:id="rId5"/>
            </p:custDataLst>
          </p:nvPr>
        </p:nvSpPr>
        <p:spPr>
          <a:xfrm rot="10800000">
            <a:off x="118110" y="6153785"/>
            <a:ext cx="1082993" cy="704215"/>
          </a:xfrm>
          <a:custGeom>
            <a:avLst/>
            <a:gdLst>
              <a:gd name="connsiteX0" fmla="*/ 0 w 4498061"/>
              <a:gd name="connsiteY0" fmla="*/ 0 h 2192408"/>
              <a:gd name="connsiteX1" fmla="*/ 4498061 w 4498061"/>
              <a:gd name="connsiteY1" fmla="*/ 0 h 2192408"/>
              <a:gd name="connsiteX2" fmla="*/ 4489445 w 4498061"/>
              <a:gd name="connsiteY2" fmla="*/ 170624 h 2192408"/>
              <a:gd name="connsiteX3" fmla="*/ 2249030 w 4498061"/>
              <a:gd name="connsiteY3" fmla="*/ 2192408 h 2192408"/>
              <a:gd name="connsiteX4" fmla="*/ 8615 w 4498061"/>
              <a:gd name="connsiteY4" fmla="*/ 170624 h 219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061" h="2192408">
                <a:moveTo>
                  <a:pt x="0" y="0"/>
                </a:moveTo>
                <a:lnTo>
                  <a:pt x="4498061" y="0"/>
                </a:lnTo>
                <a:lnTo>
                  <a:pt x="4489445" y="170624"/>
                </a:lnTo>
                <a:cubicBezTo>
                  <a:pt x="4374118" y="1306230"/>
                  <a:pt x="3415063" y="2192408"/>
                  <a:pt x="2249030" y="2192408"/>
                </a:cubicBezTo>
                <a:cubicBezTo>
                  <a:pt x="1082998" y="2192408"/>
                  <a:pt x="123943" y="1306230"/>
                  <a:pt x="8615" y="170624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15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531" name="文本占位符 22530"/>
          <p:cNvSpPr>
            <a:spLocks noGrp="1" noRot="1"/>
          </p:cNvSpPr>
          <p:nvPr>
            <p:ph idx="4294967295"/>
            <p:custDataLst>
              <p:tags r:id="rId6"/>
            </p:custDataLst>
          </p:nvPr>
        </p:nvSpPr>
        <p:spPr>
          <a:xfrm>
            <a:off x="468313" y="1568450"/>
            <a:ext cx="8362950" cy="3446463"/>
          </a:xfrm>
          <a:noFill/>
          <a:ln w="9525">
            <a:noFill/>
          </a:ln>
        </p:spPr>
        <p:txBody>
          <a:bodyPr anchor="t" anchorCtr="0">
            <a:noAutofit/>
          </a:bodyPr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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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ct val="150000"/>
              </a:lnSpc>
              <a:spcBef>
                <a:spcPts val="0"/>
              </a:spcBef>
              <a:buNone/>
            </a:pPr>
            <a:endParaRPr lang="zh-CN" altLang="en-US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endParaRPr lang="zh-CN" altLang="en-US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02055" y="548640"/>
            <a:ext cx="668274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7030A0"/>
                </a:solidFill>
              </a:rPr>
              <a:t>6.踝关节的“8”字包扎操作方法同肘关节，在踝关节前方交叉。</a:t>
            </a:r>
            <a:endParaRPr lang="zh-CN" altLang="en-US" sz="2400" b="1">
              <a:solidFill>
                <a:srgbClr val="7030A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8105" y="1340485"/>
            <a:ext cx="6448425" cy="473011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5" name="组合 4"/>
          <p:cNvGrpSpPr/>
          <p:nvPr userDrawn="1">
            <p:custDataLst>
              <p:tags r:id="rId1"/>
            </p:custDataLst>
          </p:nvPr>
        </p:nvGrpSpPr>
        <p:grpSpPr>
          <a:xfrm rot="0">
            <a:off x="8482965" y="496808"/>
            <a:ext cx="391001" cy="321469"/>
            <a:chOff x="383382" y="4958557"/>
            <a:chExt cx="521493" cy="428627"/>
          </a:xfrm>
        </p:grpSpPr>
        <p:cxnSp>
          <p:nvCxnSpPr>
            <p:cNvPr id="7" name="直接连接符 6"/>
            <p:cNvCxnSpPr/>
            <p:nvPr userDrawn="1">
              <p:custDataLst>
                <p:tags r:id="rId2"/>
              </p:custDataLst>
            </p:nvPr>
          </p:nvCxnSpPr>
          <p:spPr>
            <a:xfrm>
              <a:off x="383382" y="4958557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 userDrawn="1">
              <p:custDataLst>
                <p:tags r:id="rId3"/>
              </p:custDataLst>
            </p:nvPr>
          </p:nvCxnSpPr>
          <p:spPr>
            <a:xfrm>
              <a:off x="383382" y="5172871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 userDrawn="1">
              <p:custDataLst>
                <p:tags r:id="rId4"/>
              </p:custDataLst>
            </p:nvPr>
          </p:nvCxnSpPr>
          <p:spPr>
            <a:xfrm>
              <a:off x="383382" y="5387184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任意多边形: 形状 17"/>
          <p:cNvSpPr/>
          <p:nvPr userDrawn="1">
            <p:custDataLst>
              <p:tags r:id="rId5"/>
            </p:custDataLst>
          </p:nvPr>
        </p:nvSpPr>
        <p:spPr>
          <a:xfrm rot="10800000">
            <a:off x="118110" y="6153785"/>
            <a:ext cx="1082993" cy="704215"/>
          </a:xfrm>
          <a:custGeom>
            <a:avLst/>
            <a:gdLst>
              <a:gd name="connsiteX0" fmla="*/ 0 w 4498061"/>
              <a:gd name="connsiteY0" fmla="*/ 0 h 2192408"/>
              <a:gd name="connsiteX1" fmla="*/ 4498061 w 4498061"/>
              <a:gd name="connsiteY1" fmla="*/ 0 h 2192408"/>
              <a:gd name="connsiteX2" fmla="*/ 4489445 w 4498061"/>
              <a:gd name="connsiteY2" fmla="*/ 170624 h 2192408"/>
              <a:gd name="connsiteX3" fmla="*/ 2249030 w 4498061"/>
              <a:gd name="connsiteY3" fmla="*/ 2192408 h 2192408"/>
              <a:gd name="connsiteX4" fmla="*/ 8615 w 4498061"/>
              <a:gd name="connsiteY4" fmla="*/ 170624 h 219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061" h="2192408">
                <a:moveTo>
                  <a:pt x="0" y="0"/>
                </a:moveTo>
                <a:lnTo>
                  <a:pt x="4498061" y="0"/>
                </a:lnTo>
                <a:lnTo>
                  <a:pt x="4489445" y="170624"/>
                </a:lnTo>
                <a:cubicBezTo>
                  <a:pt x="4374118" y="1306230"/>
                  <a:pt x="3415063" y="2192408"/>
                  <a:pt x="2249030" y="2192408"/>
                </a:cubicBezTo>
                <a:cubicBezTo>
                  <a:pt x="1082998" y="2192408"/>
                  <a:pt x="123943" y="1306230"/>
                  <a:pt x="8615" y="170624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 descr="D:\meihua_service_cache\jpg/14113fefca88043db8429a6cda7e0eaa.jpg14113fefca88043db8429a6cda7e0eaa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128" r="128"/>
          <a:stretch>
            <a:fillRect/>
          </a:stretch>
        </p:blipFill>
        <p:spPr>
          <a:xfrm>
            <a:off x="0" y="916940"/>
            <a:ext cx="3427730" cy="5154295"/>
          </a:xfrm>
          <a:custGeom>
            <a:avLst/>
            <a:gdLst>
              <a:gd name="connsiteX0" fmla="*/ 2366032 w 4560335"/>
              <a:gd name="connsiteY0" fmla="*/ 5402644 h 6857999"/>
              <a:gd name="connsiteX1" fmla="*/ 4560335 w 4560335"/>
              <a:gd name="connsiteY1" fmla="*/ 5402644 h 6857999"/>
              <a:gd name="connsiteX2" fmla="*/ 4560335 w 4560335"/>
              <a:gd name="connsiteY2" fmla="*/ 6857999 h 6857999"/>
              <a:gd name="connsiteX3" fmla="*/ 2366032 w 4560335"/>
              <a:gd name="connsiteY3" fmla="*/ 6857999 h 6857999"/>
              <a:gd name="connsiteX4" fmla="*/ 0 w 4560335"/>
              <a:gd name="connsiteY4" fmla="*/ 4537644 h 6857999"/>
              <a:gd name="connsiteX5" fmla="*/ 2194304 w 4560335"/>
              <a:gd name="connsiteY5" fmla="*/ 4537644 h 6857999"/>
              <a:gd name="connsiteX6" fmla="*/ 2194304 w 4560335"/>
              <a:gd name="connsiteY6" fmla="*/ 6731947 h 6857999"/>
              <a:gd name="connsiteX7" fmla="*/ 0 w 4560335"/>
              <a:gd name="connsiteY7" fmla="*/ 6731947 h 6857999"/>
              <a:gd name="connsiteX8" fmla="*/ 2366032 w 4560335"/>
              <a:gd name="connsiteY8" fmla="*/ 3036613 h 6857999"/>
              <a:gd name="connsiteX9" fmla="*/ 4560335 w 4560335"/>
              <a:gd name="connsiteY9" fmla="*/ 3036613 h 6857999"/>
              <a:gd name="connsiteX10" fmla="*/ 4560335 w 4560335"/>
              <a:gd name="connsiteY10" fmla="*/ 5230916 h 6857999"/>
              <a:gd name="connsiteX11" fmla="*/ 2366032 w 4560335"/>
              <a:gd name="connsiteY11" fmla="*/ 5230916 h 6857999"/>
              <a:gd name="connsiteX12" fmla="*/ 0 w 4560335"/>
              <a:gd name="connsiteY12" fmla="*/ 2171612 h 6857999"/>
              <a:gd name="connsiteX13" fmla="*/ 2194304 w 4560335"/>
              <a:gd name="connsiteY13" fmla="*/ 2171612 h 6857999"/>
              <a:gd name="connsiteX14" fmla="*/ 2194304 w 4560335"/>
              <a:gd name="connsiteY14" fmla="*/ 4365916 h 6857999"/>
              <a:gd name="connsiteX15" fmla="*/ 0 w 4560335"/>
              <a:gd name="connsiteY15" fmla="*/ 4365916 h 6857999"/>
              <a:gd name="connsiteX16" fmla="*/ 2366032 w 4560335"/>
              <a:gd name="connsiteY16" fmla="*/ 670581 h 6857999"/>
              <a:gd name="connsiteX17" fmla="*/ 4560335 w 4560335"/>
              <a:gd name="connsiteY17" fmla="*/ 670581 h 6857999"/>
              <a:gd name="connsiteX18" fmla="*/ 4560335 w 4560335"/>
              <a:gd name="connsiteY18" fmla="*/ 2864885 h 6857999"/>
              <a:gd name="connsiteX19" fmla="*/ 2366032 w 4560335"/>
              <a:gd name="connsiteY19" fmla="*/ 2864885 h 6857999"/>
              <a:gd name="connsiteX20" fmla="*/ 2366032 w 4560335"/>
              <a:gd name="connsiteY20" fmla="*/ 0 h 6857999"/>
              <a:gd name="connsiteX21" fmla="*/ 4560335 w 4560335"/>
              <a:gd name="connsiteY21" fmla="*/ 0 h 6857999"/>
              <a:gd name="connsiteX22" fmla="*/ 4560335 w 4560335"/>
              <a:gd name="connsiteY22" fmla="*/ 498853 h 6857999"/>
              <a:gd name="connsiteX23" fmla="*/ 2366032 w 4560335"/>
              <a:gd name="connsiteY23" fmla="*/ 498853 h 6857999"/>
              <a:gd name="connsiteX24" fmla="*/ 0 w 4560335"/>
              <a:gd name="connsiteY24" fmla="*/ 0 h 6857999"/>
              <a:gd name="connsiteX25" fmla="*/ 2194304 w 4560335"/>
              <a:gd name="connsiteY25" fmla="*/ 0 h 6857999"/>
              <a:gd name="connsiteX26" fmla="*/ 2194304 w 4560335"/>
              <a:gd name="connsiteY26" fmla="*/ 1999884 h 6857999"/>
              <a:gd name="connsiteX27" fmla="*/ 0 w 4560335"/>
              <a:gd name="connsiteY27" fmla="*/ 199988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560335" h="6857999">
                <a:moveTo>
                  <a:pt x="2366032" y="5402644"/>
                </a:moveTo>
                <a:lnTo>
                  <a:pt x="4560335" y="5402644"/>
                </a:lnTo>
                <a:lnTo>
                  <a:pt x="4560335" y="6857999"/>
                </a:lnTo>
                <a:lnTo>
                  <a:pt x="2366032" y="6857999"/>
                </a:lnTo>
                <a:close/>
                <a:moveTo>
                  <a:pt x="0" y="4537644"/>
                </a:moveTo>
                <a:lnTo>
                  <a:pt x="2194304" y="4537644"/>
                </a:lnTo>
                <a:lnTo>
                  <a:pt x="2194304" y="6731947"/>
                </a:lnTo>
                <a:lnTo>
                  <a:pt x="0" y="6731947"/>
                </a:lnTo>
                <a:close/>
                <a:moveTo>
                  <a:pt x="2366032" y="3036613"/>
                </a:moveTo>
                <a:lnTo>
                  <a:pt x="4560335" y="3036613"/>
                </a:lnTo>
                <a:lnTo>
                  <a:pt x="4560335" y="5230916"/>
                </a:lnTo>
                <a:lnTo>
                  <a:pt x="2366032" y="5230916"/>
                </a:lnTo>
                <a:close/>
                <a:moveTo>
                  <a:pt x="0" y="2171612"/>
                </a:moveTo>
                <a:lnTo>
                  <a:pt x="2194304" y="2171612"/>
                </a:lnTo>
                <a:lnTo>
                  <a:pt x="2194304" y="4365916"/>
                </a:lnTo>
                <a:lnTo>
                  <a:pt x="0" y="4365916"/>
                </a:lnTo>
                <a:close/>
                <a:moveTo>
                  <a:pt x="2366032" y="670581"/>
                </a:moveTo>
                <a:lnTo>
                  <a:pt x="4560335" y="670581"/>
                </a:lnTo>
                <a:lnTo>
                  <a:pt x="4560335" y="2864885"/>
                </a:lnTo>
                <a:lnTo>
                  <a:pt x="2366032" y="2864885"/>
                </a:lnTo>
                <a:close/>
                <a:moveTo>
                  <a:pt x="2366032" y="0"/>
                </a:moveTo>
                <a:lnTo>
                  <a:pt x="4560335" y="0"/>
                </a:lnTo>
                <a:lnTo>
                  <a:pt x="4560335" y="498853"/>
                </a:lnTo>
                <a:lnTo>
                  <a:pt x="2366032" y="498853"/>
                </a:lnTo>
                <a:close/>
                <a:moveTo>
                  <a:pt x="0" y="0"/>
                </a:moveTo>
                <a:lnTo>
                  <a:pt x="2194304" y="0"/>
                </a:lnTo>
                <a:lnTo>
                  <a:pt x="2194304" y="1999884"/>
                </a:lnTo>
                <a:lnTo>
                  <a:pt x="0" y="1999884"/>
                </a:lnTo>
                <a:close/>
              </a:path>
            </a:pathLst>
          </a:custGeom>
        </p:spPr>
      </p:pic>
      <p:sp>
        <p:nvSpPr>
          <p:cNvPr id="11" name="Title 6"/>
          <p:cNvSpPr txBox="1"/>
          <p:nvPr>
            <p:custDataLst>
              <p:tags r:id="rId8"/>
            </p:custDataLst>
          </p:nvPr>
        </p:nvSpPr>
        <p:spPr>
          <a:xfrm>
            <a:off x="3646805" y="2026285"/>
            <a:ext cx="5057775" cy="380365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47625" tIns="19050" rIns="47625" bIns="19050" anchor="b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800" b="1" spc="160" dirty="0">
                <a:ln w="3175">
                  <a:noFill/>
                  <a:prstDash val="dash"/>
                </a:ln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  <a:sym typeface="+mn-ea"/>
              </a:rPr>
              <a:t>三角巾包扎之头顶帽式包扎</a:t>
            </a:r>
            <a:endParaRPr lang="zh-CN" altLang="en-US" sz="2800" spc="16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charset="-122"/>
              <a:sym typeface="+mn-ea"/>
            </a:endParaRPr>
          </a:p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endParaRPr lang="zh-CN" altLang="en-US" spc="16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400" b="1" spc="160" dirty="0">
                <a:ln w="3175">
                  <a:noFill/>
                  <a:prstDash val="dash"/>
                </a:ln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  <a:sym typeface="+mn-ea"/>
              </a:rPr>
              <a:t>三角巾是现场急救中一种常用的材料，不仅可用于包扎头部、肩部、胸部、腹部、臀部及手足，还可以固定夹板、悬吊手和前臂及作为止血带，在应用时可根据需要将三角巾折叠成不同的形状和大小。</a:t>
            </a:r>
            <a:endParaRPr lang="zh-CN" altLang="en-US" sz="2400" b="1" spc="160" dirty="0">
              <a:ln w="3175">
                <a:noFill/>
                <a:prstDash val="dash"/>
              </a:ln>
              <a:solidFill>
                <a:srgbClr val="7030A0"/>
              </a:solidFill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矩形 3"/>
          <p:cNvSpPr/>
          <p:nvPr>
            <p:custDataLst>
              <p:tags r:id="rId9"/>
            </p:custDataLst>
          </p:nvPr>
        </p:nvSpPr>
        <p:spPr>
          <a:xfrm>
            <a:off x="9029699" y="2000239"/>
            <a:ext cx="114301" cy="2857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3" name="任意多边形: 形状 62"/>
          <p:cNvSpPr/>
          <p:nvPr userDrawn="1">
            <p:custDataLst>
              <p:tags r:id="rId1"/>
            </p:custDataLst>
          </p:nvPr>
        </p:nvSpPr>
        <p:spPr>
          <a:xfrm>
            <a:off x="4853940" y="0"/>
            <a:ext cx="3373755" cy="2192655"/>
          </a:xfrm>
          <a:custGeom>
            <a:avLst/>
            <a:gdLst>
              <a:gd name="connsiteX0" fmla="*/ 0 w 4498061"/>
              <a:gd name="connsiteY0" fmla="*/ 0 h 2192408"/>
              <a:gd name="connsiteX1" fmla="*/ 4498061 w 4498061"/>
              <a:gd name="connsiteY1" fmla="*/ 0 h 2192408"/>
              <a:gd name="connsiteX2" fmla="*/ 4489445 w 4498061"/>
              <a:gd name="connsiteY2" fmla="*/ 170624 h 2192408"/>
              <a:gd name="connsiteX3" fmla="*/ 2249030 w 4498061"/>
              <a:gd name="connsiteY3" fmla="*/ 2192408 h 2192408"/>
              <a:gd name="connsiteX4" fmla="*/ 8615 w 4498061"/>
              <a:gd name="connsiteY4" fmla="*/ 170624 h 219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061" h="2192408">
                <a:moveTo>
                  <a:pt x="0" y="0"/>
                </a:moveTo>
                <a:lnTo>
                  <a:pt x="4498061" y="0"/>
                </a:lnTo>
                <a:lnTo>
                  <a:pt x="4489445" y="170624"/>
                </a:lnTo>
                <a:cubicBezTo>
                  <a:pt x="4374118" y="1306230"/>
                  <a:pt x="3415063" y="2192408"/>
                  <a:pt x="2249030" y="2192408"/>
                </a:cubicBezTo>
                <a:cubicBezTo>
                  <a:pt x="1082998" y="2192408"/>
                  <a:pt x="123943" y="1306230"/>
                  <a:pt x="8615" y="170624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4" name="任意多边形: 形状 63"/>
          <p:cNvSpPr/>
          <p:nvPr userDrawn="1">
            <p:custDataLst>
              <p:tags r:id="rId2"/>
            </p:custDataLst>
          </p:nvPr>
        </p:nvSpPr>
        <p:spPr>
          <a:xfrm>
            <a:off x="-1188720" y="4869180"/>
            <a:ext cx="2669381" cy="1693545"/>
          </a:xfrm>
          <a:custGeom>
            <a:avLst/>
            <a:gdLst>
              <a:gd name="connsiteX0" fmla="*/ 1779745 w 3559491"/>
              <a:gd name="connsiteY0" fmla="*/ 0 h 1693763"/>
              <a:gd name="connsiteX1" fmla="*/ 3554851 w 3559491"/>
              <a:gd name="connsiteY1" fmla="*/ 1601882 h 1693763"/>
              <a:gd name="connsiteX2" fmla="*/ 3559491 w 3559491"/>
              <a:gd name="connsiteY2" fmla="*/ 1693763 h 1693763"/>
              <a:gd name="connsiteX3" fmla="*/ 0 w 3559491"/>
              <a:gd name="connsiteY3" fmla="*/ 1693763 h 1693763"/>
              <a:gd name="connsiteX4" fmla="*/ 4639 w 3559491"/>
              <a:gd name="connsiteY4" fmla="*/ 1601882 h 1693763"/>
              <a:gd name="connsiteX5" fmla="*/ 1779745 w 3559491"/>
              <a:gd name="connsiteY5" fmla="*/ 0 h 1693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59491" h="1693763">
                <a:moveTo>
                  <a:pt x="1779745" y="0"/>
                </a:moveTo>
                <a:cubicBezTo>
                  <a:pt x="2703606" y="0"/>
                  <a:pt x="3463476" y="702129"/>
                  <a:pt x="3554851" y="1601882"/>
                </a:cubicBezTo>
                <a:lnTo>
                  <a:pt x="3559491" y="1693763"/>
                </a:lnTo>
                <a:lnTo>
                  <a:pt x="0" y="1693763"/>
                </a:lnTo>
                <a:lnTo>
                  <a:pt x="4639" y="1601882"/>
                </a:lnTo>
                <a:cubicBezTo>
                  <a:pt x="96014" y="702129"/>
                  <a:pt x="855884" y="0"/>
                  <a:pt x="1779745" y="0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 dirty="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矩形 1"/>
          <p:cNvSpPr/>
          <p:nvPr userDrawn="1">
            <p:custDataLst>
              <p:tags r:id="rId3"/>
            </p:custDataLst>
          </p:nvPr>
        </p:nvSpPr>
        <p:spPr>
          <a:xfrm>
            <a:off x="0" y="44450"/>
            <a:ext cx="9144000" cy="6034405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r>
              <a:rPr lang="en-US" altLang="zh-CN" sz="135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当头顶发生外伤时，可以使用三角巾进行包扎。</a:t>
            </a:r>
            <a:endParaRPr lang="en-US" altLang="zh-CN" sz="135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457114" y="1771633"/>
            <a:ext cx="8229771" cy="571500"/>
          </a:xfrm>
          <a:prstGeom prst="rect">
            <a:avLst/>
          </a:prstGeom>
          <a:noFill/>
        </p:spPr>
        <p:txBody>
          <a:bodyPr wrap="square" lIns="47625" tIns="19050" rIns="47625" bIns="19050" rtlCol="0" anchor="b" anchorCtr="0">
            <a:norm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3200" b="1" spc="16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1、现场检伤分类的目的</a:t>
            </a:r>
            <a:endParaRPr lang="en-US" altLang="zh-CN" sz="3200" b="1" spc="160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" y="0"/>
            <a:ext cx="9086850" cy="54737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03985" y="6021070"/>
            <a:ext cx="75222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7030A0"/>
                </a:solidFill>
              </a:rPr>
              <a:t>当头顶发生外伤时，可以使用三角巾进行包扎。</a:t>
            </a:r>
            <a:endParaRPr lang="zh-CN" altLang="en-US" sz="2400" b="1">
              <a:solidFill>
                <a:srgbClr val="7030A0"/>
              </a:soli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5" name="组合 4"/>
          <p:cNvGrpSpPr/>
          <p:nvPr userDrawn="1">
            <p:custDataLst>
              <p:tags r:id="rId1"/>
            </p:custDataLst>
          </p:nvPr>
        </p:nvGrpSpPr>
        <p:grpSpPr>
          <a:xfrm rot="0">
            <a:off x="8482965" y="496808"/>
            <a:ext cx="391001" cy="321469"/>
            <a:chOff x="383382" y="4958557"/>
            <a:chExt cx="521493" cy="428627"/>
          </a:xfrm>
        </p:grpSpPr>
        <p:cxnSp>
          <p:nvCxnSpPr>
            <p:cNvPr id="7" name="直接连接符 6"/>
            <p:cNvCxnSpPr/>
            <p:nvPr userDrawn="1">
              <p:custDataLst>
                <p:tags r:id="rId2"/>
              </p:custDataLst>
            </p:nvPr>
          </p:nvCxnSpPr>
          <p:spPr>
            <a:xfrm>
              <a:off x="383382" y="4958557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 userDrawn="1">
              <p:custDataLst>
                <p:tags r:id="rId3"/>
              </p:custDataLst>
            </p:nvPr>
          </p:nvCxnSpPr>
          <p:spPr>
            <a:xfrm>
              <a:off x="383382" y="5172871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 userDrawn="1">
              <p:custDataLst>
                <p:tags r:id="rId4"/>
              </p:custDataLst>
            </p:nvPr>
          </p:nvCxnSpPr>
          <p:spPr>
            <a:xfrm>
              <a:off x="383382" y="5387184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任意多边形: 形状 17"/>
          <p:cNvSpPr/>
          <p:nvPr userDrawn="1">
            <p:custDataLst>
              <p:tags r:id="rId5"/>
            </p:custDataLst>
          </p:nvPr>
        </p:nvSpPr>
        <p:spPr>
          <a:xfrm rot="10800000">
            <a:off x="118110" y="6153785"/>
            <a:ext cx="1082993" cy="704215"/>
          </a:xfrm>
          <a:custGeom>
            <a:avLst/>
            <a:gdLst>
              <a:gd name="connsiteX0" fmla="*/ 0 w 4498061"/>
              <a:gd name="connsiteY0" fmla="*/ 0 h 2192408"/>
              <a:gd name="connsiteX1" fmla="*/ 4498061 w 4498061"/>
              <a:gd name="connsiteY1" fmla="*/ 0 h 2192408"/>
              <a:gd name="connsiteX2" fmla="*/ 4489445 w 4498061"/>
              <a:gd name="connsiteY2" fmla="*/ 170624 h 2192408"/>
              <a:gd name="connsiteX3" fmla="*/ 2249030 w 4498061"/>
              <a:gd name="connsiteY3" fmla="*/ 2192408 h 2192408"/>
              <a:gd name="connsiteX4" fmla="*/ 8615 w 4498061"/>
              <a:gd name="connsiteY4" fmla="*/ 170624 h 219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061" h="2192408">
                <a:moveTo>
                  <a:pt x="0" y="0"/>
                </a:moveTo>
                <a:lnTo>
                  <a:pt x="4498061" y="0"/>
                </a:lnTo>
                <a:lnTo>
                  <a:pt x="4489445" y="170624"/>
                </a:lnTo>
                <a:cubicBezTo>
                  <a:pt x="4374118" y="1306230"/>
                  <a:pt x="3415063" y="2192408"/>
                  <a:pt x="2249030" y="2192408"/>
                </a:cubicBezTo>
                <a:cubicBezTo>
                  <a:pt x="1082998" y="2192408"/>
                  <a:pt x="123943" y="1306230"/>
                  <a:pt x="8615" y="170624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矩形 3"/>
          <p:cNvSpPr/>
          <p:nvPr>
            <p:custDataLst>
              <p:tags r:id="rId6"/>
            </p:custDataLst>
          </p:nvPr>
        </p:nvSpPr>
        <p:spPr>
          <a:xfrm>
            <a:off x="9029699" y="2000239"/>
            <a:ext cx="114301" cy="2857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15" y="0"/>
            <a:ext cx="8110220" cy="566610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477645" y="5703570"/>
            <a:ext cx="555053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solidFill>
                  <a:srgbClr val="7030A0"/>
                </a:solidFill>
              </a:rPr>
              <a:t>1.伤口用敷料覆盖并固定。</a:t>
            </a:r>
            <a:endParaRPr lang="zh-CN" altLang="en-US" sz="2000" b="1">
              <a:solidFill>
                <a:srgbClr val="7030A0"/>
              </a:solidFill>
            </a:endParaRPr>
          </a:p>
          <a:p>
            <a:r>
              <a:rPr lang="zh-CN" altLang="en-US" sz="2000" b="1">
                <a:solidFill>
                  <a:srgbClr val="7030A0"/>
                </a:solidFill>
              </a:rPr>
              <a:t>2. 三角巾底边折叠约1—2横指宽，将底边中央置于伤员前额齐眉处，顶角向后。</a:t>
            </a:r>
            <a:endParaRPr lang="zh-CN" altLang="en-US" sz="2000" b="1">
              <a:solidFill>
                <a:srgbClr val="7030A0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7" name="组合 6"/>
          <p:cNvGrpSpPr/>
          <p:nvPr userDrawn="1">
            <p:custDataLst>
              <p:tags r:id="rId1"/>
            </p:custDataLst>
          </p:nvPr>
        </p:nvGrpSpPr>
        <p:grpSpPr>
          <a:xfrm rot="0">
            <a:off x="8482965" y="496808"/>
            <a:ext cx="391001" cy="321469"/>
            <a:chOff x="383382" y="4958557"/>
            <a:chExt cx="521493" cy="428627"/>
          </a:xfrm>
        </p:grpSpPr>
        <p:cxnSp>
          <p:nvCxnSpPr>
            <p:cNvPr id="8" name="直接连接符 7"/>
            <p:cNvCxnSpPr/>
            <p:nvPr userDrawn="1">
              <p:custDataLst>
                <p:tags r:id="rId2"/>
              </p:custDataLst>
            </p:nvPr>
          </p:nvCxnSpPr>
          <p:spPr>
            <a:xfrm>
              <a:off x="383382" y="4958557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 userDrawn="1">
              <p:custDataLst>
                <p:tags r:id="rId3"/>
              </p:custDataLst>
            </p:nvPr>
          </p:nvCxnSpPr>
          <p:spPr>
            <a:xfrm>
              <a:off x="383382" y="5172871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 userDrawn="1">
              <p:custDataLst>
                <p:tags r:id="rId4"/>
              </p:custDataLst>
            </p:nvPr>
          </p:nvCxnSpPr>
          <p:spPr>
            <a:xfrm>
              <a:off x="383382" y="5387184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任意多边形: 形状 17"/>
          <p:cNvSpPr/>
          <p:nvPr userDrawn="1">
            <p:custDataLst>
              <p:tags r:id="rId5"/>
            </p:custDataLst>
          </p:nvPr>
        </p:nvSpPr>
        <p:spPr>
          <a:xfrm rot="10800000">
            <a:off x="118110" y="6153785"/>
            <a:ext cx="1082993" cy="704215"/>
          </a:xfrm>
          <a:custGeom>
            <a:avLst/>
            <a:gdLst>
              <a:gd name="connsiteX0" fmla="*/ 0 w 4498061"/>
              <a:gd name="connsiteY0" fmla="*/ 0 h 2192408"/>
              <a:gd name="connsiteX1" fmla="*/ 4498061 w 4498061"/>
              <a:gd name="connsiteY1" fmla="*/ 0 h 2192408"/>
              <a:gd name="connsiteX2" fmla="*/ 4489445 w 4498061"/>
              <a:gd name="connsiteY2" fmla="*/ 170624 h 2192408"/>
              <a:gd name="connsiteX3" fmla="*/ 2249030 w 4498061"/>
              <a:gd name="connsiteY3" fmla="*/ 2192408 h 2192408"/>
              <a:gd name="connsiteX4" fmla="*/ 8615 w 4498061"/>
              <a:gd name="connsiteY4" fmla="*/ 170624 h 219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061" h="2192408">
                <a:moveTo>
                  <a:pt x="0" y="0"/>
                </a:moveTo>
                <a:lnTo>
                  <a:pt x="4498061" y="0"/>
                </a:lnTo>
                <a:lnTo>
                  <a:pt x="4489445" y="170624"/>
                </a:lnTo>
                <a:cubicBezTo>
                  <a:pt x="4374118" y="1306230"/>
                  <a:pt x="3415063" y="2192408"/>
                  <a:pt x="2249030" y="2192408"/>
                </a:cubicBezTo>
                <a:cubicBezTo>
                  <a:pt x="1082998" y="2192408"/>
                  <a:pt x="123943" y="1306230"/>
                  <a:pt x="8615" y="170624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1" name="任意多边形: 形状 90"/>
          <p:cNvSpPr/>
          <p:nvPr>
            <p:custDataLst>
              <p:tags r:id="rId6"/>
            </p:custDataLst>
          </p:nvPr>
        </p:nvSpPr>
        <p:spPr>
          <a:xfrm>
            <a:off x="8064340" y="5893968"/>
            <a:ext cx="946310" cy="494348"/>
          </a:xfrm>
          <a:custGeom>
            <a:avLst/>
            <a:gdLst>
              <a:gd name="connsiteX0" fmla="*/ 1233285 w 1261746"/>
              <a:gd name="connsiteY0" fmla="*/ 602227 h 659131"/>
              <a:gd name="connsiteX1" fmla="*/ 1261746 w 1261746"/>
              <a:gd name="connsiteY1" fmla="*/ 630679 h 659131"/>
              <a:gd name="connsiteX2" fmla="*/ 1233285 w 1261746"/>
              <a:gd name="connsiteY2" fmla="*/ 659131 h 659131"/>
              <a:gd name="connsiteX3" fmla="*/ 1204824 w 1261746"/>
              <a:gd name="connsiteY3" fmla="*/ 630679 h 659131"/>
              <a:gd name="connsiteX4" fmla="*/ 1233285 w 1261746"/>
              <a:gd name="connsiteY4" fmla="*/ 602227 h 659131"/>
              <a:gd name="connsiteX5" fmla="*/ 1112803 w 1261746"/>
              <a:gd name="connsiteY5" fmla="*/ 602227 h 659131"/>
              <a:gd name="connsiteX6" fmla="*/ 1141264 w 1261746"/>
              <a:gd name="connsiteY6" fmla="*/ 630679 h 659131"/>
              <a:gd name="connsiteX7" fmla="*/ 1112803 w 1261746"/>
              <a:gd name="connsiteY7" fmla="*/ 659131 h 659131"/>
              <a:gd name="connsiteX8" fmla="*/ 1084342 w 1261746"/>
              <a:gd name="connsiteY8" fmla="*/ 630679 h 659131"/>
              <a:gd name="connsiteX9" fmla="*/ 1112803 w 1261746"/>
              <a:gd name="connsiteY9" fmla="*/ 602227 h 659131"/>
              <a:gd name="connsiteX10" fmla="*/ 992320 w 1261746"/>
              <a:gd name="connsiteY10" fmla="*/ 602227 h 659131"/>
              <a:gd name="connsiteX11" fmla="*/ 1020781 w 1261746"/>
              <a:gd name="connsiteY11" fmla="*/ 630679 h 659131"/>
              <a:gd name="connsiteX12" fmla="*/ 992320 w 1261746"/>
              <a:gd name="connsiteY12" fmla="*/ 659131 h 659131"/>
              <a:gd name="connsiteX13" fmla="*/ 963859 w 1261746"/>
              <a:gd name="connsiteY13" fmla="*/ 630679 h 659131"/>
              <a:gd name="connsiteX14" fmla="*/ 992320 w 1261746"/>
              <a:gd name="connsiteY14" fmla="*/ 602227 h 659131"/>
              <a:gd name="connsiteX15" fmla="*/ 871838 w 1261746"/>
              <a:gd name="connsiteY15" fmla="*/ 602227 h 659131"/>
              <a:gd name="connsiteX16" fmla="*/ 900299 w 1261746"/>
              <a:gd name="connsiteY16" fmla="*/ 630679 h 659131"/>
              <a:gd name="connsiteX17" fmla="*/ 871838 w 1261746"/>
              <a:gd name="connsiteY17" fmla="*/ 659131 h 659131"/>
              <a:gd name="connsiteX18" fmla="*/ 843377 w 1261746"/>
              <a:gd name="connsiteY18" fmla="*/ 630679 h 659131"/>
              <a:gd name="connsiteX19" fmla="*/ 871838 w 1261746"/>
              <a:gd name="connsiteY19" fmla="*/ 602227 h 659131"/>
              <a:gd name="connsiteX20" fmla="*/ 751356 w 1261746"/>
              <a:gd name="connsiteY20" fmla="*/ 602227 h 659131"/>
              <a:gd name="connsiteX21" fmla="*/ 779817 w 1261746"/>
              <a:gd name="connsiteY21" fmla="*/ 630679 h 659131"/>
              <a:gd name="connsiteX22" fmla="*/ 751356 w 1261746"/>
              <a:gd name="connsiteY22" fmla="*/ 659131 h 659131"/>
              <a:gd name="connsiteX23" fmla="*/ 722895 w 1261746"/>
              <a:gd name="connsiteY23" fmla="*/ 630679 h 659131"/>
              <a:gd name="connsiteX24" fmla="*/ 751356 w 1261746"/>
              <a:gd name="connsiteY24" fmla="*/ 602227 h 659131"/>
              <a:gd name="connsiteX25" fmla="*/ 630873 w 1261746"/>
              <a:gd name="connsiteY25" fmla="*/ 602227 h 659131"/>
              <a:gd name="connsiteX26" fmla="*/ 659334 w 1261746"/>
              <a:gd name="connsiteY26" fmla="*/ 630679 h 659131"/>
              <a:gd name="connsiteX27" fmla="*/ 630873 w 1261746"/>
              <a:gd name="connsiteY27" fmla="*/ 659131 h 659131"/>
              <a:gd name="connsiteX28" fmla="*/ 602412 w 1261746"/>
              <a:gd name="connsiteY28" fmla="*/ 630679 h 659131"/>
              <a:gd name="connsiteX29" fmla="*/ 630873 w 1261746"/>
              <a:gd name="connsiteY29" fmla="*/ 602227 h 659131"/>
              <a:gd name="connsiteX30" fmla="*/ 510391 w 1261746"/>
              <a:gd name="connsiteY30" fmla="*/ 602227 h 659131"/>
              <a:gd name="connsiteX31" fmla="*/ 538852 w 1261746"/>
              <a:gd name="connsiteY31" fmla="*/ 630679 h 659131"/>
              <a:gd name="connsiteX32" fmla="*/ 510391 w 1261746"/>
              <a:gd name="connsiteY32" fmla="*/ 659131 h 659131"/>
              <a:gd name="connsiteX33" fmla="*/ 481930 w 1261746"/>
              <a:gd name="connsiteY33" fmla="*/ 630679 h 659131"/>
              <a:gd name="connsiteX34" fmla="*/ 510391 w 1261746"/>
              <a:gd name="connsiteY34" fmla="*/ 602227 h 659131"/>
              <a:gd name="connsiteX35" fmla="*/ 389908 w 1261746"/>
              <a:gd name="connsiteY35" fmla="*/ 602227 h 659131"/>
              <a:gd name="connsiteX36" fmla="*/ 418369 w 1261746"/>
              <a:gd name="connsiteY36" fmla="*/ 630679 h 659131"/>
              <a:gd name="connsiteX37" fmla="*/ 389908 w 1261746"/>
              <a:gd name="connsiteY37" fmla="*/ 659131 h 659131"/>
              <a:gd name="connsiteX38" fmla="*/ 361447 w 1261746"/>
              <a:gd name="connsiteY38" fmla="*/ 630679 h 659131"/>
              <a:gd name="connsiteX39" fmla="*/ 389908 w 1261746"/>
              <a:gd name="connsiteY39" fmla="*/ 602227 h 659131"/>
              <a:gd name="connsiteX40" fmla="*/ 269426 w 1261746"/>
              <a:gd name="connsiteY40" fmla="*/ 602227 h 659131"/>
              <a:gd name="connsiteX41" fmla="*/ 297887 w 1261746"/>
              <a:gd name="connsiteY41" fmla="*/ 630679 h 659131"/>
              <a:gd name="connsiteX42" fmla="*/ 269426 w 1261746"/>
              <a:gd name="connsiteY42" fmla="*/ 659131 h 659131"/>
              <a:gd name="connsiteX43" fmla="*/ 240965 w 1261746"/>
              <a:gd name="connsiteY43" fmla="*/ 630679 h 659131"/>
              <a:gd name="connsiteX44" fmla="*/ 269426 w 1261746"/>
              <a:gd name="connsiteY44" fmla="*/ 602227 h 659131"/>
              <a:gd name="connsiteX45" fmla="*/ 148943 w 1261746"/>
              <a:gd name="connsiteY45" fmla="*/ 602227 h 659131"/>
              <a:gd name="connsiteX46" fmla="*/ 177404 w 1261746"/>
              <a:gd name="connsiteY46" fmla="*/ 630679 h 659131"/>
              <a:gd name="connsiteX47" fmla="*/ 148943 w 1261746"/>
              <a:gd name="connsiteY47" fmla="*/ 659131 h 659131"/>
              <a:gd name="connsiteX48" fmla="*/ 120482 w 1261746"/>
              <a:gd name="connsiteY48" fmla="*/ 630679 h 659131"/>
              <a:gd name="connsiteX49" fmla="*/ 148943 w 1261746"/>
              <a:gd name="connsiteY49" fmla="*/ 602227 h 659131"/>
              <a:gd name="connsiteX50" fmla="*/ 28461 w 1261746"/>
              <a:gd name="connsiteY50" fmla="*/ 602227 h 659131"/>
              <a:gd name="connsiteX51" fmla="*/ 56922 w 1261746"/>
              <a:gd name="connsiteY51" fmla="*/ 630679 h 659131"/>
              <a:gd name="connsiteX52" fmla="*/ 28461 w 1261746"/>
              <a:gd name="connsiteY52" fmla="*/ 659131 h 659131"/>
              <a:gd name="connsiteX53" fmla="*/ 0 w 1261746"/>
              <a:gd name="connsiteY53" fmla="*/ 630679 h 659131"/>
              <a:gd name="connsiteX54" fmla="*/ 28461 w 1261746"/>
              <a:gd name="connsiteY54" fmla="*/ 602227 h 659131"/>
              <a:gd name="connsiteX55" fmla="*/ 1233285 w 1261746"/>
              <a:gd name="connsiteY55" fmla="*/ 481781 h 659131"/>
              <a:gd name="connsiteX56" fmla="*/ 1261746 w 1261746"/>
              <a:gd name="connsiteY56" fmla="*/ 510233 h 659131"/>
              <a:gd name="connsiteX57" fmla="*/ 1233285 w 1261746"/>
              <a:gd name="connsiteY57" fmla="*/ 538685 h 659131"/>
              <a:gd name="connsiteX58" fmla="*/ 1204824 w 1261746"/>
              <a:gd name="connsiteY58" fmla="*/ 510233 h 659131"/>
              <a:gd name="connsiteX59" fmla="*/ 1233285 w 1261746"/>
              <a:gd name="connsiteY59" fmla="*/ 481781 h 659131"/>
              <a:gd name="connsiteX60" fmla="*/ 1112803 w 1261746"/>
              <a:gd name="connsiteY60" fmla="*/ 481781 h 659131"/>
              <a:gd name="connsiteX61" fmla="*/ 1141264 w 1261746"/>
              <a:gd name="connsiteY61" fmla="*/ 510233 h 659131"/>
              <a:gd name="connsiteX62" fmla="*/ 1112803 w 1261746"/>
              <a:gd name="connsiteY62" fmla="*/ 538685 h 659131"/>
              <a:gd name="connsiteX63" fmla="*/ 1084342 w 1261746"/>
              <a:gd name="connsiteY63" fmla="*/ 510233 h 659131"/>
              <a:gd name="connsiteX64" fmla="*/ 1112803 w 1261746"/>
              <a:gd name="connsiteY64" fmla="*/ 481781 h 659131"/>
              <a:gd name="connsiteX65" fmla="*/ 992320 w 1261746"/>
              <a:gd name="connsiteY65" fmla="*/ 481781 h 659131"/>
              <a:gd name="connsiteX66" fmla="*/ 1020781 w 1261746"/>
              <a:gd name="connsiteY66" fmla="*/ 510233 h 659131"/>
              <a:gd name="connsiteX67" fmla="*/ 992320 w 1261746"/>
              <a:gd name="connsiteY67" fmla="*/ 538685 h 659131"/>
              <a:gd name="connsiteX68" fmla="*/ 963859 w 1261746"/>
              <a:gd name="connsiteY68" fmla="*/ 510233 h 659131"/>
              <a:gd name="connsiteX69" fmla="*/ 992320 w 1261746"/>
              <a:gd name="connsiteY69" fmla="*/ 481781 h 659131"/>
              <a:gd name="connsiteX70" fmla="*/ 871838 w 1261746"/>
              <a:gd name="connsiteY70" fmla="*/ 481781 h 659131"/>
              <a:gd name="connsiteX71" fmla="*/ 900299 w 1261746"/>
              <a:gd name="connsiteY71" fmla="*/ 510233 h 659131"/>
              <a:gd name="connsiteX72" fmla="*/ 871838 w 1261746"/>
              <a:gd name="connsiteY72" fmla="*/ 538685 h 659131"/>
              <a:gd name="connsiteX73" fmla="*/ 843377 w 1261746"/>
              <a:gd name="connsiteY73" fmla="*/ 510233 h 659131"/>
              <a:gd name="connsiteX74" fmla="*/ 871838 w 1261746"/>
              <a:gd name="connsiteY74" fmla="*/ 481781 h 659131"/>
              <a:gd name="connsiteX75" fmla="*/ 751356 w 1261746"/>
              <a:gd name="connsiteY75" fmla="*/ 481781 h 659131"/>
              <a:gd name="connsiteX76" fmla="*/ 779817 w 1261746"/>
              <a:gd name="connsiteY76" fmla="*/ 510233 h 659131"/>
              <a:gd name="connsiteX77" fmla="*/ 751356 w 1261746"/>
              <a:gd name="connsiteY77" fmla="*/ 538685 h 659131"/>
              <a:gd name="connsiteX78" fmla="*/ 722895 w 1261746"/>
              <a:gd name="connsiteY78" fmla="*/ 510233 h 659131"/>
              <a:gd name="connsiteX79" fmla="*/ 751356 w 1261746"/>
              <a:gd name="connsiteY79" fmla="*/ 481781 h 659131"/>
              <a:gd name="connsiteX80" fmla="*/ 630873 w 1261746"/>
              <a:gd name="connsiteY80" fmla="*/ 481781 h 659131"/>
              <a:gd name="connsiteX81" fmla="*/ 659334 w 1261746"/>
              <a:gd name="connsiteY81" fmla="*/ 510233 h 659131"/>
              <a:gd name="connsiteX82" fmla="*/ 630873 w 1261746"/>
              <a:gd name="connsiteY82" fmla="*/ 538685 h 659131"/>
              <a:gd name="connsiteX83" fmla="*/ 602412 w 1261746"/>
              <a:gd name="connsiteY83" fmla="*/ 510233 h 659131"/>
              <a:gd name="connsiteX84" fmla="*/ 630873 w 1261746"/>
              <a:gd name="connsiteY84" fmla="*/ 481781 h 659131"/>
              <a:gd name="connsiteX85" fmla="*/ 510391 w 1261746"/>
              <a:gd name="connsiteY85" fmla="*/ 481781 h 659131"/>
              <a:gd name="connsiteX86" fmla="*/ 538852 w 1261746"/>
              <a:gd name="connsiteY86" fmla="*/ 510233 h 659131"/>
              <a:gd name="connsiteX87" fmla="*/ 510391 w 1261746"/>
              <a:gd name="connsiteY87" fmla="*/ 538685 h 659131"/>
              <a:gd name="connsiteX88" fmla="*/ 481930 w 1261746"/>
              <a:gd name="connsiteY88" fmla="*/ 510233 h 659131"/>
              <a:gd name="connsiteX89" fmla="*/ 510391 w 1261746"/>
              <a:gd name="connsiteY89" fmla="*/ 481781 h 659131"/>
              <a:gd name="connsiteX90" fmla="*/ 389908 w 1261746"/>
              <a:gd name="connsiteY90" fmla="*/ 481781 h 659131"/>
              <a:gd name="connsiteX91" fmla="*/ 418369 w 1261746"/>
              <a:gd name="connsiteY91" fmla="*/ 510233 h 659131"/>
              <a:gd name="connsiteX92" fmla="*/ 389908 w 1261746"/>
              <a:gd name="connsiteY92" fmla="*/ 538685 h 659131"/>
              <a:gd name="connsiteX93" fmla="*/ 361447 w 1261746"/>
              <a:gd name="connsiteY93" fmla="*/ 510233 h 659131"/>
              <a:gd name="connsiteX94" fmla="*/ 389908 w 1261746"/>
              <a:gd name="connsiteY94" fmla="*/ 481781 h 659131"/>
              <a:gd name="connsiteX95" fmla="*/ 269426 w 1261746"/>
              <a:gd name="connsiteY95" fmla="*/ 481781 h 659131"/>
              <a:gd name="connsiteX96" fmla="*/ 297887 w 1261746"/>
              <a:gd name="connsiteY96" fmla="*/ 510233 h 659131"/>
              <a:gd name="connsiteX97" fmla="*/ 269426 w 1261746"/>
              <a:gd name="connsiteY97" fmla="*/ 538685 h 659131"/>
              <a:gd name="connsiteX98" fmla="*/ 240965 w 1261746"/>
              <a:gd name="connsiteY98" fmla="*/ 510233 h 659131"/>
              <a:gd name="connsiteX99" fmla="*/ 269426 w 1261746"/>
              <a:gd name="connsiteY99" fmla="*/ 481781 h 659131"/>
              <a:gd name="connsiteX100" fmla="*/ 148943 w 1261746"/>
              <a:gd name="connsiteY100" fmla="*/ 481781 h 659131"/>
              <a:gd name="connsiteX101" fmla="*/ 177404 w 1261746"/>
              <a:gd name="connsiteY101" fmla="*/ 510233 h 659131"/>
              <a:gd name="connsiteX102" fmla="*/ 148943 w 1261746"/>
              <a:gd name="connsiteY102" fmla="*/ 538685 h 659131"/>
              <a:gd name="connsiteX103" fmla="*/ 120482 w 1261746"/>
              <a:gd name="connsiteY103" fmla="*/ 510233 h 659131"/>
              <a:gd name="connsiteX104" fmla="*/ 148943 w 1261746"/>
              <a:gd name="connsiteY104" fmla="*/ 481781 h 659131"/>
              <a:gd name="connsiteX105" fmla="*/ 28461 w 1261746"/>
              <a:gd name="connsiteY105" fmla="*/ 481781 h 659131"/>
              <a:gd name="connsiteX106" fmla="*/ 56922 w 1261746"/>
              <a:gd name="connsiteY106" fmla="*/ 510233 h 659131"/>
              <a:gd name="connsiteX107" fmla="*/ 28461 w 1261746"/>
              <a:gd name="connsiteY107" fmla="*/ 538685 h 659131"/>
              <a:gd name="connsiteX108" fmla="*/ 0 w 1261746"/>
              <a:gd name="connsiteY108" fmla="*/ 510233 h 659131"/>
              <a:gd name="connsiteX109" fmla="*/ 28461 w 1261746"/>
              <a:gd name="connsiteY109" fmla="*/ 481781 h 659131"/>
              <a:gd name="connsiteX110" fmla="*/ 1233285 w 1261746"/>
              <a:gd name="connsiteY110" fmla="*/ 361336 h 659131"/>
              <a:gd name="connsiteX111" fmla="*/ 1261746 w 1261746"/>
              <a:gd name="connsiteY111" fmla="*/ 389788 h 659131"/>
              <a:gd name="connsiteX112" fmla="*/ 1233285 w 1261746"/>
              <a:gd name="connsiteY112" fmla="*/ 418240 h 659131"/>
              <a:gd name="connsiteX113" fmla="*/ 1204824 w 1261746"/>
              <a:gd name="connsiteY113" fmla="*/ 389788 h 659131"/>
              <a:gd name="connsiteX114" fmla="*/ 1233285 w 1261746"/>
              <a:gd name="connsiteY114" fmla="*/ 361336 h 659131"/>
              <a:gd name="connsiteX115" fmla="*/ 1112803 w 1261746"/>
              <a:gd name="connsiteY115" fmla="*/ 361336 h 659131"/>
              <a:gd name="connsiteX116" fmla="*/ 1141264 w 1261746"/>
              <a:gd name="connsiteY116" fmla="*/ 389788 h 659131"/>
              <a:gd name="connsiteX117" fmla="*/ 1112803 w 1261746"/>
              <a:gd name="connsiteY117" fmla="*/ 418240 h 659131"/>
              <a:gd name="connsiteX118" fmla="*/ 1084342 w 1261746"/>
              <a:gd name="connsiteY118" fmla="*/ 389788 h 659131"/>
              <a:gd name="connsiteX119" fmla="*/ 1112803 w 1261746"/>
              <a:gd name="connsiteY119" fmla="*/ 361336 h 659131"/>
              <a:gd name="connsiteX120" fmla="*/ 992320 w 1261746"/>
              <a:gd name="connsiteY120" fmla="*/ 361336 h 659131"/>
              <a:gd name="connsiteX121" fmla="*/ 1020781 w 1261746"/>
              <a:gd name="connsiteY121" fmla="*/ 389788 h 659131"/>
              <a:gd name="connsiteX122" fmla="*/ 992320 w 1261746"/>
              <a:gd name="connsiteY122" fmla="*/ 418240 h 659131"/>
              <a:gd name="connsiteX123" fmla="*/ 963859 w 1261746"/>
              <a:gd name="connsiteY123" fmla="*/ 389788 h 659131"/>
              <a:gd name="connsiteX124" fmla="*/ 992320 w 1261746"/>
              <a:gd name="connsiteY124" fmla="*/ 361336 h 659131"/>
              <a:gd name="connsiteX125" fmla="*/ 871838 w 1261746"/>
              <a:gd name="connsiteY125" fmla="*/ 361336 h 659131"/>
              <a:gd name="connsiteX126" fmla="*/ 900299 w 1261746"/>
              <a:gd name="connsiteY126" fmla="*/ 389788 h 659131"/>
              <a:gd name="connsiteX127" fmla="*/ 871838 w 1261746"/>
              <a:gd name="connsiteY127" fmla="*/ 418240 h 659131"/>
              <a:gd name="connsiteX128" fmla="*/ 843377 w 1261746"/>
              <a:gd name="connsiteY128" fmla="*/ 389788 h 659131"/>
              <a:gd name="connsiteX129" fmla="*/ 871838 w 1261746"/>
              <a:gd name="connsiteY129" fmla="*/ 361336 h 659131"/>
              <a:gd name="connsiteX130" fmla="*/ 751356 w 1261746"/>
              <a:gd name="connsiteY130" fmla="*/ 361336 h 659131"/>
              <a:gd name="connsiteX131" fmla="*/ 779817 w 1261746"/>
              <a:gd name="connsiteY131" fmla="*/ 389788 h 659131"/>
              <a:gd name="connsiteX132" fmla="*/ 751356 w 1261746"/>
              <a:gd name="connsiteY132" fmla="*/ 418240 h 659131"/>
              <a:gd name="connsiteX133" fmla="*/ 722895 w 1261746"/>
              <a:gd name="connsiteY133" fmla="*/ 389788 h 659131"/>
              <a:gd name="connsiteX134" fmla="*/ 751356 w 1261746"/>
              <a:gd name="connsiteY134" fmla="*/ 361336 h 659131"/>
              <a:gd name="connsiteX135" fmla="*/ 630873 w 1261746"/>
              <a:gd name="connsiteY135" fmla="*/ 361336 h 659131"/>
              <a:gd name="connsiteX136" fmla="*/ 659334 w 1261746"/>
              <a:gd name="connsiteY136" fmla="*/ 389788 h 659131"/>
              <a:gd name="connsiteX137" fmla="*/ 630873 w 1261746"/>
              <a:gd name="connsiteY137" fmla="*/ 418240 h 659131"/>
              <a:gd name="connsiteX138" fmla="*/ 602412 w 1261746"/>
              <a:gd name="connsiteY138" fmla="*/ 389788 h 659131"/>
              <a:gd name="connsiteX139" fmla="*/ 630873 w 1261746"/>
              <a:gd name="connsiteY139" fmla="*/ 361336 h 659131"/>
              <a:gd name="connsiteX140" fmla="*/ 510391 w 1261746"/>
              <a:gd name="connsiteY140" fmla="*/ 361336 h 659131"/>
              <a:gd name="connsiteX141" fmla="*/ 538852 w 1261746"/>
              <a:gd name="connsiteY141" fmla="*/ 389788 h 659131"/>
              <a:gd name="connsiteX142" fmla="*/ 510391 w 1261746"/>
              <a:gd name="connsiteY142" fmla="*/ 418240 h 659131"/>
              <a:gd name="connsiteX143" fmla="*/ 481930 w 1261746"/>
              <a:gd name="connsiteY143" fmla="*/ 389788 h 659131"/>
              <a:gd name="connsiteX144" fmla="*/ 510391 w 1261746"/>
              <a:gd name="connsiteY144" fmla="*/ 361336 h 659131"/>
              <a:gd name="connsiteX145" fmla="*/ 389908 w 1261746"/>
              <a:gd name="connsiteY145" fmla="*/ 361336 h 659131"/>
              <a:gd name="connsiteX146" fmla="*/ 418369 w 1261746"/>
              <a:gd name="connsiteY146" fmla="*/ 389788 h 659131"/>
              <a:gd name="connsiteX147" fmla="*/ 389908 w 1261746"/>
              <a:gd name="connsiteY147" fmla="*/ 418240 h 659131"/>
              <a:gd name="connsiteX148" fmla="*/ 361447 w 1261746"/>
              <a:gd name="connsiteY148" fmla="*/ 389788 h 659131"/>
              <a:gd name="connsiteX149" fmla="*/ 389908 w 1261746"/>
              <a:gd name="connsiteY149" fmla="*/ 361336 h 659131"/>
              <a:gd name="connsiteX150" fmla="*/ 269426 w 1261746"/>
              <a:gd name="connsiteY150" fmla="*/ 361336 h 659131"/>
              <a:gd name="connsiteX151" fmla="*/ 297887 w 1261746"/>
              <a:gd name="connsiteY151" fmla="*/ 389788 h 659131"/>
              <a:gd name="connsiteX152" fmla="*/ 269426 w 1261746"/>
              <a:gd name="connsiteY152" fmla="*/ 418240 h 659131"/>
              <a:gd name="connsiteX153" fmla="*/ 240965 w 1261746"/>
              <a:gd name="connsiteY153" fmla="*/ 389788 h 659131"/>
              <a:gd name="connsiteX154" fmla="*/ 269426 w 1261746"/>
              <a:gd name="connsiteY154" fmla="*/ 361336 h 659131"/>
              <a:gd name="connsiteX155" fmla="*/ 148943 w 1261746"/>
              <a:gd name="connsiteY155" fmla="*/ 361336 h 659131"/>
              <a:gd name="connsiteX156" fmla="*/ 177404 w 1261746"/>
              <a:gd name="connsiteY156" fmla="*/ 389788 h 659131"/>
              <a:gd name="connsiteX157" fmla="*/ 148943 w 1261746"/>
              <a:gd name="connsiteY157" fmla="*/ 418240 h 659131"/>
              <a:gd name="connsiteX158" fmla="*/ 120482 w 1261746"/>
              <a:gd name="connsiteY158" fmla="*/ 389788 h 659131"/>
              <a:gd name="connsiteX159" fmla="*/ 148943 w 1261746"/>
              <a:gd name="connsiteY159" fmla="*/ 361336 h 659131"/>
              <a:gd name="connsiteX160" fmla="*/ 28461 w 1261746"/>
              <a:gd name="connsiteY160" fmla="*/ 361336 h 659131"/>
              <a:gd name="connsiteX161" fmla="*/ 56922 w 1261746"/>
              <a:gd name="connsiteY161" fmla="*/ 389788 h 659131"/>
              <a:gd name="connsiteX162" fmla="*/ 28461 w 1261746"/>
              <a:gd name="connsiteY162" fmla="*/ 418240 h 659131"/>
              <a:gd name="connsiteX163" fmla="*/ 0 w 1261746"/>
              <a:gd name="connsiteY163" fmla="*/ 389788 h 659131"/>
              <a:gd name="connsiteX164" fmla="*/ 28461 w 1261746"/>
              <a:gd name="connsiteY164" fmla="*/ 361336 h 659131"/>
              <a:gd name="connsiteX165" fmla="*/ 1233285 w 1261746"/>
              <a:gd name="connsiteY165" fmla="*/ 240891 h 659131"/>
              <a:gd name="connsiteX166" fmla="*/ 1261746 w 1261746"/>
              <a:gd name="connsiteY166" fmla="*/ 269343 h 659131"/>
              <a:gd name="connsiteX167" fmla="*/ 1233285 w 1261746"/>
              <a:gd name="connsiteY167" fmla="*/ 297795 h 659131"/>
              <a:gd name="connsiteX168" fmla="*/ 1204824 w 1261746"/>
              <a:gd name="connsiteY168" fmla="*/ 269343 h 659131"/>
              <a:gd name="connsiteX169" fmla="*/ 1233285 w 1261746"/>
              <a:gd name="connsiteY169" fmla="*/ 240891 h 659131"/>
              <a:gd name="connsiteX170" fmla="*/ 1112803 w 1261746"/>
              <a:gd name="connsiteY170" fmla="*/ 240891 h 659131"/>
              <a:gd name="connsiteX171" fmla="*/ 1141264 w 1261746"/>
              <a:gd name="connsiteY171" fmla="*/ 269343 h 659131"/>
              <a:gd name="connsiteX172" fmla="*/ 1112803 w 1261746"/>
              <a:gd name="connsiteY172" fmla="*/ 297795 h 659131"/>
              <a:gd name="connsiteX173" fmla="*/ 1084342 w 1261746"/>
              <a:gd name="connsiteY173" fmla="*/ 269343 h 659131"/>
              <a:gd name="connsiteX174" fmla="*/ 1112803 w 1261746"/>
              <a:gd name="connsiteY174" fmla="*/ 240891 h 659131"/>
              <a:gd name="connsiteX175" fmla="*/ 992320 w 1261746"/>
              <a:gd name="connsiteY175" fmla="*/ 240891 h 659131"/>
              <a:gd name="connsiteX176" fmla="*/ 1020781 w 1261746"/>
              <a:gd name="connsiteY176" fmla="*/ 269343 h 659131"/>
              <a:gd name="connsiteX177" fmla="*/ 992320 w 1261746"/>
              <a:gd name="connsiteY177" fmla="*/ 297795 h 659131"/>
              <a:gd name="connsiteX178" fmla="*/ 963859 w 1261746"/>
              <a:gd name="connsiteY178" fmla="*/ 269343 h 659131"/>
              <a:gd name="connsiteX179" fmla="*/ 992320 w 1261746"/>
              <a:gd name="connsiteY179" fmla="*/ 240891 h 659131"/>
              <a:gd name="connsiteX180" fmla="*/ 871838 w 1261746"/>
              <a:gd name="connsiteY180" fmla="*/ 240891 h 659131"/>
              <a:gd name="connsiteX181" fmla="*/ 900299 w 1261746"/>
              <a:gd name="connsiteY181" fmla="*/ 269343 h 659131"/>
              <a:gd name="connsiteX182" fmla="*/ 871838 w 1261746"/>
              <a:gd name="connsiteY182" fmla="*/ 297795 h 659131"/>
              <a:gd name="connsiteX183" fmla="*/ 843377 w 1261746"/>
              <a:gd name="connsiteY183" fmla="*/ 269343 h 659131"/>
              <a:gd name="connsiteX184" fmla="*/ 871838 w 1261746"/>
              <a:gd name="connsiteY184" fmla="*/ 240891 h 659131"/>
              <a:gd name="connsiteX185" fmla="*/ 751356 w 1261746"/>
              <a:gd name="connsiteY185" fmla="*/ 240891 h 659131"/>
              <a:gd name="connsiteX186" fmla="*/ 779817 w 1261746"/>
              <a:gd name="connsiteY186" fmla="*/ 269343 h 659131"/>
              <a:gd name="connsiteX187" fmla="*/ 751356 w 1261746"/>
              <a:gd name="connsiteY187" fmla="*/ 297795 h 659131"/>
              <a:gd name="connsiteX188" fmla="*/ 722895 w 1261746"/>
              <a:gd name="connsiteY188" fmla="*/ 269343 h 659131"/>
              <a:gd name="connsiteX189" fmla="*/ 751356 w 1261746"/>
              <a:gd name="connsiteY189" fmla="*/ 240891 h 659131"/>
              <a:gd name="connsiteX190" fmla="*/ 630873 w 1261746"/>
              <a:gd name="connsiteY190" fmla="*/ 240891 h 659131"/>
              <a:gd name="connsiteX191" fmla="*/ 659334 w 1261746"/>
              <a:gd name="connsiteY191" fmla="*/ 269343 h 659131"/>
              <a:gd name="connsiteX192" fmla="*/ 630873 w 1261746"/>
              <a:gd name="connsiteY192" fmla="*/ 297795 h 659131"/>
              <a:gd name="connsiteX193" fmla="*/ 602412 w 1261746"/>
              <a:gd name="connsiteY193" fmla="*/ 269343 h 659131"/>
              <a:gd name="connsiteX194" fmla="*/ 630873 w 1261746"/>
              <a:gd name="connsiteY194" fmla="*/ 240891 h 659131"/>
              <a:gd name="connsiteX195" fmla="*/ 510391 w 1261746"/>
              <a:gd name="connsiteY195" fmla="*/ 240891 h 659131"/>
              <a:gd name="connsiteX196" fmla="*/ 538852 w 1261746"/>
              <a:gd name="connsiteY196" fmla="*/ 269343 h 659131"/>
              <a:gd name="connsiteX197" fmla="*/ 510391 w 1261746"/>
              <a:gd name="connsiteY197" fmla="*/ 297795 h 659131"/>
              <a:gd name="connsiteX198" fmla="*/ 481930 w 1261746"/>
              <a:gd name="connsiteY198" fmla="*/ 269343 h 659131"/>
              <a:gd name="connsiteX199" fmla="*/ 510391 w 1261746"/>
              <a:gd name="connsiteY199" fmla="*/ 240891 h 659131"/>
              <a:gd name="connsiteX200" fmla="*/ 389908 w 1261746"/>
              <a:gd name="connsiteY200" fmla="*/ 240891 h 659131"/>
              <a:gd name="connsiteX201" fmla="*/ 418369 w 1261746"/>
              <a:gd name="connsiteY201" fmla="*/ 269343 h 659131"/>
              <a:gd name="connsiteX202" fmla="*/ 389908 w 1261746"/>
              <a:gd name="connsiteY202" fmla="*/ 297795 h 659131"/>
              <a:gd name="connsiteX203" fmla="*/ 361447 w 1261746"/>
              <a:gd name="connsiteY203" fmla="*/ 269343 h 659131"/>
              <a:gd name="connsiteX204" fmla="*/ 389908 w 1261746"/>
              <a:gd name="connsiteY204" fmla="*/ 240891 h 659131"/>
              <a:gd name="connsiteX205" fmla="*/ 269426 w 1261746"/>
              <a:gd name="connsiteY205" fmla="*/ 240891 h 659131"/>
              <a:gd name="connsiteX206" fmla="*/ 297887 w 1261746"/>
              <a:gd name="connsiteY206" fmla="*/ 269343 h 659131"/>
              <a:gd name="connsiteX207" fmla="*/ 269426 w 1261746"/>
              <a:gd name="connsiteY207" fmla="*/ 297795 h 659131"/>
              <a:gd name="connsiteX208" fmla="*/ 240965 w 1261746"/>
              <a:gd name="connsiteY208" fmla="*/ 269343 h 659131"/>
              <a:gd name="connsiteX209" fmla="*/ 269426 w 1261746"/>
              <a:gd name="connsiteY209" fmla="*/ 240891 h 659131"/>
              <a:gd name="connsiteX210" fmla="*/ 148943 w 1261746"/>
              <a:gd name="connsiteY210" fmla="*/ 240891 h 659131"/>
              <a:gd name="connsiteX211" fmla="*/ 177404 w 1261746"/>
              <a:gd name="connsiteY211" fmla="*/ 269343 h 659131"/>
              <a:gd name="connsiteX212" fmla="*/ 148943 w 1261746"/>
              <a:gd name="connsiteY212" fmla="*/ 297795 h 659131"/>
              <a:gd name="connsiteX213" fmla="*/ 120482 w 1261746"/>
              <a:gd name="connsiteY213" fmla="*/ 269343 h 659131"/>
              <a:gd name="connsiteX214" fmla="*/ 148943 w 1261746"/>
              <a:gd name="connsiteY214" fmla="*/ 240891 h 659131"/>
              <a:gd name="connsiteX215" fmla="*/ 28461 w 1261746"/>
              <a:gd name="connsiteY215" fmla="*/ 240891 h 659131"/>
              <a:gd name="connsiteX216" fmla="*/ 56922 w 1261746"/>
              <a:gd name="connsiteY216" fmla="*/ 269343 h 659131"/>
              <a:gd name="connsiteX217" fmla="*/ 28461 w 1261746"/>
              <a:gd name="connsiteY217" fmla="*/ 297795 h 659131"/>
              <a:gd name="connsiteX218" fmla="*/ 0 w 1261746"/>
              <a:gd name="connsiteY218" fmla="*/ 269343 h 659131"/>
              <a:gd name="connsiteX219" fmla="*/ 28461 w 1261746"/>
              <a:gd name="connsiteY219" fmla="*/ 240891 h 659131"/>
              <a:gd name="connsiteX220" fmla="*/ 1233285 w 1261746"/>
              <a:gd name="connsiteY220" fmla="*/ 120445 h 659131"/>
              <a:gd name="connsiteX221" fmla="*/ 1261746 w 1261746"/>
              <a:gd name="connsiteY221" fmla="*/ 148897 h 659131"/>
              <a:gd name="connsiteX222" fmla="*/ 1233285 w 1261746"/>
              <a:gd name="connsiteY222" fmla="*/ 177349 h 659131"/>
              <a:gd name="connsiteX223" fmla="*/ 1204824 w 1261746"/>
              <a:gd name="connsiteY223" fmla="*/ 148897 h 659131"/>
              <a:gd name="connsiteX224" fmla="*/ 1233285 w 1261746"/>
              <a:gd name="connsiteY224" fmla="*/ 120445 h 659131"/>
              <a:gd name="connsiteX225" fmla="*/ 1112803 w 1261746"/>
              <a:gd name="connsiteY225" fmla="*/ 120445 h 659131"/>
              <a:gd name="connsiteX226" fmla="*/ 1141264 w 1261746"/>
              <a:gd name="connsiteY226" fmla="*/ 148897 h 659131"/>
              <a:gd name="connsiteX227" fmla="*/ 1112803 w 1261746"/>
              <a:gd name="connsiteY227" fmla="*/ 177349 h 659131"/>
              <a:gd name="connsiteX228" fmla="*/ 1084342 w 1261746"/>
              <a:gd name="connsiteY228" fmla="*/ 148897 h 659131"/>
              <a:gd name="connsiteX229" fmla="*/ 1112803 w 1261746"/>
              <a:gd name="connsiteY229" fmla="*/ 120445 h 659131"/>
              <a:gd name="connsiteX230" fmla="*/ 992320 w 1261746"/>
              <a:gd name="connsiteY230" fmla="*/ 120445 h 659131"/>
              <a:gd name="connsiteX231" fmla="*/ 1020781 w 1261746"/>
              <a:gd name="connsiteY231" fmla="*/ 148897 h 659131"/>
              <a:gd name="connsiteX232" fmla="*/ 992320 w 1261746"/>
              <a:gd name="connsiteY232" fmla="*/ 177349 h 659131"/>
              <a:gd name="connsiteX233" fmla="*/ 963859 w 1261746"/>
              <a:gd name="connsiteY233" fmla="*/ 148897 h 659131"/>
              <a:gd name="connsiteX234" fmla="*/ 992320 w 1261746"/>
              <a:gd name="connsiteY234" fmla="*/ 120445 h 659131"/>
              <a:gd name="connsiteX235" fmla="*/ 871838 w 1261746"/>
              <a:gd name="connsiteY235" fmla="*/ 120445 h 659131"/>
              <a:gd name="connsiteX236" fmla="*/ 900299 w 1261746"/>
              <a:gd name="connsiteY236" fmla="*/ 148897 h 659131"/>
              <a:gd name="connsiteX237" fmla="*/ 871838 w 1261746"/>
              <a:gd name="connsiteY237" fmla="*/ 177349 h 659131"/>
              <a:gd name="connsiteX238" fmla="*/ 843377 w 1261746"/>
              <a:gd name="connsiteY238" fmla="*/ 148897 h 659131"/>
              <a:gd name="connsiteX239" fmla="*/ 871838 w 1261746"/>
              <a:gd name="connsiteY239" fmla="*/ 120445 h 659131"/>
              <a:gd name="connsiteX240" fmla="*/ 751356 w 1261746"/>
              <a:gd name="connsiteY240" fmla="*/ 120445 h 659131"/>
              <a:gd name="connsiteX241" fmla="*/ 779817 w 1261746"/>
              <a:gd name="connsiteY241" fmla="*/ 148897 h 659131"/>
              <a:gd name="connsiteX242" fmla="*/ 751356 w 1261746"/>
              <a:gd name="connsiteY242" fmla="*/ 177349 h 659131"/>
              <a:gd name="connsiteX243" fmla="*/ 722895 w 1261746"/>
              <a:gd name="connsiteY243" fmla="*/ 148897 h 659131"/>
              <a:gd name="connsiteX244" fmla="*/ 751356 w 1261746"/>
              <a:gd name="connsiteY244" fmla="*/ 120445 h 659131"/>
              <a:gd name="connsiteX245" fmla="*/ 630873 w 1261746"/>
              <a:gd name="connsiteY245" fmla="*/ 120445 h 659131"/>
              <a:gd name="connsiteX246" fmla="*/ 659334 w 1261746"/>
              <a:gd name="connsiteY246" fmla="*/ 148897 h 659131"/>
              <a:gd name="connsiteX247" fmla="*/ 630873 w 1261746"/>
              <a:gd name="connsiteY247" fmla="*/ 177349 h 659131"/>
              <a:gd name="connsiteX248" fmla="*/ 602412 w 1261746"/>
              <a:gd name="connsiteY248" fmla="*/ 148897 h 659131"/>
              <a:gd name="connsiteX249" fmla="*/ 630873 w 1261746"/>
              <a:gd name="connsiteY249" fmla="*/ 120445 h 659131"/>
              <a:gd name="connsiteX250" fmla="*/ 510391 w 1261746"/>
              <a:gd name="connsiteY250" fmla="*/ 120445 h 659131"/>
              <a:gd name="connsiteX251" fmla="*/ 538852 w 1261746"/>
              <a:gd name="connsiteY251" fmla="*/ 148897 h 659131"/>
              <a:gd name="connsiteX252" fmla="*/ 510391 w 1261746"/>
              <a:gd name="connsiteY252" fmla="*/ 177349 h 659131"/>
              <a:gd name="connsiteX253" fmla="*/ 481930 w 1261746"/>
              <a:gd name="connsiteY253" fmla="*/ 148897 h 659131"/>
              <a:gd name="connsiteX254" fmla="*/ 510391 w 1261746"/>
              <a:gd name="connsiteY254" fmla="*/ 120445 h 659131"/>
              <a:gd name="connsiteX255" fmla="*/ 389908 w 1261746"/>
              <a:gd name="connsiteY255" fmla="*/ 120445 h 659131"/>
              <a:gd name="connsiteX256" fmla="*/ 418369 w 1261746"/>
              <a:gd name="connsiteY256" fmla="*/ 148897 h 659131"/>
              <a:gd name="connsiteX257" fmla="*/ 389908 w 1261746"/>
              <a:gd name="connsiteY257" fmla="*/ 177349 h 659131"/>
              <a:gd name="connsiteX258" fmla="*/ 361447 w 1261746"/>
              <a:gd name="connsiteY258" fmla="*/ 148897 h 659131"/>
              <a:gd name="connsiteX259" fmla="*/ 389908 w 1261746"/>
              <a:gd name="connsiteY259" fmla="*/ 120445 h 659131"/>
              <a:gd name="connsiteX260" fmla="*/ 269426 w 1261746"/>
              <a:gd name="connsiteY260" fmla="*/ 120445 h 659131"/>
              <a:gd name="connsiteX261" fmla="*/ 297887 w 1261746"/>
              <a:gd name="connsiteY261" fmla="*/ 148897 h 659131"/>
              <a:gd name="connsiteX262" fmla="*/ 269426 w 1261746"/>
              <a:gd name="connsiteY262" fmla="*/ 177349 h 659131"/>
              <a:gd name="connsiteX263" fmla="*/ 240965 w 1261746"/>
              <a:gd name="connsiteY263" fmla="*/ 148897 h 659131"/>
              <a:gd name="connsiteX264" fmla="*/ 269426 w 1261746"/>
              <a:gd name="connsiteY264" fmla="*/ 120445 h 659131"/>
              <a:gd name="connsiteX265" fmla="*/ 148943 w 1261746"/>
              <a:gd name="connsiteY265" fmla="*/ 120445 h 659131"/>
              <a:gd name="connsiteX266" fmla="*/ 177404 w 1261746"/>
              <a:gd name="connsiteY266" fmla="*/ 148897 h 659131"/>
              <a:gd name="connsiteX267" fmla="*/ 148943 w 1261746"/>
              <a:gd name="connsiteY267" fmla="*/ 177349 h 659131"/>
              <a:gd name="connsiteX268" fmla="*/ 120482 w 1261746"/>
              <a:gd name="connsiteY268" fmla="*/ 148897 h 659131"/>
              <a:gd name="connsiteX269" fmla="*/ 148943 w 1261746"/>
              <a:gd name="connsiteY269" fmla="*/ 120445 h 659131"/>
              <a:gd name="connsiteX270" fmla="*/ 28461 w 1261746"/>
              <a:gd name="connsiteY270" fmla="*/ 120445 h 659131"/>
              <a:gd name="connsiteX271" fmla="*/ 56922 w 1261746"/>
              <a:gd name="connsiteY271" fmla="*/ 148897 h 659131"/>
              <a:gd name="connsiteX272" fmla="*/ 28461 w 1261746"/>
              <a:gd name="connsiteY272" fmla="*/ 177349 h 659131"/>
              <a:gd name="connsiteX273" fmla="*/ 0 w 1261746"/>
              <a:gd name="connsiteY273" fmla="*/ 148897 h 659131"/>
              <a:gd name="connsiteX274" fmla="*/ 28461 w 1261746"/>
              <a:gd name="connsiteY274" fmla="*/ 120445 h 659131"/>
              <a:gd name="connsiteX275" fmla="*/ 1233285 w 1261746"/>
              <a:gd name="connsiteY275" fmla="*/ 0 h 659131"/>
              <a:gd name="connsiteX276" fmla="*/ 1261746 w 1261746"/>
              <a:gd name="connsiteY276" fmla="*/ 28452 h 659131"/>
              <a:gd name="connsiteX277" fmla="*/ 1233285 w 1261746"/>
              <a:gd name="connsiteY277" fmla="*/ 56904 h 659131"/>
              <a:gd name="connsiteX278" fmla="*/ 1204824 w 1261746"/>
              <a:gd name="connsiteY278" fmla="*/ 28452 h 659131"/>
              <a:gd name="connsiteX279" fmla="*/ 1233285 w 1261746"/>
              <a:gd name="connsiteY279" fmla="*/ 0 h 659131"/>
              <a:gd name="connsiteX280" fmla="*/ 1112803 w 1261746"/>
              <a:gd name="connsiteY280" fmla="*/ 0 h 659131"/>
              <a:gd name="connsiteX281" fmla="*/ 1141264 w 1261746"/>
              <a:gd name="connsiteY281" fmla="*/ 28452 h 659131"/>
              <a:gd name="connsiteX282" fmla="*/ 1112803 w 1261746"/>
              <a:gd name="connsiteY282" fmla="*/ 56904 h 659131"/>
              <a:gd name="connsiteX283" fmla="*/ 1084342 w 1261746"/>
              <a:gd name="connsiteY283" fmla="*/ 28452 h 659131"/>
              <a:gd name="connsiteX284" fmla="*/ 1112803 w 1261746"/>
              <a:gd name="connsiteY284" fmla="*/ 0 h 659131"/>
              <a:gd name="connsiteX285" fmla="*/ 992320 w 1261746"/>
              <a:gd name="connsiteY285" fmla="*/ 0 h 659131"/>
              <a:gd name="connsiteX286" fmla="*/ 1020781 w 1261746"/>
              <a:gd name="connsiteY286" fmla="*/ 28452 h 659131"/>
              <a:gd name="connsiteX287" fmla="*/ 992320 w 1261746"/>
              <a:gd name="connsiteY287" fmla="*/ 56904 h 659131"/>
              <a:gd name="connsiteX288" fmla="*/ 963859 w 1261746"/>
              <a:gd name="connsiteY288" fmla="*/ 28452 h 659131"/>
              <a:gd name="connsiteX289" fmla="*/ 992320 w 1261746"/>
              <a:gd name="connsiteY289" fmla="*/ 0 h 659131"/>
              <a:gd name="connsiteX290" fmla="*/ 871838 w 1261746"/>
              <a:gd name="connsiteY290" fmla="*/ 0 h 659131"/>
              <a:gd name="connsiteX291" fmla="*/ 900299 w 1261746"/>
              <a:gd name="connsiteY291" fmla="*/ 28452 h 659131"/>
              <a:gd name="connsiteX292" fmla="*/ 871838 w 1261746"/>
              <a:gd name="connsiteY292" fmla="*/ 56904 h 659131"/>
              <a:gd name="connsiteX293" fmla="*/ 843377 w 1261746"/>
              <a:gd name="connsiteY293" fmla="*/ 28452 h 659131"/>
              <a:gd name="connsiteX294" fmla="*/ 871838 w 1261746"/>
              <a:gd name="connsiteY294" fmla="*/ 0 h 659131"/>
              <a:gd name="connsiteX295" fmla="*/ 751356 w 1261746"/>
              <a:gd name="connsiteY295" fmla="*/ 0 h 659131"/>
              <a:gd name="connsiteX296" fmla="*/ 779817 w 1261746"/>
              <a:gd name="connsiteY296" fmla="*/ 28452 h 659131"/>
              <a:gd name="connsiteX297" fmla="*/ 751356 w 1261746"/>
              <a:gd name="connsiteY297" fmla="*/ 56904 h 659131"/>
              <a:gd name="connsiteX298" fmla="*/ 722895 w 1261746"/>
              <a:gd name="connsiteY298" fmla="*/ 28452 h 659131"/>
              <a:gd name="connsiteX299" fmla="*/ 751356 w 1261746"/>
              <a:gd name="connsiteY299" fmla="*/ 0 h 659131"/>
              <a:gd name="connsiteX300" fmla="*/ 630873 w 1261746"/>
              <a:gd name="connsiteY300" fmla="*/ 0 h 659131"/>
              <a:gd name="connsiteX301" fmla="*/ 659334 w 1261746"/>
              <a:gd name="connsiteY301" fmla="*/ 28452 h 659131"/>
              <a:gd name="connsiteX302" fmla="*/ 630873 w 1261746"/>
              <a:gd name="connsiteY302" fmla="*/ 56904 h 659131"/>
              <a:gd name="connsiteX303" fmla="*/ 602412 w 1261746"/>
              <a:gd name="connsiteY303" fmla="*/ 28452 h 659131"/>
              <a:gd name="connsiteX304" fmla="*/ 630873 w 1261746"/>
              <a:gd name="connsiteY304" fmla="*/ 0 h 659131"/>
              <a:gd name="connsiteX305" fmla="*/ 510391 w 1261746"/>
              <a:gd name="connsiteY305" fmla="*/ 0 h 659131"/>
              <a:gd name="connsiteX306" fmla="*/ 538852 w 1261746"/>
              <a:gd name="connsiteY306" fmla="*/ 28452 h 659131"/>
              <a:gd name="connsiteX307" fmla="*/ 510391 w 1261746"/>
              <a:gd name="connsiteY307" fmla="*/ 56904 h 659131"/>
              <a:gd name="connsiteX308" fmla="*/ 481930 w 1261746"/>
              <a:gd name="connsiteY308" fmla="*/ 28452 h 659131"/>
              <a:gd name="connsiteX309" fmla="*/ 510391 w 1261746"/>
              <a:gd name="connsiteY309" fmla="*/ 0 h 659131"/>
              <a:gd name="connsiteX310" fmla="*/ 389908 w 1261746"/>
              <a:gd name="connsiteY310" fmla="*/ 0 h 659131"/>
              <a:gd name="connsiteX311" fmla="*/ 418369 w 1261746"/>
              <a:gd name="connsiteY311" fmla="*/ 28452 h 659131"/>
              <a:gd name="connsiteX312" fmla="*/ 389908 w 1261746"/>
              <a:gd name="connsiteY312" fmla="*/ 56904 h 659131"/>
              <a:gd name="connsiteX313" fmla="*/ 361447 w 1261746"/>
              <a:gd name="connsiteY313" fmla="*/ 28452 h 659131"/>
              <a:gd name="connsiteX314" fmla="*/ 389908 w 1261746"/>
              <a:gd name="connsiteY314" fmla="*/ 0 h 659131"/>
              <a:gd name="connsiteX315" fmla="*/ 269426 w 1261746"/>
              <a:gd name="connsiteY315" fmla="*/ 0 h 659131"/>
              <a:gd name="connsiteX316" fmla="*/ 297887 w 1261746"/>
              <a:gd name="connsiteY316" fmla="*/ 28452 h 659131"/>
              <a:gd name="connsiteX317" fmla="*/ 269426 w 1261746"/>
              <a:gd name="connsiteY317" fmla="*/ 56904 h 659131"/>
              <a:gd name="connsiteX318" fmla="*/ 240965 w 1261746"/>
              <a:gd name="connsiteY318" fmla="*/ 28452 h 659131"/>
              <a:gd name="connsiteX319" fmla="*/ 269426 w 1261746"/>
              <a:gd name="connsiteY319" fmla="*/ 0 h 659131"/>
              <a:gd name="connsiteX320" fmla="*/ 148943 w 1261746"/>
              <a:gd name="connsiteY320" fmla="*/ 0 h 659131"/>
              <a:gd name="connsiteX321" fmla="*/ 177404 w 1261746"/>
              <a:gd name="connsiteY321" fmla="*/ 28452 h 659131"/>
              <a:gd name="connsiteX322" fmla="*/ 148943 w 1261746"/>
              <a:gd name="connsiteY322" fmla="*/ 56904 h 659131"/>
              <a:gd name="connsiteX323" fmla="*/ 120482 w 1261746"/>
              <a:gd name="connsiteY323" fmla="*/ 28452 h 659131"/>
              <a:gd name="connsiteX324" fmla="*/ 148943 w 1261746"/>
              <a:gd name="connsiteY324" fmla="*/ 0 h 659131"/>
              <a:gd name="connsiteX325" fmla="*/ 28461 w 1261746"/>
              <a:gd name="connsiteY325" fmla="*/ 0 h 659131"/>
              <a:gd name="connsiteX326" fmla="*/ 56922 w 1261746"/>
              <a:gd name="connsiteY326" fmla="*/ 28452 h 659131"/>
              <a:gd name="connsiteX327" fmla="*/ 28461 w 1261746"/>
              <a:gd name="connsiteY327" fmla="*/ 56904 h 659131"/>
              <a:gd name="connsiteX328" fmla="*/ 0 w 1261746"/>
              <a:gd name="connsiteY328" fmla="*/ 28452 h 659131"/>
              <a:gd name="connsiteX329" fmla="*/ 28461 w 1261746"/>
              <a:gd name="connsiteY329" fmla="*/ 0 h 65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</a:cxnLst>
            <a:rect l="l" t="t" r="r" b="b"/>
            <a:pathLst>
              <a:path w="1261746" h="659131">
                <a:moveTo>
                  <a:pt x="1233285" y="602227"/>
                </a:moveTo>
                <a:cubicBezTo>
                  <a:pt x="1249004" y="602227"/>
                  <a:pt x="1261746" y="614965"/>
                  <a:pt x="1261746" y="630679"/>
                </a:cubicBezTo>
                <a:cubicBezTo>
                  <a:pt x="1261746" y="646393"/>
                  <a:pt x="1249004" y="659131"/>
                  <a:pt x="1233285" y="659131"/>
                </a:cubicBezTo>
                <a:cubicBezTo>
                  <a:pt x="1217566" y="659131"/>
                  <a:pt x="1204824" y="646393"/>
                  <a:pt x="1204824" y="630679"/>
                </a:cubicBezTo>
                <a:cubicBezTo>
                  <a:pt x="1204824" y="614965"/>
                  <a:pt x="1217566" y="602227"/>
                  <a:pt x="1233285" y="602227"/>
                </a:cubicBezTo>
                <a:close/>
                <a:moveTo>
                  <a:pt x="1112803" y="602227"/>
                </a:moveTo>
                <a:cubicBezTo>
                  <a:pt x="1128522" y="602227"/>
                  <a:pt x="1141264" y="614965"/>
                  <a:pt x="1141264" y="630679"/>
                </a:cubicBezTo>
                <a:cubicBezTo>
                  <a:pt x="1141264" y="646393"/>
                  <a:pt x="1128522" y="659131"/>
                  <a:pt x="1112803" y="659131"/>
                </a:cubicBezTo>
                <a:cubicBezTo>
                  <a:pt x="1097084" y="659131"/>
                  <a:pt x="1084342" y="646393"/>
                  <a:pt x="1084342" y="630679"/>
                </a:cubicBezTo>
                <a:cubicBezTo>
                  <a:pt x="1084342" y="614965"/>
                  <a:pt x="1097084" y="602227"/>
                  <a:pt x="1112803" y="602227"/>
                </a:cubicBezTo>
                <a:close/>
                <a:moveTo>
                  <a:pt x="992320" y="602227"/>
                </a:moveTo>
                <a:cubicBezTo>
                  <a:pt x="1008039" y="602227"/>
                  <a:pt x="1020781" y="614965"/>
                  <a:pt x="1020781" y="630679"/>
                </a:cubicBezTo>
                <a:cubicBezTo>
                  <a:pt x="1020781" y="646393"/>
                  <a:pt x="1008039" y="659131"/>
                  <a:pt x="992320" y="659131"/>
                </a:cubicBezTo>
                <a:cubicBezTo>
                  <a:pt x="976601" y="659131"/>
                  <a:pt x="963859" y="646393"/>
                  <a:pt x="963859" y="630679"/>
                </a:cubicBezTo>
                <a:cubicBezTo>
                  <a:pt x="963859" y="614965"/>
                  <a:pt x="976601" y="602227"/>
                  <a:pt x="992320" y="602227"/>
                </a:cubicBezTo>
                <a:close/>
                <a:moveTo>
                  <a:pt x="871838" y="602227"/>
                </a:moveTo>
                <a:cubicBezTo>
                  <a:pt x="887557" y="602227"/>
                  <a:pt x="900299" y="614965"/>
                  <a:pt x="900299" y="630679"/>
                </a:cubicBezTo>
                <a:cubicBezTo>
                  <a:pt x="900299" y="646393"/>
                  <a:pt x="887557" y="659131"/>
                  <a:pt x="871838" y="659131"/>
                </a:cubicBezTo>
                <a:cubicBezTo>
                  <a:pt x="856119" y="659131"/>
                  <a:pt x="843377" y="646393"/>
                  <a:pt x="843377" y="630679"/>
                </a:cubicBezTo>
                <a:cubicBezTo>
                  <a:pt x="843377" y="614965"/>
                  <a:pt x="856119" y="602227"/>
                  <a:pt x="871838" y="602227"/>
                </a:cubicBezTo>
                <a:close/>
                <a:moveTo>
                  <a:pt x="751356" y="602227"/>
                </a:moveTo>
                <a:cubicBezTo>
                  <a:pt x="767075" y="602227"/>
                  <a:pt x="779817" y="614965"/>
                  <a:pt x="779817" y="630679"/>
                </a:cubicBezTo>
                <a:cubicBezTo>
                  <a:pt x="779817" y="646393"/>
                  <a:pt x="767075" y="659131"/>
                  <a:pt x="751356" y="659131"/>
                </a:cubicBezTo>
                <a:cubicBezTo>
                  <a:pt x="735637" y="659131"/>
                  <a:pt x="722895" y="646393"/>
                  <a:pt x="722895" y="630679"/>
                </a:cubicBezTo>
                <a:cubicBezTo>
                  <a:pt x="722895" y="614965"/>
                  <a:pt x="735637" y="602227"/>
                  <a:pt x="751356" y="602227"/>
                </a:cubicBezTo>
                <a:close/>
                <a:moveTo>
                  <a:pt x="630873" y="602227"/>
                </a:moveTo>
                <a:cubicBezTo>
                  <a:pt x="646592" y="602227"/>
                  <a:pt x="659334" y="614965"/>
                  <a:pt x="659334" y="630679"/>
                </a:cubicBezTo>
                <a:cubicBezTo>
                  <a:pt x="659334" y="646393"/>
                  <a:pt x="646592" y="659131"/>
                  <a:pt x="630873" y="659131"/>
                </a:cubicBezTo>
                <a:cubicBezTo>
                  <a:pt x="615154" y="659131"/>
                  <a:pt x="602412" y="646393"/>
                  <a:pt x="602412" y="630679"/>
                </a:cubicBezTo>
                <a:cubicBezTo>
                  <a:pt x="602412" y="614965"/>
                  <a:pt x="615154" y="602227"/>
                  <a:pt x="630873" y="602227"/>
                </a:cubicBezTo>
                <a:close/>
                <a:moveTo>
                  <a:pt x="510391" y="602227"/>
                </a:moveTo>
                <a:cubicBezTo>
                  <a:pt x="526110" y="602227"/>
                  <a:pt x="538852" y="614965"/>
                  <a:pt x="538852" y="630679"/>
                </a:cubicBezTo>
                <a:cubicBezTo>
                  <a:pt x="538852" y="646393"/>
                  <a:pt x="526110" y="659131"/>
                  <a:pt x="510391" y="659131"/>
                </a:cubicBezTo>
                <a:cubicBezTo>
                  <a:pt x="494672" y="659131"/>
                  <a:pt x="481930" y="646393"/>
                  <a:pt x="481930" y="630679"/>
                </a:cubicBezTo>
                <a:cubicBezTo>
                  <a:pt x="481930" y="614965"/>
                  <a:pt x="494672" y="602227"/>
                  <a:pt x="510391" y="602227"/>
                </a:cubicBezTo>
                <a:close/>
                <a:moveTo>
                  <a:pt x="389908" y="602227"/>
                </a:moveTo>
                <a:cubicBezTo>
                  <a:pt x="405627" y="602227"/>
                  <a:pt x="418369" y="614965"/>
                  <a:pt x="418369" y="630679"/>
                </a:cubicBezTo>
                <a:cubicBezTo>
                  <a:pt x="418369" y="646393"/>
                  <a:pt x="405627" y="659131"/>
                  <a:pt x="389908" y="659131"/>
                </a:cubicBezTo>
                <a:cubicBezTo>
                  <a:pt x="374189" y="659131"/>
                  <a:pt x="361447" y="646393"/>
                  <a:pt x="361447" y="630679"/>
                </a:cubicBezTo>
                <a:cubicBezTo>
                  <a:pt x="361447" y="614965"/>
                  <a:pt x="374189" y="602227"/>
                  <a:pt x="389908" y="602227"/>
                </a:cubicBezTo>
                <a:close/>
                <a:moveTo>
                  <a:pt x="269426" y="602227"/>
                </a:moveTo>
                <a:cubicBezTo>
                  <a:pt x="285145" y="602227"/>
                  <a:pt x="297887" y="614965"/>
                  <a:pt x="297887" y="630679"/>
                </a:cubicBezTo>
                <a:cubicBezTo>
                  <a:pt x="297887" y="646393"/>
                  <a:pt x="285145" y="659131"/>
                  <a:pt x="269426" y="659131"/>
                </a:cubicBezTo>
                <a:cubicBezTo>
                  <a:pt x="253707" y="659131"/>
                  <a:pt x="240965" y="646393"/>
                  <a:pt x="240965" y="630679"/>
                </a:cubicBezTo>
                <a:cubicBezTo>
                  <a:pt x="240965" y="614965"/>
                  <a:pt x="253707" y="602227"/>
                  <a:pt x="269426" y="602227"/>
                </a:cubicBezTo>
                <a:close/>
                <a:moveTo>
                  <a:pt x="148943" y="602227"/>
                </a:moveTo>
                <a:cubicBezTo>
                  <a:pt x="164662" y="602227"/>
                  <a:pt x="177404" y="614965"/>
                  <a:pt x="177404" y="630679"/>
                </a:cubicBezTo>
                <a:cubicBezTo>
                  <a:pt x="177404" y="646393"/>
                  <a:pt x="164662" y="659131"/>
                  <a:pt x="148943" y="659131"/>
                </a:cubicBezTo>
                <a:cubicBezTo>
                  <a:pt x="133224" y="659131"/>
                  <a:pt x="120482" y="646393"/>
                  <a:pt x="120482" y="630679"/>
                </a:cubicBezTo>
                <a:cubicBezTo>
                  <a:pt x="120482" y="614965"/>
                  <a:pt x="133224" y="602227"/>
                  <a:pt x="148943" y="602227"/>
                </a:cubicBezTo>
                <a:close/>
                <a:moveTo>
                  <a:pt x="28461" y="602227"/>
                </a:moveTo>
                <a:cubicBezTo>
                  <a:pt x="44180" y="602227"/>
                  <a:pt x="56922" y="614965"/>
                  <a:pt x="56922" y="630679"/>
                </a:cubicBezTo>
                <a:cubicBezTo>
                  <a:pt x="56922" y="646393"/>
                  <a:pt x="44180" y="659131"/>
                  <a:pt x="28461" y="659131"/>
                </a:cubicBezTo>
                <a:cubicBezTo>
                  <a:pt x="12742" y="659131"/>
                  <a:pt x="0" y="646393"/>
                  <a:pt x="0" y="630679"/>
                </a:cubicBezTo>
                <a:cubicBezTo>
                  <a:pt x="0" y="614965"/>
                  <a:pt x="12742" y="602227"/>
                  <a:pt x="28461" y="602227"/>
                </a:cubicBezTo>
                <a:close/>
                <a:moveTo>
                  <a:pt x="1233285" y="481781"/>
                </a:moveTo>
                <a:cubicBezTo>
                  <a:pt x="1249004" y="481781"/>
                  <a:pt x="1261746" y="494519"/>
                  <a:pt x="1261746" y="510233"/>
                </a:cubicBezTo>
                <a:cubicBezTo>
                  <a:pt x="1261746" y="525947"/>
                  <a:pt x="1249004" y="538685"/>
                  <a:pt x="1233285" y="538685"/>
                </a:cubicBezTo>
                <a:cubicBezTo>
                  <a:pt x="1217566" y="538685"/>
                  <a:pt x="1204824" y="525947"/>
                  <a:pt x="1204824" y="510233"/>
                </a:cubicBezTo>
                <a:cubicBezTo>
                  <a:pt x="1204824" y="494519"/>
                  <a:pt x="1217566" y="481781"/>
                  <a:pt x="1233285" y="481781"/>
                </a:cubicBezTo>
                <a:close/>
                <a:moveTo>
                  <a:pt x="1112803" y="481781"/>
                </a:moveTo>
                <a:cubicBezTo>
                  <a:pt x="1128522" y="481781"/>
                  <a:pt x="1141264" y="494519"/>
                  <a:pt x="1141264" y="510233"/>
                </a:cubicBezTo>
                <a:cubicBezTo>
                  <a:pt x="1141264" y="525947"/>
                  <a:pt x="1128522" y="538685"/>
                  <a:pt x="1112803" y="538685"/>
                </a:cubicBezTo>
                <a:cubicBezTo>
                  <a:pt x="1097084" y="538685"/>
                  <a:pt x="1084342" y="525947"/>
                  <a:pt x="1084342" y="510233"/>
                </a:cubicBezTo>
                <a:cubicBezTo>
                  <a:pt x="1084342" y="494519"/>
                  <a:pt x="1097084" y="481781"/>
                  <a:pt x="1112803" y="481781"/>
                </a:cubicBezTo>
                <a:close/>
                <a:moveTo>
                  <a:pt x="992320" y="481781"/>
                </a:moveTo>
                <a:cubicBezTo>
                  <a:pt x="1008039" y="481781"/>
                  <a:pt x="1020781" y="494519"/>
                  <a:pt x="1020781" y="510233"/>
                </a:cubicBezTo>
                <a:cubicBezTo>
                  <a:pt x="1020781" y="525947"/>
                  <a:pt x="1008039" y="538685"/>
                  <a:pt x="992320" y="538685"/>
                </a:cubicBezTo>
                <a:cubicBezTo>
                  <a:pt x="976601" y="538685"/>
                  <a:pt x="963859" y="525947"/>
                  <a:pt x="963859" y="510233"/>
                </a:cubicBezTo>
                <a:cubicBezTo>
                  <a:pt x="963859" y="494519"/>
                  <a:pt x="976601" y="481781"/>
                  <a:pt x="992320" y="481781"/>
                </a:cubicBezTo>
                <a:close/>
                <a:moveTo>
                  <a:pt x="871838" y="481781"/>
                </a:moveTo>
                <a:cubicBezTo>
                  <a:pt x="887557" y="481781"/>
                  <a:pt x="900299" y="494519"/>
                  <a:pt x="900299" y="510233"/>
                </a:cubicBezTo>
                <a:cubicBezTo>
                  <a:pt x="900299" y="525947"/>
                  <a:pt x="887557" y="538685"/>
                  <a:pt x="871838" y="538685"/>
                </a:cubicBezTo>
                <a:cubicBezTo>
                  <a:pt x="856119" y="538685"/>
                  <a:pt x="843377" y="525947"/>
                  <a:pt x="843377" y="510233"/>
                </a:cubicBezTo>
                <a:cubicBezTo>
                  <a:pt x="843377" y="494519"/>
                  <a:pt x="856119" y="481781"/>
                  <a:pt x="871838" y="481781"/>
                </a:cubicBezTo>
                <a:close/>
                <a:moveTo>
                  <a:pt x="751356" y="481781"/>
                </a:moveTo>
                <a:cubicBezTo>
                  <a:pt x="767075" y="481781"/>
                  <a:pt x="779817" y="494519"/>
                  <a:pt x="779817" y="510233"/>
                </a:cubicBezTo>
                <a:cubicBezTo>
                  <a:pt x="779817" y="525947"/>
                  <a:pt x="767075" y="538685"/>
                  <a:pt x="751356" y="538685"/>
                </a:cubicBezTo>
                <a:cubicBezTo>
                  <a:pt x="735637" y="538685"/>
                  <a:pt x="722895" y="525947"/>
                  <a:pt x="722895" y="510233"/>
                </a:cubicBezTo>
                <a:cubicBezTo>
                  <a:pt x="722895" y="494519"/>
                  <a:pt x="735637" y="481781"/>
                  <a:pt x="751356" y="481781"/>
                </a:cubicBezTo>
                <a:close/>
                <a:moveTo>
                  <a:pt x="630873" y="481781"/>
                </a:moveTo>
                <a:cubicBezTo>
                  <a:pt x="646592" y="481781"/>
                  <a:pt x="659334" y="494519"/>
                  <a:pt x="659334" y="510233"/>
                </a:cubicBezTo>
                <a:cubicBezTo>
                  <a:pt x="659334" y="525947"/>
                  <a:pt x="646592" y="538685"/>
                  <a:pt x="630873" y="538685"/>
                </a:cubicBezTo>
                <a:cubicBezTo>
                  <a:pt x="615154" y="538685"/>
                  <a:pt x="602412" y="525947"/>
                  <a:pt x="602412" y="510233"/>
                </a:cubicBezTo>
                <a:cubicBezTo>
                  <a:pt x="602412" y="494519"/>
                  <a:pt x="615154" y="481781"/>
                  <a:pt x="630873" y="481781"/>
                </a:cubicBezTo>
                <a:close/>
                <a:moveTo>
                  <a:pt x="510391" y="481781"/>
                </a:moveTo>
                <a:cubicBezTo>
                  <a:pt x="526110" y="481781"/>
                  <a:pt x="538852" y="494519"/>
                  <a:pt x="538852" y="510233"/>
                </a:cubicBezTo>
                <a:cubicBezTo>
                  <a:pt x="538852" y="525947"/>
                  <a:pt x="526110" y="538685"/>
                  <a:pt x="510391" y="538685"/>
                </a:cubicBezTo>
                <a:cubicBezTo>
                  <a:pt x="494672" y="538685"/>
                  <a:pt x="481930" y="525947"/>
                  <a:pt x="481930" y="510233"/>
                </a:cubicBezTo>
                <a:cubicBezTo>
                  <a:pt x="481930" y="494519"/>
                  <a:pt x="494672" y="481781"/>
                  <a:pt x="510391" y="481781"/>
                </a:cubicBezTo>
                <a:close/>
                <a:moveTo>
                  <a:pt x="389908" y="481781"/>
                </a:moveTo>
                <a:cubicBezTo>
                  <a:pt x="405627" y="481781"/>
                  <a:pt x="418369" y="494519"/>
                  <a:pt x="418369" y="510233"/>
                </a:cubicBezTo>
                <a:cubicBezTo>
                  <a:pt x="418369" y="525947"/>
                  <a:pt x="405627" y="538685"/>
                  <a:pt x="389908" y="538685"/>
                </a:cubicBezTo>
                <a:cubicBezTo>
                  <a:pt x="374189" y="538685"/>
                  <a:pt x="361447" y="525947"/>
                  <a:pt x="361447" y="510233"/>
                </a:cubicBezTo>
                <a:cubicBezTo>
                  <a:pt x="361447" y="494519"/>
                  <a:pt x="374189" y="481781"/>
                  <a:pt x="389908" y="481781"/>
                </a:cubicBezTo>
                <a:close/>
                <a:moveTo>
                  <a:pt x="269426" y="481781"/>
                </a:moveTo>
                <a:cubicBezTo>
                  <a:pt x="285145" y="481781"/>
                  <a:pt x="297887" y="494519"/>
                  <a:pt x="297887" y="510233"/>
                </a:cubicBezTo>
                <a:cubicBezTo>
                  <a:pt x="297887" y="525947"/>
                  <a:pt x="285145" y="538685"/>
                  <a:pt x="269426" y="538685"/>
                </a:cubicBezTo>
                <a:cubicBezTo>
                  <a:pt x="253707" y="538685"/>
                  <a:pt x="240965" y="525947"/>
                  <a:pt x="240965" y="510233"/>
                </a:cubicBezTo>
                <a:cubicBezTo>
                  <a:pt x="240965" y="494519"/>
                  <a:pt x="253707" y="481781"/>
                  <a:pt x="269426" y="481781"/>
                </a:cubicBezTo>
                <a:close/>
                <a:moveTo>
                  <a:pt x="148943" y="481781"/>
                </a:moveTo>
                <a:cubicBezTo>
                  <a:pt x="164662" y="481781"/>
                  <a:pt x="177404" y="494519"/>
                  <a:pt x="177404" y="510233"/>
                </a:cubicBezTo>
                <a:cubicBezTo>
                  <a:pt x="177404" y="525947"/>
                  <a:pt x="164662" y="538685"/>
                  <a:pt x="148943" y="538685"/>
                </a:cubicBezTo>
                <a:cubicBezTo>
                  <a:pt x="133224" y="538685"/>
                  <a:pt x="120482" y="525947"/>
                  <a:pt x="120482" y="510233"/>
                </a:cubicBezTo>
                <a:cubicBezTo>
                  <a:pt x="120482" y="494519"/>
                  <a:pt x="133224" y="481781"/>
                  <a:pt x="148943" y="481781"/>
                </a:cubicBezTo>
                <a:close/>
                <a:moveTo>
                  <a:pt x="28461" y="481781"/>
                </a:moveTo>
                <a:cubicBezTo>
                  <a:pt x="44180" y="481781"/>
                  <a:pt x="56922" y="494519"/>
                  <a:pt x="56922" y="510233"/>
                </a:cubicBezTo>
                <a:cubicBezTo>
                  <a:pt x="56922" y="525947"/>
                  <a:pt x="44180" y="538685"/>
                  <a:pt x="28461" y="538685"/>
                </a:cubicBezTo>
                <a:cubicBezTo>
                  <a:pt x="12742" y="538685"/>
                  <a:pt x="0" y="525947"/>
                  <a:pt x="0" y="510233"/>
                </a:cubicBezTo>
                <a:cubicBezTo>
                  <a:pt x="0" y="494519"/>
                  <a:pt x="12742" y="481781"/>
                  <a:pt x="28461" y="481781"/>
                </a:cubicBezTo>
                <a:close/>
                <a:moveTo>
                  <a:pt x="1233285" y="361336"/>
                </a:moveTo>
                <a:cubicBezTo>
                  <a:pt x="1249004" y="361336"/>
                  <a:pt x="1261746" y="374074"/>
                  <a:pt x="1261746" y="389788"/>
                </a:cubicBezTo>
                <a:cubicBezTo>
                  <a:pt x="1261746" y="405502"/>
                  <a:pt x="1249004" y="418240"/>
                  <a:pt x="1233285" y="418240"/>
                </a:cubicBezTo>
                <a:cubicBezTo>
                  <a:pt x="1217566" y="418240"/>
                  <a:pt x="1204824" y="405502"/>
                  <a:pt x="1204824" y="389788"/>
                </a:cubicBezTo>
                <a:cubicBezTo>
                  <a:pt x="1204824" y="374074"/>
                  <a:pt x="1217566" y="361336"/>
                  <a:pt x="1233285" y="361336"/>
                </a:cubicBezTo>
                <a:close/>
                <a:moveTo>
                  <a:pt x="1112803" y="361336"/>
                </a:moveTo>
                <a:cubicBezTo>
                  <a:pt x="1128522" y="361336"/>
                  <a:pt x="1141264" y="374074"/>
                  <a:pt x="1141264" y="389788"/>
                </a:cubicBezTo>
                <a:cubicBezTo>
                  <a:pt x="1141264" y="405502"/>
                  <a:pt x="1128522" y="418240"/>
                  <a:pt x="1112803" y="418240"/>
                </a:cubicBezTo>
                <a:cubicBezTo>
                  <a:pt x="1097084" y="418240"/>
                  <a:pt x="1084342" y="405502"/>
                  <a:pt x="1084342" y="389788"/>
                </a:cubicBezTo>
                <a:cubicBezTo>
                  <a:pt x="1084342" y="374074"/>
                  <a:pt x="1097084" y="361336"/>
                  <a:pt x="1112803" y="361336"/>
                </a:cubicBezTo>
                <a:close/>
                <a:moveTo>
                  <a:pt x="992320" y="361336"/>
                </a:moveTo>
                <a:cubicBezTo>
                  <a:pt x="1008039" y="361336"/>
                  <a:pt x="1020781" y="374074"/>
                  <a:pt x="1020781" y="389788"/>
                </a:cubicBezTo>
                <a:cubicBezTo>
                  <a:pt x="1020781" y="405502"/>
                  <a:pt x="1008039" y="418240"/>
                  <a:pt x="992320" y="418240"/>
                </a:cubicBezTo>
                <a:cubicBezTo>
                  <a:pt x="976601" y="418240"/>
                  <a:pt x="963859" y="405502"/>
                  <a:pt x="963859" y="389788"/>
                </a:cubicBezTo>
                <a:cubicBezTo>
                  <a:pt x="963859" y="374074"/>
                  <a:pt x="976601" y="361336"/>
                  <a:pt x="992320" y="361336"/>
                </a:cubicBezTo>
                <a:close/>
                <a:moveTo>
                  <a:pt x="871838" y="361336"/>
                </a:moveTo>
                <a:cubicBezTo>
                  <a:pt x="887557" y="361336"/>
                  <a:pt x="900299" y="374074"/>
                  <a:pt x="900299" y="389788"/>
                </a:cubicBezTo>
                <a:cubicBezTo>
                  <a:pt x="900299" y="405502"/>
                  <a:pt x="887557" y="418240"/>
                  <a:pt x="871838" y="418240"/>
                </a:cubicBezTo>
                <a:cubicBezTo>
                  <a:pt x="856119" y="418240"/>
                  <a:pt x="843377" y="405502"/>
                  <a:pt x="843377" y="389788"/>
                </a:cubicBezTo>
                <a:cubicBezTo>
                  <a:pt x="843377" y="374074"/>
                  <a:pt x="856119" y="361336"/>
                  <a:pt x="871838" y="361336"/>
                </a:cubicBezTo>
                <a:close/>
                <a:moveTo>
                  <a:pt x="751356" y="361336"/>
                </a:moveTo>
                <a:cubicBezTo>
                  <a:pt x="767075" y="361336"/>
                  <a:pt x="779817" y="374074"/>
                  <a:pt x="779817" y="389788"/>
                </a:cubicBezTo>
                <a:cubicBezTo>
                  <a:pt x="779817" y="405502"/>
                  <a:pt x="767075" y="418240"/>
                  <a:pt x="751356" y="418240"/>
                </a:cubicBezTo>
                <a:cubicBezTo>
                  <a:pt x="735637" y="418240"/>
                  <a:pt x="722895" y="405502"/>
                  <a:pt x="722895" y="389788"/>
                </a:cubicBezTo>
                <a:cubicBezTo>
                  <a:pt x="722895" y="374074"/>
                  <a:pt x="735637" y="361336"/>
                  <a:pt x="751356" y="361336"/>
                </a:cubicBezTo>
                <a:close/>
                <a:moveTo>
                  <a:pt x="630873" y="361336"/>
                </a:moveTo>
                <a:cubicBezTo>
                  <a:pt x="646592" y="361336"/>
                  <a:pt x="659334" y="374074"/>
                  <a:pt x="659334" y="389788"/>
                </a:cubicBezTo>
                <a:cubicBezTo>
                  <a:pt x="659334" y="405502"/>
                  <a:pt x="646592" y="418240"/>
                  <a:pt x="630873" y="418240"/>
                </a:cubicBezTo>
                <a:cubicBezTo>
                  <a:pt x="615154" y="418240"/>
                  <a:pt x="602412" y="405502"/>
                  <a:pt x="602412" y="389788"/>
                </a:cubicBezTo>
                <a:cubicBezTo>
                  <a:pt x="602412" y="374074"/>
                  <a:pt x="615154" y="361336"/>
                  <a:pt x="630873" y="361336"/>
                </a:cubicBezTo>
                <a:close/>
                <a:moveTo>
                  <a:pt x="510391" y="361336"/>
                </a:moveTo>
                <a:cubicBezTo>
                  <a:pt x="526110" y="361336"/>
                  <a:pt x="538852" y="374074"/>
                  <a:pt x="538852" y="389788"/>
                </a:cubicBezTo>
                <a:cubicBezTo>
                  <a:pt x="538852" y="405502"/>
                  <a:pt x="526110" y="418240"/>
                  <a:pt x="510391" y="418240"/>
                </a:cubicBezTo>
                <a:cubicBezTo>
                  <a:pt x="494672" y="418240"/>
                  <a:pt x="481930" y="405502"/>
                  <a:pt x="481930" y="389788"/>
                </a:cubicBezTo>
                <a:cubicBezTo>
                  <a:pt x="481930" y="374074"/>
                  <a:pt x="494672" y="361336"/>
                  <a:pt x="510391" y="361336"/>
                </a:cubicBezTo>
                <a:close/>
                <a:moveTo>
                  <a:pt x="389908" y="361336"/>
                </a:moveTo>
                <a:cubicBezTo>
                  <a:pt x="405627" y="361336"/>
                  <a:pt x="418369" y="374074"/>
                  <a:pt x="418369" y="389788"/>
                </a:cubicBezTo>
                <a:cubicBezTo>
                  <a:pt x="418369" y="405502"/>
                  <a:pt x="405627" y="418240"/>
                  <a:pt x="389908" y="418240"/>
                </a:cubicBezTo>
                <a:cubicBezTo>
                  <a:pt x="374189" y="418240"/>
                  <a:pt x="361447" y="405502"/>
                  <a:pt x="361447" y="389788"/>
                </a:cubicBezTo>
                <a:cubicBezTo>
                  <a:pt x="361447" y="374074"/>
                  <a:pt x="374189" y="361336"/>
                  <a:pt x="389908" y="361336"/>
                </a:cubicBezTo>
                <a:close/>
                <a:moveTo>
                  <a:pt x="269426" y="361336"/>
                </a:moveTo>
                <a:cubicBezTo>
                  <a:pt x="285145" y="361336"/>
                  <a:pt x="297887" y="374074"/>
                  <a:pt x="297887" y="389788"/>
                </a:cubicBezTo>
                <a:cubicBezTo>
                  <a:pt x="297887" y="405502"/>
                  <a:pt x="285145" y="418240"/>
                  <a:pt x="269426" y="418240"/>
                </a:cubicBezTo>
                <a:cubicBezTo>
                  <a:pt x="253707" y="418240"/>
                  <a:pt x="240965" y="405502"/>
                  <a:pt x="240965" y="389788"/>
                </a:cubicBezTo>
                <a:cubicBezTo>
                  <a:pt x="240965" y="374074"/>
                  <a:pt x="253707" y="361336"/>
                  <a:pt x="269426" y="361336"/>
                </a:cubicBezTo>
                <a:close/>
                <a:moveTo>
                  <a:pt x="148943" y="361336"/>
                </a:moveTo>
                <a:cubicBezTo>
                  <a:pt x="164662" y="361336"/>
                  <a:pt x="177404" y="374074"/>
                  <a:pt x="177404" y="389788"/>
                </a:cubicBezTo>
                <a:cubicBezTo>
                  <a:pt x="177404" y="405502"/>
                  <a:pt x="164662" y="418240"/>
                  <a:pt x="148943" y="418240"/>
                </a:cubicBezTo>
                <a:cubicBezTo>
                  <a:pt x="133224" y="418240"/>
                  <a:pt x="120482" y="405502"/>
                  <a:pt x="120482" y="389788"/>
                </a:cubicBezTo>
                <a:cubicBezTo>
                  <a:pt x="120482" y="374074"/>
                  <a:pt x="133224" y="361336"/>
                  <a:pt x="148943" y="361336"/>
                </a:cubicBezTo>
                <a:close/>
                <a:moveTo>
                  <a:pt x="28461" y="361336"/>
                </a:moveTo>
                <a:cubicBezTo>
                  <a:pt x="44180" y="361336"/>
                  <a:pt x="56922" y="374074"/>
                  <a:pt x="56922" y="389788"/>
                </a:cubicBezTo>
                <a:cubicBezTo>
                  <a:pt x="56922" y="405502"/>
                  <a:pt x="44180" y="418240"/>
                  <a:pt x="28461" y="418240"/>
                </a:cubicBezTo>
                <a:cubicBezTo>
                  <a:pt x="12742" y="418240"/>
                  <a:pt x="0" y="405502"/>
                  <a:pt x="0" y="389788"/>
                </a:cubicBezTo>
                <a:cubicBezTo>
                  <a:pt x="0" y="374074"/>
                  <a:pt x="12742" y="361336"/>
                  <a:pt x="28461" y="361336"/>
                </a:cubicBezTo>
                <a:close/>
                <a:moveTo>
                  <a:pt x="1233285" y="240891"/>
                </a:moveTo>
                <a:cubicBezTo>
                  <a:pt x="1249004" y="240891"/>
                  <a:pt x="1261746" y="253629"/>
                  <a:pt x="1261746" y="269343"/>
                </a:cubicBezTo>
                <a:cubicBezTo>
                  <a:pt x="1261746" y="285057"/>
                  <a:pt x="1249004" y="297795"/>
                  <a:pt x="1233285" y="297795"/>
                </a:cubicBezTo>
                <a:cubicBezTo>
                  <a:pt x="1217566" y="297795"/>
                  <a:pt x="1204824" y="285057"/>
                  <a:pt x="1204824" y="269343"/>
                </a:cubicBezTo>
                <a:cubicBezTo>
                  <a:pt x="1204824" y="253629"/>
                  <a:pt x="1217566" y="240891"/>
                  <a:pt x="1233285" y="240891"/>
                </a:cubicBezTo>
                <a:close/>
                <a:moveTo>
                  <a:pt x="1112803" y="240891"/>
                </a:moveTo>
                <a:cubicBezTo>
                  <a:pt x="1128522" y="240891"/>
                  <a:pt x="1141264" y="253629"/>
                  <a:pt x="1141264" y="269343"/>
                </a:cubicBezTo>
                <a:cubicBezTo>
                  <a:pt x="1141264" y="285057"/>
                  <a:pt x="1128522" y="297795"/>
                  <a:pt x="1112803" y="297795"/>
                </a:cubicBezTo>
                <a:cubicBezTo>
                  <a:pt x="1097084" y="297795"/>
                  <a:pt x="1084342" y="285057"/>
                  <a:pt x="1084342" y="269343"/>
                </a:cubicBezTo>
                <a:cubicBezTo>
                  <a:pt x="1084342" y="253629"/>
                  <a:pt x="1097084" y="240891"/>
                  <a:pt x="1112803" y="240891"/>
                </a:cubicBezTo>
                <a:close/>
                <a:moveTo>
                  <a:pt x="992320" y="240891"/>
                </a:moveTo>
                <a:cubicBezTo>
                  <a:pt x="1008039" y="240891"/>
                  <a:pt x="1020781" y="253629"/>
                  <a:pt x="1020781" y="269343"/>
                </a:cubicBezTo>
                <a:cubicBezTo>
                  <a:pt x="1020781" y="285057"/>
                  <a:pt x="1008039" y="297795"/>
                  <a:pt x="992320" y="297795"/>
                </a:cubicBezTo>
                <a:cubicBezTo>
                  <a:pt x="976601" y="297795"/>
                  <a:pt x="963859" y="285057"/>
                  <a:pt x="963859" y="269343"/>
                </a:cubicBezTo>
                <a:cubicBezTo>
                  <a:pt x="963859" y="253629"/>
                  <a:pt x="976601" y="240891"/>
                  <a:pt x="992320" y="240891"/>
                </a:cubicBezTo>
                <a:close/>
                <a:moveTo>
                  <a:pt x="871838" y="240891"/>
                </a:moveTo>
                <a:cubicBezTo>
                  <a:pt x="887557" y="240891"/>
                  <a:pt x="900299" y="253629"/>
                  <a:pt x="900299" y="269343"/>
                </a:cubicBezTo>
                <a:cubicBezTo>
                  <a:pt x="900299" y="285057"/>
                  <a:pt x="887557" y="297795"/>
                  <a:pt x="871838" y="297795"/>
                </a:cubicBezTo>
                <a:cubicBezTo>
                  <a:pt x="856119" y="297795"/>
                  <a:pt x="843377" y="285057"/>
                  <a:pt x="843377" y="269343"/>
                </a:cubicBezTo>
                <a:cubicBezTo>
                  <a:pt x="843377" y="253629"/>
                  <a:pt x="856119" y="240891"/>
                  <a:pt x="871838" y="240891"/>
                </a:cubicBezTo>
                <a:close/>
                <a:moveTo>
                  <a:pt x="751356" y="240891"/>
                </a:moveTo>
                <a:cubicBezTo>
                  <a:pt x="767075" y="240891"/>
                  <a:pt x="779817" y="253629"/>
                  <a:pt x="779817" y="269343"/>
                </a:cubicBezTo>
                <a:cubicBezTo>
                  <a:pt x="779817" y="285057"/>
                  <a:pt x="767075" y="297795"/>
                  <a:pt x="751356" y="297795"/>
                </a:cubicBezTo>
                <a:cubicBezTo>
                  <a:pt x="735637" y="297795"/>
                  <a:pt x="722895" y="285057"/>
                  <a:pt x="722895" y="269343"/>
                </a:cubicBezTo>
                <a:cubicBezTo>
                  <a:pt x="722895" y="253629"/>
                  <a:pt x="735637" y="240891"/>
                  <a:pt x="751356" y="240891"/>
                </a:cubicBezTo>
                <a:close/>
                <a:moveTo>
                  <a:pt x="630873" y="240891"/>
                </a:moveTo>
                <a:cubicBezTo>
                  <a:pt x="646592" y="240891"/>
                  <a:pt x="659334" y="253629"/>
                  <a:pt x="659334" y="269343"/>
                </a:cubicBezTo>
                <a:cubicBezTo>
                  <a:pt x="659334" y="285057"/>
                  <a:pt x="646592" y="297795"/>
                  <a:pt x="630873" y="297795"/>
                </a:cubicBezTo>
                <a:cubicBezTo>
                  <a:pt x="615154" y="297795"/>
                  <a:pt x="602412" y="285057"/>
                  <a:pt x="602412" y="269343"/>
                </a:cubicBezTo>
                <a:cubicBezTo>
                  <a:pt x="602412" y="253629"/>
                  <a:pt x="615154" y="240891"/>
                  <a:pt x="630873" y="240891"/>
                </a:cubicBezTo>
                <a:close/>
                <a:moveTo>
                  <a:pt x="510391" y="240891"/>
                </a:moveTo>
                <a:cubicBezTo>
                  <a:pt x="526110" y="240891"/>
                  <a:pt x="538852" y="253629"/>
                  <a:pt x="538852" y="269343"/>
                </a:cubicBezTo>
                <a:cubicBezTo>
                  <a:pt x="538852" y="285057"/>
                  <a:pt x="526110" y="297795"/>
                  <a:pt x="510391" y="297795"/>
                </a:cubicBezTo>
                <a:cubicBezTo>
                  <a:pt x="494672" y="297795"/>
                  <a:pt x="481930" y="285057"/>
                  <a:pt x="481930" y="269343"/>
                </a:cubicBezTo>
                <a:cubicBezTo>
                  <a:pt x="481930" y="253629"/>
                  <a:pt x="494672" y="240891"/>
                  <a:pt x="510391" y="240891"/>
                </a:cubicBezTo>
                <a:close/>
                <a:moveTo>
                  <a:pt x="389908" y="240891"/>
                </a:moveTo>
                <a:cubicBezTo>
                  <a:pt x="405627" y="240891"/>
                  <a:pt x="418369" y="253629"/>
                  <a:pt x="418369" y="269343"/>
                </a:cubicBezTo>
                <a:cubicBezTo>
                  <a:pt x="418369" y="285057"/>
                  <a:pt x="405627" y="297795"/>
                  <a:pt x="389908" y="297795"/>
                </a:cubicBezTo>
                <a:cubicBezTo>
                  <a:pt x="374189" y="297795"/>
                  <a:pt x="361447" y="285057"/>
                  <a:pt x="361447" y="269343"/>
                </a:cubicBezTo>
                <a:cubicBezTo>
                  <a:pt x="361447" y="253629"/>
                  <a:pt x="374189" y="240891"/>
                  <a:pt x="389908" y="240891"/>
                </a:cubicBezTo>
                <a:close/>
                <a:moveTo>
                  <a:pt x="269426" y="240891"/>
                </a:moveTo>
                <a:cubicBezTo>
                  <a:pt x="285145" y="240891"/>
                  <a:pt x="297887" y="253629"/>
                  <a:pt x="297887" y="269343"/>
                </a:cubicBezTo>
                <a:cubicBezTo>
                  <a:pt x="297887" y="285057"/>
                  <a:pt x="285145" y="297795"/>
                  <a:pt x="269426" y="297795"/>
                </a:cubicBezTo>
                <a:cubicBezTo>
                  <a:pt x="253707" y="297795"/>
                  <a:pt x="240965" y="285057"/>
                  <a:pt x="240965" y="269343"/>
                </a:cubicBezTo>
                <a:cubicBezTo>
                  <a:pt x="240965" y="253629"/>
                  <a:pt x="253707" y="240891"/>
                  <a:pt x="269426" y="240891"/>
                </a:cubicBezTo>
                <a:close/>
                <a:moveTo>
                  <a:pt x="148943" y="240891"/>
                </a:moveTo>
                <a:cubicBezTo>
                  <a:pt x="164662" y="240891"/>
                  <a:pt x="177404" y="253629"/>
                  <a:pt x="177404" y="269343"/>
                </a:cubicBezTo>
                <a:cubicBezTo>
                  <a:pt x="177404" y="285057"/>
                  <a:pt x="164662" y="297795"/>
                  <a:pt x="148943" y="297795"/>
                </a:cubicBezTo>
                <a:cubicBezTo>
                  <a:pt x="133224" y="297795"/>
                  <a:pt x="120482" y="285057"/>
                  <a:pt x="120482" y="269343"/>
                </a:cubicBezTo>
                <a:cubicBezTo>
                  <a:pt x="120482" y="253629"/>
                  <a:pt x="133224" y="240891"/>
                  <a:pt x="148943" y="240891"/>
                </a:cubicBezTo>
                <a:close/>
                <a:moveTo>
                  <a:pt x="28461" y="240891"/>
                </a:moveTo>
                <a:cubicBezTo>
                  <a:pt x="44180" y="240891"/>
                  <a:pt x="56922" y="253629"/>
                  <a:pt x="56922" y="269343"/>
                </a:cubicBezTo>
                <a:cubicBezTo>
                  <a:pt x="56922" y="285057"/>
                  <a:pt x="44180" y="297795"/>
                  <a:pt x="28461" y="297795"/>
                </a:cubicBezTo>
                <a:cubicBezTo>
                  <a:pt x="12742" y="297795"/>
                  <a:pt x="0" y="285057"/>
                  <a:pt x="0" y="269343"/>
                </a:cubicBezTo>
                <a:cubicBezTo>
                  <a:pt x="0" y="253629"/>
                  <a:pt x="12742" y="240891"/>
                  <a:pt x="28461" y="240891"/>
                </a:cubicBezTo>
                <a:close/>
                <a:moveTo>
                  <a:pt x="1233285" y="120445"/>
                </a:moveTo>
                <a:cubicBezTo>
                  <a:pt x="1249004" y="120445"/>
                  <a:pt x="1261746" y="133183"/>
                  <a:pt x="1261746" y="148897"/>
                </a:cubicBezTo>
                <a:cubicBezTo>
                  <a:pt x="1261746" y="164611"/>
                  <a:pt x="1249004" y="177349"/>
                  <a:pt x="1233285" y="177349"/>
                </a:cubicBezTo>
                <a:cubicBezTo>
                  <a:pt x="1217566" y="177349"/>
                  <a:pt x="1204824" y="164611"/>
                  <a:pt x="1204824" y="148897"/>
                </a:cubicBezTo>
                <a:cubicBezTo>
                  <a:pt x="1204824" y="133183"/>
                  <a:pt x="1217566" y="120445"/>
                  <a:pt x="1233285" y="120445"/>
                </a:cubicBezTo>
                <a:close/>
                <a:moveTo>
                  <a:pt x="1112803" y="120445"/>
                </a:moveTo>
                <a:cubicBezTo>
                  <a:pt x="1128522" y="120445"/>
                  <a:pt x="1141264" y="133183"/>
                  <a:pt x="1141264" y="148897"/>
                </a:cubicBezTo>
                <a:cubicBezTo>
                  <a:pt x="1141264" y="164611"/>
                  <a:pt x="1128522" y="177349"/>
                  <a:pt x="1112803" y="177349"/>
                </a:cubicBezTo>
                <a:cubicBezTo>
                  <a:pt x="1097084" y="177349"/>
                  <a:pt x="1084342" y="164611"/>
                  <a:pt x="1084342" y="148897"/>
                </a:cubicBezTo>
                <a:cubicBezTo>
                  <a:pt x="1084342" y="133183"/>
                  <a:pt x="1097084" y="120445"/>
                  <a:pt x="1112803" y="120445"/>
                </a:cubicBezTo>
                <a:close/>
                <a:moveTo>
                  <a:pt x="992320" y="120445"/>
                </a:moveTo>
                <a:cubicBezTo>
                  <a:pt x="1008039" y="120445"/>
                  <a:pt x="1020781" y="133183"/>
                  <a:pt x="1020781" y="148897"/>
                </a:cubicBezTo>
                <a:cubicBezTo>
                  <a:pt x="1020781" y="164611"/>
                  <a:pt x="1008039" y="177349"/>
                  <a:pt x="992320" y="177349"/>
                </a:cubicBezTo>
                <a:cubicBezTo>
                  <a:pt x="976601" y="177349"/>
                  <a:pt x="963859" y="164611"/>
                  <a:pt x="963859" y="148897"/>
                </a:cubicBezTo>
                <a:cubicBezTo>
                  <a:pt x="963859" y="133183"/>
                  <a:pt x="976601" y="120445"/>
                  <a:pt x="992320" y="120445"/>
                </a:cubicBezTo>
                <a:close/>
                <a:moveTo>
                  <a:pt x="871838" y="120445"/>
                </a:moveTo>
                <a:cubicBezTo>
                  <a:pt x="887557" y="120445"/>
                  <a:pt x="900299" y="133183"/>
                  <a:pt x="900299" y="148897"/>
                </a:cubicBezTo>
                <a:cubicBezTo>
                  <a:pt x="900299" y="164611"/>
                  <a:pt x="887557" y="177349"/>
                  <a:pt x="871838" y="177349"/>
                </a:cubicBezTo>
                <a:cubicBezTo>
                  <a:pt x="856119" y="177349"/>
                  <a:pt x="843377" y="164611"/>
                  <a:pt x="843377" y="148897"/>
                </a:cubicBezTo>
                <a:cubicBezTo>
                  <a:pt x="843377" y="133183"/>
                  <a:pt x="856119" y="120445"/>
                  <a:pt x="871838" y="120445"/>
                </a:cubicBezTo>
                <a:close/>
                <a:moveTo>
                  <a:pt x="751356" y="120445"/>
                </a:moveTo>
                <a:cubicBezTo>
                  <a:pt x="767075" y="120445"/>
                  <a:pt x="779817" y="133183"/>
                  <a:pt x="779817" y="148897"/>
                </a:cubicBezTo>
                <a:cubicBezTo>
                  <a:pt x="779817" y="164611"/>
                  <a:pt x="767075" y="177349"/>
                  <a:pt x="751356" y="177349"/>
                </a:cubicBezTo>
                <a:cubicBezTo>
                  <a:pt x="735637" y="177349"/>
                  <a:pt x="722895" y="164611"/>
                  <a:pt x="722895" y="148897"/>
                </a:cubicBezTo>
                <a:cubicBezTo>
                  <a:pt x="722895" y="133183"/>
                  <a:pt x="735637" y="120445"/>
                  <a:pt x="751356" y="120445"/>
                </a:cubicBezTo>
                <a:close/>
                <a:moveTo>
                  <a:pt x="630873" y="120445"/>
                </a:moveTo>
                <a:cubicBezTo>
                  <a:pt x="646592" y="120445"/>
                  <a:pt x="659334" y="133183"/>
                  <a:pt x="659334" y="148897"/>
                </a:cubicBezTo>
                <a:cubicBezTo>
                  <a:pt x="659334" y="164611"/>
                  <a:pt x="646592" y="177349"/>
                  <a:pt x="630873" y="177349"/>
                </a:cubicBezTo>
                <a:cubicBezTo>
                  <a:pt x="615154" y="177349"/>
                  <a:pt x="602412" y="164611"/>
                  <a:pt x="602412" y="148897"/>
                </a:cubicBezTo>
                <a:cubicBezTo>
                  <a:pt x="602412" y="133183"/>
                  <a:pt x="615154" y="120445"/>
                  <a:pt x="630873" y="120445"/>
                </a:cubicBezTo>
                <a:close/>
                <a:moveTo>
                  <a:pt x="510391" y="120445"/>
                </a:moveTo>
                <a:cubicBezTo>
                  <a:pt x="526110" y="120445"/>
                  <a:pt x="538852" y="133183"/>
                  <a:pt x="538852" y="148897"/>
                </a:cubicBezTo>
                <a:cubicBezTo>
                  <a:pt x="538852" y="164611"/>
                  <a:pt x="526110" y="177349"/>
                  <a:pt x="510391" y="177349"/>
                </a:cubicBezTo>
                <a:cubicBezTo>
                  <a:pt x="494672" y="177349"/>
                  <a:pt x="481930" y="164611"/>
                  <a:pt x="481930" y="148897"/>
                </a:cubicBezTo>
                <a:cubicBezTo>
                  <a:pt x="481930" y="133183"/>
                  <a:pt x="494672" y="120445"/>
                  <a:pt x="510391" y="120445"/>
                </a:cubicBezTo>
                <a:close/>
                <a:moveTo>
                  <a:pt x="389908" y="120445"/>
                </a:moveTo>
                <a:cubicBezTo>
                  <a:pt x="405627" y="120445"/>
                  <a:pt x="418369" y="133183"/>
                  <a:pt x="418369" y="148897"/>
                </a:cubicBezTo>
                <a:cubicBezTo>
                  <a:pt x="418369" y="164611"/>
                  <a:pt x="405627" y="177349"/>
                  <a:pt x="389908" y="177349"/>
                </a:cubicBezTo>
                <a:cubicBezTo>
                  <a:pt x="374189" y="177349"/>
                  <a:pt x="361447" y="164611"/>
                  <a:pt x="361447" y="148897"/>
                </a:cubicBezTo>
                <a:cubicBezTo>
                  <a:pt x="361447" y="133183"/>
                  <a:pt x="374189" y="120445"/>
                  <a:pt x="389908" y="120445"/>
                </a:cubicBezTo>
                <a:close/>
                <a:moveTo>
                  <a:pt x="269426" y="120445"/>
                </a:moveTo>
                <a:cubicBezTo>
                  <a:pt x="285145" y="120445"/>
                  <a:pt x="297887" y="133183"/>
                  <a:pt x="297887" y="148897"/>
                </a:cubicBezTo>
                <a:cubicBezTo>
                  <a:pt x="297887" y="164611"/>
                  <a:pt x="285145" y="177349"/>
                  <a:pt x="269426" y="177349"/>
                </a:cubicBezTo>
                <a:cubicBezTo>
                  <a:pt x="253707" y="177349"/>
                  <a:pt x="240965" y="164611"/>
                  <a:pt x="240965" y="148897"/>
                </a:cubicBezTo>
                <a:cubicBezTo>
                  <a:pt x="240965" y="133183"/>
                  <a:pt x="253707" y="120445"/>
                  <a:pt x="269426" y="120445"/>
                </a:cubicBezTo>
                <a:close/>
                <a:moveTo>
                  <a:pt x="148943" y="120445"/>
                </a:moveTo>
                <a:cubicBezTo>
                  <a:pt x="164662" y="120445"/>
                  <a:pt x="177404" y="133183"/>
                  <a:pt x="177404" y="148897"/>
                </a:cubicBezTo>
                <a:cubicBezTo>
                  <a:pt x="177404" y="164611"/>
                  <a:pt x="164662" y="177349"/>
                  <a:pt x="148943" y="177349"/>
                </a:cubicBezTo>
                <a:cubicBezTo>
                  <a:pt x="133224" y="177349"/>
                  <a:pt x="120482" y="164611"/>
                  <a:pt x="120482" y="148897"/>
                </a:cubicBezTo>
                <a:cubicBezTo>
                  <a:pt x="120482" y="133183"/>
                  <a:pt x="133224" y="120445"/>
                  <a:pt x="148943" y="120445"/>
                </a:cubicBezTo>
                <a:close/>
                <a:moveTo>
                  <a:pt x="28461" y="120445"/>
                </a:moveTo>
                <a:cubicBezTo>
                  <a:pt x="44180" y="120445"/>
                  <a:pt x="56922" y="133183"/>
                  <a:pt x="56922" y="148897"/>
                </a:cubicBezTo>
                <a:cubicBezTo>
                  <a:pt x="56922" y="164611"/>
                  <a:pt x="44180" y="177349"/>
                  <a:pt x="28461" y="177349"/>
                </a:cubicBezTo>
                <a:cubicBezTo>
                  <a:pt x="12742" y="177349"/>
                  <a:pt x="0" y="164611"/>
                  <a:pt x="0" y="148897"/>
                </a:cubicBezTo>
                <a:cubicBezTo>
                  <a:pt x="0" y="133183"/>
                  <a:pt x="12742" y="120445"/>
                  <a:pt x="28461" y="120445"/>
                </a:cubicBezTo>
                <a:close/>
                <a:moveTo>
                  <a:pt x="1233285" y="0"/>
                </a:moveTo>
                <a:cubicBezTo>
                  <a:pt x="1249004" y="0"/>
                  <a:pt x="1261746" y="12738"/>
                  <a:pt x="1261746" y="28452"/>
                </a:cubicBezTo>
                <a:cubicBezTo>
                  <a:pt x="1261746" y="44166"/>
                  <a:pt x="1249004" y="56904"/>
                  <a:pt x="1233285" y="56904"/>
                </a:cubicBezTo>
                <a:cubicBezTo>
                  <a:pt x="1217566" y="56904"/>
                  <a:pt x="1204824" y="44166"/>
                  <a:pt x="1204824" y="28452"/>
                </a:cubicBezTo>
                <a:cubicBezTo>
                  <a:pt x="1204824" y="12738"/>
                  <a:pt x="1217566" y="0"/>
                  <a:pt x="1233285" y="0"/>
                </a:cubicBezTo>
                <a:close/>
                <a:moveTo>
                  <a:pt x="1112803" y="0"/>
                </a:moveTo>
                <a:cubicBezTo>
                  <a:pt x="1128522" y="0"/>
                  <a:pt x="1141264" y="12738"/>
                  <a:pt x="1141264" y="28452"/>
                </a:cubicBezTo>
                <a:cubicBezTo>
                  <a:pt x="1141264" y="44166"/>
                  <a:pt x="1128522" y="56904"/>
                  <a:pt x="1112803" y="56904"/>
                </a:cubicBezTo>
                <a:cubicBezTo>
                  <a:pt x="1097084" y="56904"/>
                  <a:pt x="1084342" y="44166"/>
                  <a:pt x="1084342" y="28452"/>
                </a:cubicBezTo>
                <a:cubicBezTo>
                  <a:pt x="1084342" y="12738"/>
                  <a:pt x="1097084" y="0"/>
                  <a:pt x="1112803" y="0"/>
                </a:cubicBezTo>
                <a:close/>
                <a:moveTo>
                  <a:pt x="992320" y="0"/>
                </a:moveTo>
                <a:cubicBezTo>
                  <a:pt x="1008039" y="0"/>
                  <a:pt x="1020781" y="12738"/>
                  <a:pt x="1020781" y="28452"/>
                </a:cubicBezTo>
                <a:cubicBezTo>
                  <a:pt x="1020781" y="44166"/>
                  <a:pt x="1008039" y="56904"/>
                  <a:pt x="992320" y="56904"/>
                </a:cubicBezTo>
                <a:cubicBezTo>
                  <a:pt x="976601" y="56904"/>
                  <a:pt x="963859" y="44166"/>
                  <a:pt x="963859" y="28452"/>
                </a:cubicBezTo>
                <a:cubicBezTo>
                  <a:pt x="963859" y="12738"/>
                  <a:pt x="976601" y="0"/>
                  <a:pt x="992320" y="0"/>
                </a:cubicBezTo>
                <a:close/>
                <a:moveTo>
                  <a:pt x="871838" y="0"/>
                </a:moveTo>
                <a:cubicBezTo>
                  <a:pt x="887557" y="0"/>
                  <a:pt x="900299" y="12738"/>
                  <a:pt x="900299" y="28452"/>
                </a:cubicBezTo>
                <a:cubicBezTo>
                  <a:pt x="900299" y="44166"/>
                  <a:pt x="887557" y="56904"/>
                  <a:pt x="871838" y="56904"/>
                </a:cubicBezTo>
                <a:cubicBezTo>
                  <a:pt x="856119" y="56904"/>
                  <a:pt x="843377" y="44166"/>
                  <a:pt x="843377" y="28452"/>
                </a:cubicBezTo>
                <a:cubicBezTo>
                  <a:pt x="843377" y="12738"/>
                  <a:pt x="856119" y="0"/>
                  <a:pt x="871838" y="0"/>
                </a:cubicBezTo>
                <a:close/>
                <a:moveTo>
                  <a:pt x="751356" y="0"/>
                </a:moveTo>
                <a:cubicBezTo>
                  <a:pt x="767075" y="0"/>
                  <a:pt x="779817" y="12738"/>
                  <a:pt x="779817" y="28452"/>
                </a:cubicBezTo>
                <a:cubicBezTo>
                  <a:pt x="779817" y="44166"/>
                  <a:pt x="767075" y="56904"/>
                  <a:pt x="751356" y="56904"/>
                </a:cubicBezTo>
                <a:cubicBezTo>
                  <a:pt x="735637" y="56904"/>
                  <a:pt x="722895" y="44166"/>
                  <a:pt x="722895" y="28452"/>
                </a:cubicBezTo>
                <a:cubicBezTo>
                  <a:pt x="722895" y="12738"/>
                  <a:pt x="735637" y="0"/>
                  <a:pt x="751356" y="0"/>
                </a:cubicBezTo>
                <a:close/>
                <a:moveTo>
                  <a:pt x="630873" y="0"/>
                </a:moveTo>
                <a:cubicBezTo>
                  <a:pt x="646592" y="0"/>
                  <a:pt x="659334" y="12738"/>
                  <a:pt x="659334" y="28452"/>
                </a:cubicBezTo>
                <a:cubicBezTo>
                  <a:pt x="659334" y="44166"/>
                  <a:pt x="646592" y="56904"/>
                  <a:pt x="630873" y="56904"/>
                </a:cubicBezTo>
                <a:cubicBezTo>
                  <a:pt x="615154" y="56904"/>
                  <a:pt x="602412" y="44166"/>
                  <a:pt x="602412" y="28452"/>
                </a:cubicBezTo>
                <a:cubicBezTo>
                  <a:pt x="602412" y="12738"/>
                  <a:pt x="615154" y="0"/>
                  <a:pt x="630873" y="0"/>
                </a:cubicBezTo>
                <a:close/>
                <a:moveTo>
                  <a:pt x="510391" y="0"/>
                </a:moveTo>
                <a:cubicBezTo>
                  <a:pt x="526110" y="0"/>
                  <a:pt x="538852" y="12738"/>
                  <a:pt x="538852" y="28452"/>
                </a:cubicBezTo>
                <a:cubicBezTo>
                  <a:pt x="538852" y="44166"/>
                  <a:pt x="526110" y="56904"/>
                  <a:pt x="510391" y="56904"/>
                </a:cubicBezTo>
                <a:cubicBezTo>
                  <a:pt x="494672" y="56904"/>
                  <a:pt x="481930" y="44166"/>
                  <a:pt x="481930" y="28452"/>
                </a:cubicBezTo>
                <a:cubicBezTo>
                  <a:pt x="481930" y="12738"/>
                  <a:pt x="494672" y="0"/>
                  <a:pt x="510391" y="0"/>
                </a:cubicBezTo>
                <a:close/>
                <a:moveTo>
                  <a:pt x="389908" y="0"/>
                </a:moveTo>
                <a:cubicBezTo>
                  <a:pt x="405627" y="0"/>
                  <a:pt x="418369" y="12738"/>
                  <a:pt x="418369" y="28452"/>
                </a:cubicBezTo>
                <a:cubicBezTo>
                  <a:pt x="418369" y="44166"/>
                  <a:pt x="405627" y="56904"/>
                  <a:pt x="389908" y="56904"/>
                </a:cubicBezTo>
                <a:cubicBezTo>
                  <a:pt x="374189" y="56904"/>
                  <a:pt x="361447" y="44166"/>
                  <a:pt x="361447" y="28452"/>
                </a:cubicBezTo>
                <a:cubicBezTo>
                  <a:pt x="361447" y="12738"/>
                  <a:pt x="374189" y="0"/>
                  <a:pt x="389908" y="0"/>
                </a:cubicBezTo>
                <a:close/>
                <a:moveTo>
                  <a:pt x="269426" y="0"/>
                </a:moveTo>
                <a:cubicBezTo>
                  <a:pt x="285145" y="0"/>
                  <a:pt x="297887" y="12738"/>
                  <a:pt x="297887" y="28452"/>
                </a:cubicBezTo>
                <a:cubicBezTo>
                  <a:pt x="297887" y="44166"/>
                  <a:pt x="285145" y="56904"/>
                  <a:pt x="269426" y="56904"/>
                </a:cubicBezTo>
                <a:cubicBezTo>
                  <a:pt x="253707" y="56904"/>
                  <a:pt x="240965" y="44166"/>
                  <a:pt x="240965" y="28452"/>
                </a:cubicBezTo>
                <a:cubicBezTo>
                  <a:pt x="240965" y="12738"/>
                  <a:pt x="253707" y="0"/>
                  <a:pt x="269426" y="0"/>
                </a:cubicBezTo>
                <a:close/>
                <a:moveTo>
                  <a:pt x="148943" y="0"/>
                </a:moveTo>
                <a:cubicBezTo>
                  <a:pt x="164662" y="0"/>
                  <a:pt x="177404" y="12738"/>
                  <a:pt x="177404" y="28452"/>
                </a:cubicBezTo>
                <a:cubicBezTo>
                  <a:pt x="177404" y="44166"/>
                  <a:pt x="164662" y="56904"/>
                  <a:pt x="148943" y="56904"/>
                </a:cubicBezTo>
                <a:cubicBezTo>
                  <a:pt x="133224" y="56904"/>
                  <a:pt x="120482" y="44166"/>
                  <a:pt x="120482" y="28452"/>
                </a:cubicBezTo>
                <a:cubicBezTo>
                  <a:pt x="120482" y="12738"/>
                  <a:pt x="133224" y="0"/>
                  <a:pt x="148943" y="0"/>
                </a:cubicBezTo>
                <a:close/>
                <a:moveTo>
                  <a:pt x="28461" y="0"/>
                </a:moveTo>
                <a:cubicBezTo>
                  <a:pt x="44180" y="0"/>
                  <a:pt x="56922" y="12738"/>
                  <a:pt x="56922" y="28452"/>
                </a:cubicBezTo>
                <a:cubicBezTo>
                  <a:pt x="56922" y="44166"/>
                  <a:pt x="44180" y="56904"/>
                  <a:pt x="28461" y="56904"/>
                </a:cubicBezTo>
                <a:cubicBezTo>
                  <a:pt x="12742" y="56904"/>
                  <a:pt x="0" y="44166"/>
                  <a:pt x="0" y="28452"/>
                </a:cubicBezTo>
                <a:cubicBezTo>
                  <a:pt x="0" y="12738"/>
                  <a:pt x="12742" y="0"/>
                  <a:pt x="28461" y="0"/>
                </a:cubicBezTo>
                <a:close/>
              </a:path>
            </a:pathLst>
          </a:custGeom>
          <a:solidFill>
            <a:schemeClr val="accent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>
              <a:lnSpc>
                <a:spcPct val="120000"/>
              </a:lnSpc>
            </a:pPr>
            <a:endParaRPr lang="zh-CN" altLang="en-US" sz="135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任意多边形: 形状 13"/>
          <p:cNvSpPr>
            <a:spLocks noChangeAspect="1"/>
          </p:cNvSpPr>
          <p:nvPr>
            <p:custDataLst>
              <p:tags r:id="rId7"/>
            </p:custDataLst>
          </p:nvPr>
        </p:nvSpPr>
        <p:spPr>
          <a:xfrm rot="10800000">
            <a:off x="8528426" y="848446"/>
            <a:ext cx="211557" cy="429297"/>
          </a:xfrm>
          <a:custGeom>
            <a:avLst/>
            <a:gdLst>
              <a:gd name="connsiteX0" fmla="*/ 207995 w 295275"/>
              <a:gd name="connsiteY0" fmla="*/ 0 h 599179"/>
              <a:gd name="connsiteX1" fmla="*/ 218480 w 295275"/>
              <a:gd name="connsiteY1" fmla="*/ 17025 h 599179"/>
              <a:gd name="connsiteX2" fmla="*/ 263922 w 295275"/>
              <a:gd name="connsiteY2" fmla="*/ 59952 h 599179"/>
              <a:gd name="connsiteX3" fmla="*/ 275967 w 295275"/>
              <a:gd name="connsiteY3" fmla="*/ 66705 h 599179"/>
              <a:gd name="connsiteX4" fmla="*/ 258864 w 295275"/>
              <a:gd name="connsiteY4" fmla="*/ 77309 h 599179"/>
              <a:gd name="connsiteX5" fmla="*/ 164932 w 295275"/>
              <a:gd name="connsiteY5" fmla="*/ 229252 h 599179"/>
              <a:gd name="connsiteX6" fmla="*/ 145322 w 295275"/>
              <a:gd name="connsiteY6" fmla="*/ 303904 h 599179"/>
              <a:gd name="connsiteX7" fmla="*/ 295275 w 295275"/>
              <a:gd name="connsiteY7" fmla="*/ 303904 h 599179"/>
              <a:gd name="connsiteX8" fmla="*/ 295275 w 295275"/>
              <a:gd name="connsiteY8" fmla="*/ 599179 h 599179"/>
              <a:gd name="connsiteX9" fmla="*/ 0 w 295275"/>
              <a:gd name="connsiteY9" fmla="*/ 599179 h 599179"/>
              <a:gd name="connsiteX10" fmla="*/ 0 w 295275"/>
              <a:gd name="connsiteY10" fmla="*/ 303904 h 599179"/>
              <a:gd name="connsiteX11" fmla="*/ 5952 w 295275"/>
              <a:gd name="connsiteY11" fmla="*/ 269304 h 599179"/>
              <a:gd name="connsiteX12" fmla="*/ 204540 w 295275"/>
              <a:gd name="connsiteY12" fmla="*/ 547 h 599179"/>
              <a:gd name="connsiteX0-1" fmla="*/ 207995 w 295275"/>
              <a:gd name="connsiteY0-2" fmla="*/ 0 h 599179"/>
              <a:gd name="connsiteX1-3" fmla="*/ 218480 w 295275"/>
              <a:gd name="connsiteY1-4" fmla="*/ 17025 h 599179"/>
              <a:gd name="connsiteX2-5" fmla="*/ 263922 w 295275"/>
              <a:gd name="connsiteY2-6" fmla="*/ 59952 h 599179"/>
              <a:gd name="connsiteX3-7" fmla="*/ 275967 w 295275"/>
              <a:gd name="connsiteY3-8" fmla="*/ 66705 h 599179"/>
              <a:gd name="connsiteX4-9" fmla="*/ 258864 w 295275"/>
              <a:gd name="connsiteY4-10" fmla="*/ 77309 h 599179"/>
              <a:gd name="connsiteX5-11" fmla="*/ 164932 w 295275"/>
              <a:gd name="connsiteY5-12" fmla="*/ 229252 h 599179"/>
              <a:gd name="connsiteX6-13" fmla="*/ 152376 w 295275"/>
              <a:gd name="connsiteY6-14" fmla="*/ 303904 h 599179"/>
              <a:gd name="connsiteX7-15" fmla="*/ 295275 w 295275"/>
              <a:gd name="connsiteY7-16" fmla="*/ 303904 h 599179"/>
              <a:gd name="connsiteX8-17" fmla="*/ 295275 w 295275"/>
              <a:gd name="connsiteY8-18" fmla="*/ 599179 h 599179"/>
              <a:gd name="connsiteX9-19" fmla="*/ 0 w 295275"/>
              <a:gd name="connsiteY9-20" fmla="*/ 599179 h 599179"/>
              <a:gd name="connsiteX10-21" fmla="*/ 0 w 295275"/>
              <a:gd name="connsiteY10-22" fmla="*/ 303904 h 599179"/>
              <a:gd name="connsiteX11-23" fmla="*/ 5952 w 295275"/>
              <a:gd name="connsiteY11-24" fmla="*/ 269304 h 599179"/>
              <a:gd name="connsiteX12-25" fmla="*/ 204540 w 295275"/>
              <a:gd name="connsiteY12-26" fmla="*/ 547 h 599179"/>
              <a:gd name="connsiteX13" fmla="*/ 207995 w 295275"/>
              <a:gd name="connsiteY13" fmla="*/ 0 h 599179"/>
              <a:gd name="connsiteX0-27" fmla="*/ 207995 w 295275"/>
              <a:gd name="connsiteY0-28" fmla="*/ 0 h 599179"/>
              <a:gd name="connsiteX1-29" fmla="*/ 218480 w 295275"/>
              <a:gd name="connsiteY1-30" fmla="*/ 17025 h 599179"/>
              <a:gd name="connsiteX2-31" fmla="*/ 263922 w 295275"/>
              <a:gd name="connsiteY2-32" fmla="*/ 59952 h 599179"/>
              <a:gd name="connsiteX3-33" fmla="*/ 275967 w 295275"/>
              <a:gd name="connsiteY3-34" fmla="*/ 66705 h 599179"/>
              <a:gd name="connsiteX4-35" fmla="*/ 258864 w 295275"/>
              <a:gd name="connsiteY4-36" fmla="*/ 77309 h 599179"/>
              <a:gd name="connsiteX5-37" fmla="*/ 164932 w 295275"/>
              <a:gd name="connsiteY5-38" fmla="*/ 229252 h 599179"/>
              <a:gd name="connsiteX6-39" fmla="*/ 152376 w 295275"/>
              <a:gd name="connsiteY6-40" fmla="*/ 303904 h 599179"/>
              <a:gd name="connsiteX7-41" fmla="*/ 295275 w 295275"/>
              <a:gd name="connsiteY7-42" fmla="*/ 303904 h 599179"/>
              <a:gd name="connsiteX8-43" fmla="*/ 295275 w 295275"/>
              <a:gd name="connsiteY8-44" fmla="*/ 599179 h 599179"/>
              <a:gd name="connsiteX9-45" fmla="*/ 0 w 295275"/>
              <a:gd name="connsiteY9-46" fmla="*/ 599179 h 599179"/>
              <a:gd name="connsiteX10-47" fmla="*/ 0 w 295275"/>
              <a:gd name="connsiteY10-48" fmla="*/ 303904 h 599179"/>
              <a:gd name="connsiteX11-49" fmla="*/ 5952 w 295275"/>
              <a:gd name="connsiteY11-50" fmla="*/ 269304 h 599179"/>
              <a:gd name="connsiteX12-51" fmla="*/ 204540 w 295275"/>
              <a:gd name="connsiteY12-52" fmla="*/ 547 h 599179"/>
              <a:gd name="connsiteX13-53" fmla="*/ 207995 w 295275"/>
              <a:gd name="connsiteY13-54" fmla="*/ 0 h 599179"/>
              <a:gd name="connsiteX0-55" fmla="*/ 207995 w 295275"/>
              <a:gd name="connsiteY0-56" fmla="*/ 0 h 599179"/>
              <a:gd name="connsiteX1-57" fmla="*/ 218480 w 295275"/>
              <a:gd name="connsiteY1-58" fmla="*/ 17025 h 599179"/>
              <a:gd name="connsiteX2-59" fmla="*/ 263922 w 295275"/>
              <a:gd name="connsiteY2-60" fmla="*/ 59952 h 599179"/>
              <a:gd name="connsiteX3-61" fmla="*/ 275967 w 295275"/>
              <a:gd name="connsiteY3-62" fmla="*/ 66705 h 599179"/>
              <a:gd name="connsiteX4-63" fmla="*/ 258864 w 295275"/>
              <a:gd name="connsiteY4-64" fmla="*/ 77309 h 599179"/>
              <a:gd name="connsiteX5-65" fmla="*/ 164932 w 295275"/>
              <a:gd name="connsiteY5-66" fmla="*/ 229252 h 599179"/>
              <a:gd name="connsiteX6-67" fmla="*/ 152376 w 295275"/>
              <a:gd name="connsiteY6-68" fmla="*/ 303904 h 599179"/>
              <a:gd name="connsiteX7-69" fmla="*/ 295275 w 295275"/>
              <a:gd name="connsiteY7-70" fmla="*/ 303904 h 599179"/>
              <a:gd name="connsiteX8-71" fmla="*/ 295275 w 295275"/>
              <a:gd name="connsiteY8-72" fmla="*/ 599179 h 599179"/>
              <a:gd name="connsiteX9-73" fmla="*/ 0 w 295275"/>
              <a:gd name="connsiteY9-74" fmla="*/ 599179 h 599179"/>
              <a:gd name="connsiteX10-75" fmla="*/ 0 w 295275"/>
              <a:gd name="connsiteY10-76" fmla="*/ 303904 h 599179"/>
              <a:gd name="connsiteX11-77" fmla="*/ 5952 w 295275"/>
              <a:gd name="connsiteY11-78" fmla="*/ 269304 h 599179"/>
              <a:gd name="connsiteX12-79" fmla="*/ 204540 w 295275"/>
              <a:gd name="connsiteY12-80" fmla="*/ 547 h 599179"/>
              <a:gd name="connsiteX13-81" fmla="*/ 207995 w 295275"/>
              <a:gd name="connsiteY13-82" fmla="*/ 0 h 599179"/>
              <a:gd name="connsiteX0-83" fmla="*/ 207995 w 295275"/>
              <a:gd name="connsiteY0-84" fmla="*/ 0 h 599179"/>
              <a:gd name="connsiteX1-85" fmla="*/ 218480 w 295275"/>
              <a:gd name="connsiteY1-86" fmla="*/ 17025 h 599179"/>
              <a:gd name="connsiteX2-87" fmla="*/ 263922 w 295275"/>
              <a:gd name="connsiteY2-88" fmla="*/ 59952 h 599179"/>
              <a:gd name="connsiteX3-89" fmla="*/ 275967 w 295275"/>
              <a:gd name="connsiteY3-90" fmla="*/ 66705 h 599179"/>
              <a:gd name="connsiteX4-91" fmla="*/ 258864 w 295275"/>
              <a:gd name="connsiteY4-92" fmla="*/ 77309 h 599179"/>
              <a:gd name="connsiteX5-93" fmla="*/ 152376 w 295275"/>
              <a:gd name="connsiteY5-94" fmla="*/ 303904 h 599179"/>
              <a:gd name="connsiteX6-95" fmla="*/ 295275 w 295275"/>
              <a:gd name="connsiteY6-96" fmla="*/ 303904 h 599179"/>
              <a:gd name="connsiteX7-97" fmla="*/ 295275 w 295275"/>
              <a:gd name="connsiteY7-98" fmla="*/ 599179 h 599179"/>
              <a:gd name="connsiteX8-99" fmla="*/ 0 w 295275"/>
              <a:gd name="connsiteY8-100" fmla="*/ 599179 h 599179"/>
              <a:gd name="connsiteX9-101" fmla="*/ 0 w 295275"/>
              <a:gd name="connsiteY9-102" fmla="*/ 303904 h 599179"/>
              <a:gd name="connsiteX10-103" fmla="*/ 5952 w 295275"/>
              <a:gd name="connsiteY10-104" fmla="*/ 269304 h 599179"/>
              <a:gd name="connsiteX11-105" fmla="*/ 204540 w 295275"/>
              <a:gd name="connsiteY11-106" fmla="*/ 547 h 599179"/>
              <a:gd name="connsiteX12-107" fmla="*/ 207995 w 295275"/>
              <a:gd name="connsiteY12-108" fmla="*/ 0 h 599179"/>
              <a:gd name="connsiteX0-109" fmla="*/ 207995 w 295275"/>
              <a:gd name="connsiteY0-110" fmla="*/ 0 h 599179"/>
              <a:gd name="connsiteX1-111" fmla="*/ 218480 w 295275"/>
              <a:gd name="connsiteY1-112" fmla="*/ 17025 h 599179"/>
              <a:gd name="connsiteX2-113" fmla="*/ 263922 w 295275"/>
              <a:gd name="connsiteY2-114" fmla="*/ 59952 h 599179"/>
              <a:gd name="connsiteX3-115" fmla="*/ 275967 w 295275"/>
              <a:gd name="connsiteY3-116" fmla="*/ 66705 h 599179"/>
              <a:gd name="connsiteX4-117" fmla="*/ 258864 w 295275"/>
              <a:gd name="connsiteY4-118" fmla="*/ 77309 h 599179"/>
              <a:gd name="connsiteX5-119" fmla="*/ 152376 w 295275"/>
              <a:gd name="connsiteY5-120" fmla="*/ 303904 h 599179"/>
              <a:gd name="connsiteX6-121" fmla="*/ 295275 w 295275"/>
              <a:gd name="connsiteY6-122" fmla="*/ 303904 h 599179"/>
              <a:gd name="connsiteX7-123" fmla="*/ 295275 w 295275"/>
              <a:gd name="connsiteY7-124" fmla="*/ 599179 h 599179"/>
              <a:gd name="connsiteX8-125" fmla="*/ 0 w 295275"/>
              <a:gd name="connsiteY8-126" fmla="*/ 599179 h 599179"/>
              <a:gd name="connsiteX9-127" fmla="*/ 0 w 295275"/>
              <a:gd name="connsiteY9-128" fmla="*/ 303904 h 599179"/>
              <a:gd name="connsiteX10-129" fmla="*/ 5952 w 295275"/>
              <a:gd name="connsiteY10-130" fmla="*/ 269304 h 599179"/>
              <a:gd name="connsiteX11-131" fmla="*/ 204540 w 295275"/>
              <a:gd name="connsiteY11-132" fmla="*/ 547 h 599179"/>
              <a:gd name="connsiteX12-133" fmla="*/ 207995 w 295275"/>
              <a:gd name="connsiteY12-134" fmla="*/ 0 h 599179"/>
              <a:gd name="connsiteX0-135" fmla="*/ 207995 w 295275"/>
              <a:gd name="connsiteY0-136" fmla="*/ 0 h 599179"/>
              <a:gd name="connsiteX1-137" fmla="*/ 218480 w 295275"/>
              <a:gd name="connsiteY1-138" fmla="*/ 17025 h 599179"/>
              <a:gd name="connsiteX2-139" fmla="*/ 263922 w 295275"/>
              <a:gd name="connsiteY2-140" fmla="*/ 59952 h 599179"/>
              <a:gd name="connsiteX3-141" fmla="*/ 275967 w 295275"/>
              <a:gd name="connsiteY3-142" fmla="*/ 66705 h 599179"/>
              <a:gd name="connsiteX4-143" fmla="*/ 152376 w 295275"/>
              <a:gd name="connsiteY4-144" fmla="*/ 303904 h 599179"/>
              <a:gd name="connsiteX5-145" fmla="*/ 295275 w 295275"/>
              <a:gd name="connsiteY5-146" fmla="*/ 303904 h 599179"/>
              <a:gd name="connsiteX6-147" fmla="*/ 295275 w 295275"/>
              <a:gd name="connsiteY6-148" fmla="*/ 599179 h 599179"/>
              <a:gd name="connsiteX7-149" fmla="*/ 0 w 295275"/>
              <a:gd name="connsiteY7-150" fmla="*/ 599179 h 599179"/>
              <a:gd name="connsiteX8-151" fmla="*/ 0 w 295275"/>
              <a:gd name="connsiteY8-152" fmla="*/ 303904 h 599179"/>
              <a:gd name="connsiteX9-153" fmla="*/ 5952 w 295275"/>
              <a:gd name="connsiteY9-154" fmla="*/ 269304 h 599179"/>
              <a:gd name="connsiteX10-155" fmla="*/ 204540 w 295275"/>
              <a:gd name="connsiteY10-156" fmla="*/ 547 h 599179"/>
              <a:gd name="connsiteX11-157" fmla="*/ 207995 w 295275"/>
              <a:gd name="connsiteY11-158" fmla="*/ 0 h 599179"/>
              <a:gd name="connsiteX0-159" fmla="*/ 207995 w 295275"/>
              <a:gd name="connsiteY0-160" fmla="*/ 0 h 599179"/>
              <a:gd name="connsiteX1-161" fmla="*/ 218480 w 295275"/>
              <a:gd name="connsiteY1-162" fmla="*/ 17025 h 599179"/>
              <a:gd name="connsiteX2-163" fmla="*/ 263922 w 295275"/>
              <a:gd name="connsiteY2-164" fmla="*/ 59952 h 599179"/>
              <a:gd name="connsiteX3-165" fmla="*/ 275967 w 295275"/>
              <a:gd name="connsiteY3-166" fmla="*/ 66705 h 599179"/>
              <a:gd name="connsiteX4-167" fmla="*/ 152376 w 295275"/>
              <a:gd name="connsiteY4-168" fmla="*/ 303904 h 599179"/>
              <a:gd name="connsiteX5-169" fmla="*/ 295275 w 295275"/>
              <a:gd name="connsiteY5-170" fmla="*/ 303904 h 599179"/>
              <a:gd name="connsiteX6-171" fmla="*/ 295275 w 295275"/>
              <a:gd name="connsiteY6-172" fmla="*/ 599179 h 599179"/>
              <a:gd name="connsiteX7-173" fmla="*/ 0 w 295275"/>
              <a:gd name="connsiteY7-174" fmla="*/ 599179 h 599179"/>
              <a:gd name="connsiteX8-175" fmla="*/ 0 w 295275"/>
              <a:gd name="connsiteY8-176" fmla="*/ 303904 h 599179"/>
              <a:gd name="connsiteX9-177" fmla="*/ 5952 w 295275"/>
              <a:gd name="connsiteY9-178" fmla="*/ 269304 h 599179"/>
              <a:gd name="connsiteX10-179" fmla="*/ 204540 w 295275"/>
              <a:gd name="connsiteY10-180" fmla="*/ 547 h 599179"/>
              <a:gd name="connsiteX11-181" fmla="*/ 207995 w 295275"/>
              <a:gd name="connsiteY11-182" fmla="*/ 0 h 599179"/>
              <a:gd name="connsiteX0-183" fmla="*/ 207995 w 295275"/>
              <a:gd name="connsiteY0-184" fmla="*/ 0 h 599179"/>
              <a:gd name="connsiteX1-185" fmla="*/ 218480 w 295275"/>
              <a:gd name="connsiteY1-186" fmla="*/ 17025 h 599179"/>
              <a:gd name="connsiteX2-187" fmla="*/ 263922 w 295275"/>
              <a:gd name="connsiteY2-188" fmla="*/ 59952 h 599179"/>
              <a:gd name="connsiteX3-189" fmla="*/ 275967 w 295275"/>
              <a:gd name="connsiteY3-190" fmla="*/ 66705 h 599179"/>
              <a:gd name="connsiteX4-191" fmla="*/ 152376 w 295275"/>
              <a:gd name="connsiteY4-192" fmla="*/ 303904 h 599179"/>
              <a:gd name="connsiteX5-193" fmla="*/ 295275 w 295275"/>
              <a:gd name="connsiteY5-194" fmla="*/ 303904 h 599179"/>
              <a:gd name="connsiteX6-195" fmla="*/ 295275 w 295275"/>
              <a:gd name="connsiteY6-196" fmla="*/ 599179 h 599179"/>
              <a:gd name="connsiteX7-197" fmla="*/ 0 w 295275"/>
              <a:gd name="connsiteY7-198" fmla="*/ 599179 h 599179"/>
              <a:gd name="connsiteX8-199" fmla="*/ 0 w 295275"/>
              <a:gd name="connsiteY8-200" fmla="*/ 303904 h 599179"/>
              <a:gd name="connsiteX9-201" fmla="*/ 5952 w 295275"/>
              <a:gd name="connsiteY9-202" fmla="*/ 269304 h 599179"/>
              <a:gd name="connsiteX10-203" fmla="*/ 204540 w 295275"/>
              <a:gd name="connsiteY10-204" fmla="*/ 547 h 599179"/>
              <a:gd name="connsiteX11-205" fmla="*/ 207995 w 295275"/>
              <a:gd name="connsiteY11-206" fmla="*/ 0 h 599179"/>
              <a:gd name="connsiteX0-207" fmla="*/ 207995 w 295275"/>
              <a:gd name="connsiteY0-208" fmla="*/ 0 h 599179"/>
              <a:gd name="connsiteX1-209" fmla="*/ 218480 w 295275"/>
              <a:gd name="connsiteY1-210" fmla="*/ 17025 h 599179"/>
              <a:gd name="connsiteX2-211" fmla="*/ 263922 w 295275"/>
              <a:gd name="connsiteY2-212" fmla="*/ 59952 h 599179"/>
              <a:gd name="connsiteX3-213" fmla="*/ 275967 w 295275"/>
              <a:gd name="connsiteY3-214" fmla="*/ 66705 h 599179"/>
              <a:gd name="connsiteX4-215" fmla="*/ 152376 w 295275"/>
              <a:gd name="connsiteY4-216" fmla="*/ 303904 h 599179"/>
              <a:gd name="connsiteX5-217" fmla="*/ 295275 w 295275"/>
              <a:gd name="connsiteY5-218" fmla="*/ 303904 h 599179"/>
              <a:gd name="connsiteX6-219" fmla="*/ 295275 w 295275"/>
              <a:gd name="connsiteY6-220" fmla="*/ 599179 h 599179"/>
              <a:gd name="connsiteX7-221" fmla="*/ 0 w 295275"/>
              <a:gd name="connsiteY7-222" fmla="*/ 599179 h 599179"/>
              <a:gd name="connsiteX8-223" fmla="*/ 0 w 295275"/>
              <a:gd name="connsiteY8-224" fmla="*/ 303904 h 599179"/>
              <a:gd name="connsiteX9-225" fmla="*/ 5952 w 295275"/>
              <a:gd name="connsiteY9-226" fmla="*/ 269304 h 599179"/>
              <a:gd name="connsiteX10-227" fmla="*/ 204540 w 295275"/>
              <a:gd name="connsiteY10-228" fmla="*/ 547 h 599179"/>
              <a:gd name="connsiteX11-229" fmla="*/ 207995 w 295275"/>
              <a:gd name="connsiteY11-230" fmla="*/ 0 h 599179"/>
              <a:gd name="connsiteX0-231" fmla="*/ 207995 w 295275"/>
              <a:gd name="connsiteY0-232" fmla="*/ 0 h 599179"/>
              <a:gd name="connsiteX1-233" fmla="*/ 218480 w 295275"/>
              <a:gd name="connsiteY1-234" fmla="*/ 17025 h 599179"/>
              <a:gd name="connsiteX2-235" fmla="*/ 263922 w 295275"/>
              <a:gd name="connsiteY2-236" fmla="*/ 59952 h 599179"/>
              <a:gd name="connsiteX3-237" fmla="*/ 275967 w 295275"/>
              <a:gd name="connsiteY3-238" fmla="*/ 66705 h 599179"/>
              <a:gd name="connsiteX4-239" fmla="*/ 152376 w 295275"/>
              <a:gd name="connsiteY4-240" fmla="*/ 303904 h 599179"/>
              <a:gd name="connsiteX5-241" fmla="*/ 295275 w 295275"/>
              <a:gd name="connsiteY5-242" fmla="*/ 303904 h 599179"/>
              <a:gd name="connsiteX6-243" fmla="*/ 295275 w 295275"/>
              <a:gd name="connsiteY6-244" fmla="*/ 599179 h 599179"/>
              <a:gd name="connsiteX7-245" fmla="*/ 0 w 295275"/>
              <a:gd name="connsiteY7-246" fmla="*/ 599179 h 599179"/>
              <a:gd name="connsiteX8-247" fmla="*/ 0 w 295275"/>
              <a:gd name="connsiteY8-248" fmla="*/ 303904 h 599179"/>
              <a:gd name="connsiteX9-249" fmla="*/ 204540 w 295275"/>
              <a:gd name="connsiteY9-250" fmla="*/ 547 h 599179"/>
              <a:gd name="connsiteX10-251" fmla="*/ 207995 w 295275"/>
              <a:gd name="connsiteY10-252" fmla="*/ 0 h 599179"/>
              <a:gd name="connsiteX0-253" fmla="*/ 207995 w 295275"/>
              <a:gd name="connsiteY0-254" fmla="*/ 0 h 599179"/>
              <a:gd name="connsiteX1-255" fmla="*/ 218480 w 295275"/>
              <a:gd name="connsiteY1-256" fmla="*/ 17025 h 599179"/>
              <a:gd name="connsiteX2-257" fmla="*/ 263922 w 295275"/>
              <a:gd name="connsiteY2-258" fmla="*/ 59952 h 599179"/>
              <a:gd name="connsiteX3-259" fmla="*/ 275967 w 295275"/>
              <a:gd name="connsiteY3-260" fmla="*/ 66705 h 599179"/>
              <a:gd name="connsiteX4-261" fmla="*/ 152376 w 295275"/>
              <a:gd name="connsiteY4-262" fmla="*/ 303904 h 599179"/>
              <a:gd name="connsiteX5-263" fmla="*/ 295275 w 295275"/>
              <a:gd name="connsiteY5-264" fmla="*/ 303904 h 599179"/>
              <a:gd name="connsiteX6-265" fmla="*/ 295275 w 295275"/>
              <a:gd name="connsiteY6-266" fmla="*/ 599179 h 599179"/>
              <a:gd name="connsiteX7-267" fmla="*/ 0 w 295275"/>
              <a:gd name="connsiteY7-268" fmla="*/ 599179 h 599179"/>
              <a:gd name="connsiteX8-269" fmla="*/ 0 w 295275"/>
              <a:gd name="connsiteY8-270" fmla="*/ 303904 h 599179"/>
              <a:gd name="connsiteX9-271" fmla="*/ 204540 w 295275"/>
              <a:gd name="connsiteY9-272" fmla="*/ 547 h 599179"/>
              <a:gd name="connsiteX10-273" fmla="*/ 207995 w 295275"/>
              <a:gd name="connsiteY10-274" fmla="*/ 0 h 599179"/>
              <a:gd name="connsiteX0-275" fmla="*/ 207995 w 295275"/>
              <a:gd name="connsiteY0-276" fmla="*/ 0 h 599179"/>
              <a:gd name="connsiteX1-277" fmla="*/ 218480 w 295275"/>
              <a:gd name="connsiteY1-278" fmla="*/ 17025 h 599179"/>
              <a:gd name="connsiteX2-279" fmla="*/ 263922 w 295275"/>
              <a:gd name="connsiteY2-280" fmla="*/ 59952 h 599179"/>
              <a:gd name="connsiteX3-281" fmla="*/ 275967 w 295275"/>
              <a:gd name="connsiteY3-282" fmla="*/ 66705 h 599179"/>
              <a:gd name="connsiteX4-283" fmla="*/ 152376 w 295275"/>
              <a:gd name="connsiteY4-284" fmla="*/ 303904 h 599179"/>
              <a:gd name="connsiteX5-285" fmla="*/ 295275 w 295275"/>
              <a:gd name="connsiteY5-286" fmla="*/ 303904 h 599179"/>
              <a:gd name="connsiteX6-287" fmla="*/ 295275 w 295275"/>
              <a:gd name="connsiteY6-288" fmla="*/ 599179 h 599179"/>
              <a:gd name="connsiteX7-289" fmla="*/ 0 w 295275"/>
              <a:gd name="connsiteY7-290" fmla="*/ 599179 h 599179"/>
              <a:gd name="connsiteX8-291" fmla="*/ 0 w 295275"/>
              <a:gd name="connsiteY8-292" fmla="*/ 303904 h 599179"/>
              <a:gd name="connsiteX9-293" fmla="*/ 207995 w 295275"/>
              <a:gd name="connsiteY9-294" fmla="*/ 0 h 599179"/>
              <a:gd name="connsiteX0-295" fmla="*/ 207995 w 295275"/>
              <a:gd name="connsiteY0-296" fmla="*/ 0 h 599179"/>
              <a:gd name="connsiteX1-297" fmla="*/ 218480 w 295275"/>
              <a:gd name="connsiteY1-298" fmla="*/ 17025 h 599179"/>
              <a:gd name="connsiteX2-299" fmla="*/ 263922 w 295275"/>
              <a:gd name="connsiteY2-300" fmla="*/ 59952 h 599179"/>
              <a:gd name="connsiteX3-301" fmla="*/ 275967 w 295275"/>
              <a:gd name="connsiteY3-302" fmla="*/ 66705 h 599179"/>
              <a:gd name="connsiteX4-303" fmla="*/ 152376 w 295275"/>
              <a:gd name="connsiteY4-304" fmla="*/ 303904 h 599179"/>
              <a:gd name="connsiteX5-305" fmla="*/ 295275 w 295275"/>
              <a:gd name="connsiteY5-306" fmla="*/ 303904 h 599179"/>
              <a:gd name="connsiteX6-307" fmla="*/ 295275 w 295275"/>
              <a:gd name="connsiteY6-308" fmla="*/ 599179 h 599179"/>
              <a:gd name="connsiteX7-309" fmla="*/ 0 w 295275"/>
              <a:gd name="connsiteY7-310" fmla="*/ 599179 h 599179"/>
              <a:gd name="connsiteX8-311" fmla="*/ 0 w 295275"/>
              <a:gd name="connsiteY8-312" fmla="*/ 303904 h 599179"/>
              <a:gd name="connsiteX9-313" fmla="*/ 207995 w 295275"/>
              <a:gd name="connsiteY9-314" fmla="*/ 0 h 599179"/>
              <a:gd name="connsiteX0-315" fmla="*/ 207995 w 295275"/>
              <a:gd name="connsiteY0-316" fmla="*/ 0 h 599179"/>
              <a:gd name="connsiteX1-317" fmla="*/ 218480 w 295275"/>
              <a:gd name="connsiteY1-318" fmla="*/ 17025 h 599179"/>
              <a:gd name="connsiteX2-319" fmla="*/ 263922 w 295275"/>
              <a:gd name="connsiteY2-320" fmla="*/ 59952 h 599179"/>
              <a:gd name="connsiteX3-321" fmla="*/ 275967 w 295275"/>
              <a:gd name="connsiteY3-322" fmla="*/ 66705 h 599179"/>
              <a:gd name="connsiteX4-323" fmla="*/ 152376 w 295275"/>
              <a:gd name="connsiteY4-324" fmla="*/ 303904 h 599179"/>
              <a:gd name="connsiteX5-325" fmla="*/ 295275 w 295275"/>
              <a:gd name="connsiteY5-326" fmla="*/ 303904 h 599179"/>
              <a:gd name="connsiteX6-327" fmla="*/ 295275 w 295275"/>
              <a:gd name="connsiteY6-328" fmla="*/ 599179 h 599179"/>
              <a:gd name="connsiteX7-329" fmla="*/ 0 w 295275"/>
              <a:gd name="connsiteY7-330" fmla="*/ 599179 h 599179"/>
              <a:gd name="connsiteX8-331" fmla="*/ 0 w 295275"/>
              <a:gd name="connsiteY8-332" fmla="*/ 303904 h 599179"/>
              <a:gd name="connsiteX9-333" fmla="*/ 207995 w 295275"/>
              <a:gd name="connsiteY9-334" fmla="*/ 0 h 599179"/>
              <a:gd name="connsiteX0-335" fmla="*/ 207995 w 295275"/>
              <a:gd name="connsiteY0-336" fmla="*/ 0 h 599179"/>
              <a:gd name="connsiteX1-337" fmla="*/ 218480 w 295275"/>
              <a:gd name="connsiteY1-338" fmla="*/ 17025 h 599179"/>
              <a:gd name="connsiteX2-339" fmla="*/ 263922 w 295275"/>
              <a:gd name="connsiteY2-340" fmla="*/ 59952 h 599179"/>
              <a:gd name="connsiteX3-341" fmla="*/ 275967 w 295275"/>
              <a:gd name="connsiteY3-342" fmla="*/ 66705 h 599179"/>
              <a:gd name="connsiteX4-343" fmla="*/ 152376 w 295275"/>
              <a:gd name="connsiteY4-344" fmla="*/ 303904 h 599179"/>
              <a:gd name="connsiteX5-345" fmla="*/ 295275 w 295275"/>
              <a:gd name="connsiteY5-346" fmla="*/ 303904 h 599179"/>
              <a:gd name="connsiteX6-347" fmla="*/ 295275 w 295275"/>
              <a:gd name="connsiteY6-348" fmla="*/ 599179 h 599179"/>
              <a:gd name="connsiteX7-349" fmla="*/ 0 w 295275"/>
              <a:gd name="connsiteY7-350" fmla="*/ 599179 h 599179"/>
              <a:gd name="connsiteX8-351" fmla="*/ 0 w 295275"/>
              <a:gd name="connsiteY8-352" fmla="*/ 303904 h 599179"/>
              <a:gd name="connsiteX9-353" fmla="*/ 207995 w 295275"/>
              <a:gd name="connsiteY9-354" fmla="*/ 0 h 599179"/>
              <a:gd name="connsiteX0-355" fmla="*/ 207995 w 295275"/>
              <a:gd name="connsiteY0-356" fmla="*/ 0 h 599179"/>
              <a:gd name="connsiteX1-357" fmla="*/ 218480 w 295275"/>
              <a:gd name="connsiteY1-358" fmla="*/ 17025 h 599179"/>
              <a:gd name="connsiteX2-359" fmla="*/ 263922 w 295275"/>
              <a:gd name="connsiteY2-360" fmla="*/ 59952 h 599179"/>
              <a:gd name="connsiteX3-361" fmla="*/ 275967 w 295275"/>
              <a:gd name="connsiteY3-362" fmla="*/ 66705 h 599179"/>
              <a:gd name="connsiteX4-363" fmla="*/ 152376 w 295275"/>
              <a:gd name="connsiteY4-364" fmla="*/ 303904 h 599179"/>
              <a:gd name="connsiteX5-365" fmla="*/ 295275 w 295275"/>
              <a:gd name="connsiteY5-366" fmla="*/ 303904 h 599179"/>
              <a:gd name="connsiteX6-367" fmla="*/ 295275 w 295275"/>
              <a:gd name="connsiteY6-368" fmla="*/ 599179 h 599179"/>
              <a:gd name="connsiteX7-369" fmla="*/ 0 w 295275"/>
              <a:gd name="connsiteY7-370" fmla="*/ 599179 h 599179"/>
              <a:gd name="connsiteX8-371" fmla="*/ 0 w 295275"/>
              <a:gd name="connsiteY8-372" fmla="*/ 303904 h 599179"/>
              <a:gd name="connsiteX9-373" fmla="*/ 207995 w 295275"/>
              <a:gd name="connsiteY9-374" fmla="*/ 0 h 599179"/>
              <a:gd name="connsiteX0-375" fmla="*/ 207995 w 295275"/>
              <a:gd name="connsiteY0-376" fmla="*/ 0 h 599179"/>
              <a:gd name="connsiteX1-377" fmla="*/ 218480 w 295275"/>
              <a:gd name="connsiteY1-378" fmla="*/ 17025 h 599179"/>
              <a:gd name="connsiteX2-379" fmla="*/ 263922 w 295275"/>
              <a:gd name="connsiteY2-380" fmla="*/ 59952 h 599179"/>
              <a:gd name="connsiteX3-381" fmla="*/ 275967 w 295275"/>
              <a:gd name="connsiteY3-382" fmla="*/ 66705 h 599179"/>
              <a:gd name="connsiteX4-383" fmla="*/ 152376 w 295275"/>
              <a:gd name="connsiteY4-384" fmla="*/ 303904 h 599179"/>
              <a:gd name="connsiteX5-385" fmla="*/ 295275 w 295275"/>
              <a:gd name="connsiteY5-386" fmla="*/ 303904 h 599179"/>
              <a:gd name="connsiteX6-387" fmla="*/ 295275 w 295275"/>
              <a:gd name="connsiteY6-388" fmla="*/ 599179 h 599179"/>
              <a:gd name="connsiteX7-389" fmla="*/ 0 w 295275"/>
              <a:gd name="connsiteY7-390" fmla="*/ 599179 h 599179"/>
              <a:gd name="connsiteX8-391" fmla="*/ 0 w 295275"/>
              <a:gd name="connsiteY8-392" fmla="*/ 303904 h 599179"/>
              <a:gd name="connsiteX9-393" fmla="*/ 207995 w 295275"/>
              <a:gd name="connsiteY9-394" fmla="*/ 0 h 599179"/>
              <a:gd name="connsiteX0-395" fmla="*/ 207995 w 295275"/>
              <a:gd name="connsiteY0-396" fmla="*/ 0 h 599179"/>
              <a:gd name="connsiteX1-397" fmla="*/ 218480 w 295275"/>
              <a:gd name="connsiteY1-398" fmla="*/ 17025 h 599179"/>
              <a:gd name="connsiteX2-399" fmla="*/ 263922 w 295275"/>
              <a:gd name="connsiteY2-400" fmla="*/ 59952 h 599179"/>
              <a:gd name="connsiteX3-401" fmla="*/ 275967 w 295275"/>
              <a:gd name="connsiteY3-402" fmla="*/ 66705 h 599179"/>
              <a:gd name="connsiteX4-403" fmla="*/ 152376 w 295275"/>
              <a:gd name="connsiteY4-404" fmla="*/ 303904 h 599179"/>
              <a:gd name="connsiteX5-405" fmla="*/ 295275 w 295275"/>
              <a:gd name="connsiteY5-406" fmla="*/ 303904 h 599179"/>
              <a:gd name="connsiteX6-407" fmla="*/ 295275 w 295275"/>
              <a:gd name="connsiteY6-408" fmla="*/ 599179 h 599179"/>
              <a:gd name="connsiteX7-409" fmla="*/ 0 w 295275"/>
              <a:gd name="connsiteY7-410" fmla="*/ 599179 h 599179"/>
              <a:gd name="connsiteX8-411" fmla="*/ 0 w 295275"/>
              <a:gd name="connsiteY8-412" fmla="*/ 303904 h 599179"/>
              <a:gd name="connsiteX9-413" fmla="*/ 207995 w 295275"/>
              <a:gd name="connsiteY9-414" fmla="*/ 0 h 599179"/>
              <a:gd name="connsiteX0-415" fmla="*/ 207995 w 295275"/>
              <a:gd name="connsiteY0-416" fmla="*/ 0 h 599179"/>
              <a:gd name="connsiteX1-417" fmla="*/ 218480 w 295275"/>
              <a:gd name="connsiteY1-418" fmla="*/ 17025 h 599179"/>
              <a:gd name="connsiteX2-419" fmla="*/ 263922 w 295275"/>
              <a:gd name="connsiteY2-420" fmla="*/ 59952 h 599179"/>
              <a:gd name="connsiteX3-421" fmla="*/ 275967 w 295275"/>
              <a:gd name="connsiteY3-422" fmla="*/ 66705 h 599179"/>
              <a:gd name="connsiteX4-423" fmla="*/ 152376 w 295275"/>
              <a:gd name="connsiteY4-424" fmla="*/ 303904 h 599179"/>
              <a:gd name="connsiteX5-425" fmla="*/ 295275 w 295275"/>
              <a:gd name="connsiteY5-426" fmla="*/ 303904 h 599179"/>
              <a:gd name="connsiteX6-427" fmla="*/ 295275 w 295275"/>
              <a:gd name="connsiteY6-428" fmla="*/ 599179 h 599179"/>
              <a:gd name="connsiteX7-429" fmla="*/ 0 w 295275"/>
              <a:gd name="connsiteY7-430" fmla="*/ 599179 h 599179"/>
              <a:gd name="connsiteX8-431" fmla="*/ 0 w 295275"/>
              <a:gd name="connsiteY8-432" fmla="*/ 334942 h 599179"/>
              <a:gd name="connsiteX9-433" fmla="*/ 207995 w 295275"/>
              <a:gd name="connsiteY9-434" fmla="*/ 0 h 599179"/>
              <a:gd name="connsiteX0-435" fmla="*/ 207995 w 295275"/>
              <a:gd name="connsiteY0-436" fmla="*/ 0 h 599179"/>
              <a:gd name="connsiteX1-437" fmla="*/ 218480 w 295275"/>
              <a:gd name="connsiteY1-438" fmla="*/ 17025 h 599179"/>
              <a:gd name="connsiteX2-439" fmla="*/ 263922 w 295275"/>
              <a:gd name="connsiteY2-440" fmla="*/ 59952 h 599179"/>
              <a:gd name="connsiteX3-441" fmla="*/ 275967 w 295275"/>
              <a:gd name="connsiteY3-442" fmla="*/ 66705 h 599179"/>
              <a:gd name="connsiteX4-443" fmla="*/ 152376 w 295275"/>
              <a:gd name="connsiteY4-444" fmla="*/ 303904 h 599179"/>
              <a:gd name="connsiteX5-445" fmla="*/ 295275 w 295275"/>
              <a:gd name="connsiteY5-446" fmla="*/ 303904 h 599179"/>
              <a:gd name="connsiteX6-447" fmla="*/ 295275 w 295275"/>
              <a:gd name="connsiteY6-448" fmla="*/ 599179 h 599179"/>
              <a:gd name="connsiteX7-449" fmla="*/ 0 w 295275"/>
              <a:gd name="connsiteY7-450" fmla="*/ 599179 h 599179"/>
              <a:gd name="connsiteX8-451" fmla="*/ 0 w 295275"/>
              <a:gd name="connsiteY8-452" fmla="*/ 334942 h 599179"/>
              <a:gd name="connsiteX9-453" fmla="*/ 207995 w 295275"/>
              <a:gd name="connsiteY9-454" fmla="*/ 0 h 599179"/>
              <a:gd name="connsiteX0-455" fmla="*/ 207995 w 295275"/>
              <a:gd name="connsiteY0-456" fmla="*/ 0 h 599179"/>
              <a:gd name="connsiteX1-457" fmla="*/ 218480 w 295275"/>
              <a:gd name="connsiteY1-458" fmla="*/ 17025 h 599179"/>
              <a:gd name="connsiteX2-459" fmla="*/ 263922 w 295275"/>
              <a:gd name="connsiteY2-460" fmla="*/ 59952 h 599179"/>
              <a:gd name="connsiteX3-461" fmla="*/ 275967 w 295275"/>
              <a:gd name="connsiteY3-462" fmla="*/ 66705 h 599179"/>
              <a:gd name="connsiteX4-463" fmla="*/ 152376 w 295275"/>
              <a:gd name="connsiteY4-464" fmla="*/ 303904 h 599179"/>
              <a:gd name="connsiteX5-465" fmla="*/ 295275 w 295275"/>
              <a:gd name="connsiteY5-466" fmla="*/ 303904 h 599179"/>
              <a:gd name="connsiteX6-467" fmla="*/ 295275 w 295275"/>
              <a:gd name="connsiteY6-468" fmla="*/ 599179 h 599179"/>
              <a:gd name="connsiteX7-469" fmla="*/ 0 w 295275"/>
              <a:gd name="connsiteY7-470" fmla="*/ 599179 h 599179"/>
              <a:gd name="connsiteX8-471" fmla="*/ 0 w 295275"/>
              <a:gd name="connsiteY8-472" fmla="*/ 334942 h 599179"/>
              <a:gd name="connsiteX9-473" fmla="*/ 207995 w 295275"/>
              <a:gd name="connsiteY9-474" fmla="*/ 0 h 5991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95275" h="599179">
                <a:moveTo>
                  <a:pt x="207995" y="0"/>
                </a:moveTo>
                <a:lnTo>
                  <a:pt x="218480" y="17025"/>
                </a:lnTo>
                <a:cubicBezTo>
                  <a:pt x="231034" y="32364"/>
                  <a:pt x="246314" y="46986"/>
                  <a:pt x="263922" y="59952"/>
                </a:cubicBezTo>
                <a:lnTo>
                  <a:pt x="275967" y="66705"/>
                </a:lnTo>
                <a:cubicBezTo>
                  <a:pt x="274744" y="66607"/>
                  <a:pt x="166924" y="148026"/>
                  <a:pt x="152376" y="303904"/>
                </a:cubicBezTo>
                <a:lnTo>
                  <a:pt x="295275" y="303904"/>
                </a:lnTo>
                <a:lnTo>
                  <a:pt x="295275" y="599179"/>
                </a:lnTo>
                <a:lnTo>
                  <a:pt x="0" y="599179"/>
                </a:lnTo>
                <a:lnTo>
                  <a:pt x="0" y="334942"/>
                </a:lnTo>
                <a:cubicBezTo>
                  <a:pt x="10368" y="113589"/>
                  <a:pt x="207637" y="2353"/>
                  <a:pt x="207995" y="0"/>
                </a:cubicBezTo>
                <a:close/>
              </a:path>
            </a:pathLst>
          </a:custGeom>
          <a:solidFill>
            <a:schemeClr val="accent1">
              <a:alpha val="35000"/>
            </a:schemeClr>
          </a:solidFill>
          <a:ln w="317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>
              <a:lnSpc>
                <a:spcPct val="120000"/>
              </a:lnSpc>
            </a:pPr>
            <a:endParaRPr lang="zh-CN" altLang="en-US" sz="1350" dirty="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任意多边形: 形状 14"/>
          <p:cNvSpPr>
            <a:spLocks noChangeAspect="1"/>
          </p:cNvSpPr>
          <p:nvPr>
            <p:custDataLst>
              <p:tags r:id="rId8"/>
            </p:custDataLst>
          </p:nvPr>
        </p:nvSpPr>
        <p:spPr>
          <a:xfrm rot="10800000">
            <a:off x="8248009" y="848446"/>
            <a:ext cx="211557" cy="429297"/>
          </a:xfrm>
          <a:custGeom>
            <a:avLst/>
            <a:gdLst>
              <a:gd name="connsiteX0" fmla="*/ 207995 w 295275"/>
              <a:gd name="connsiteY0" fmla="*/ 0 h 599179"/>
              <a:gd name="connsiteX1" fmla="*/ 218480 w 295275"/>
              <a:gd name="connsiteY1" fmla="*/ 17025 h 599179"/>
              <a:gd name="connsiteX2" fmla="*/ 263922 w 295275"/>
              <a:gd name="connsiteY2" fmla="*/ 59952 h 599179"/>
              <a:gd name="connsiteX3" fmla="*/ 275967 w 295275"/>
              <a:gd name="connsiteY3" fmla="*/ 66705 h 599179"/>
              <a:gd name="connsiteX4" fmla="*/ 258864 w 295275"/>
              <a:gd name="connsiteY4" fmla="*/ 77309 h 599179"/>
              <a:gd name="connsiteX5" fmla="*/ 164932 w 295275"/>
              <a:gd name="connsiteY5" fmla="*/ 229252 h 599179"/>
              <a:gd name="connsiteX6" fmla="*/ 145322 w 295275"/>
              <a:gd name="connsiteY6" fmla="*/ 303904 h 599179"/>
              <a:gd name="connsiteX7" fmla="*/ 295275 w 295275"/>
              <a:gd name="connsiteY7" fmla="*/ 303904 h 599179"/>
              <a:gd name="connsiteX8" fmla="*/ 295275 w 295275"/>
              <a:gd name="connsiteY8" fmla="*/ 599179 h 599179"/>
              <a:gd name="connsiteX9" fmla="*/ 0 w 295275"/>
              <a:gd name="connsiteY9" fmla="*/ 599179 h 599179"/>
              <a:gd name="connsiteX10" fmla="*/ 0 w 295275"/>
              <a:gd name="connsiteY10" fmla="*/ 303904 h 599179"/>
              <a:gd name="connsiteX11" fmla="*/ 5952 w 295275"/>
              <a:gd name="connsiteY11" fmla="*/ 269304 h 599179"/>
              <a:gd name="connsiteX12" fmla="*/ 204540 w 295275"/>
              <a:gd name="connsiteY12" fmla="*/ 547 h 599179"/>
              <a:gd name="connsiteX0-1" fmla="*/ 207995 w 295275"/>
              <a:gd name="connsiteY0-2" fmla="*/ 0 h 599179"/>
              <a:gd name="connsiteX1-3" fmla="*/ 218480 w 295275"/>
              <a:gd name="connsiteY1-4" fmla="*/ 17025 h 599179"/>
              <a:gd name="connsiteX2-5" fmla="*/ 263922 w 295275"/>
              <a:gd name="connsiteY2-6" fmla="*/ 59952 h 599179"/>
              <a:gd name="connsiteX3-7" fmla="*/ 275967 w 295275"/>
              <a:gd name="connsiteY3-8" fmla="*/ 66705 h 599179"/>
              <a:gd name="connsiteX4-9" fmla="*/ 258864 w 295275"/>
              <a:gd name="connsiteY4-10" fmla="*/ 77309 h 599179"/>
              <a:gd name="connsiteX5-11" fmla="*/ 164932 w 295275"/>
              <a:gd name="connsiteY5-12" fmla="*/ 229252 h 599179"/>
              <a:gd name="connsiteX6-13" fmla="*/ 152376 w 295275"/>
              <a:gd name="connsiteY6-14" fmla="*/ 303904 h 599179"/>
              <a:gd name="connsiteX7-15" fmla="*/ 295275 w 295275"/>
              <a:gd name="connsiteY7-16" fmla="*/ 303904 h 599179"/>
              <a:gd name="connsiteX8-17" fmla="*/ 295275 w 295275"/>
              <a:gd name="connsiteY8-18" fmla="*/ 599179 h 599179"/>
              <a:gd name="connsiteX9-19" fmla="*/ 0 w 295275"/>
              <a:gd name="connsiteY9-20" fmla="*/ 599179 h 599179"/>
              <a:gd name="connsiteX10-21" fmla="*/ 0 w 295275"/>
              <a:gd name="connsiteY10-22" fmla="*/ 303904 h 599179"/>
              <a:gd name="connsiteX11-23" fmla="*/ 5952 w 295275"/>
              <a:gd name="connsiteY11-24" fmla="*/ 269304 h 599179"/>
              <a:gd name="connsiteX12-25" fmla="*/ 204540 w 295275"/>
              <a:gd name="connsiteY12-26" fmla="*/ 547 h 599179"/>
              <a:gd name="connsiteX13" fmla="*/ 207995 w 295275"/>
              <a:gd name="connsiteY13" fmla="*/ 0 h 599179"/>
              <a:gd name="connsiteX0-27" fmla="*/ 207995 w 295275"/>
              <a:gd name="connsiteY0-28" fmla="*/ 0 h 599179"/>
              <a:gd name="connsiteX1-29" fmla="*/ 218480 w 295275"/>
              <a:gd name="connsiteY1-30" fmla="*/ 17025 h 599179"/>
              <a:gd name="connsiteX2-31" fmla="*/ 263922 w 295275"/>
              <a:gd name="connsiteY2-32" fmla="*/ 59952 h 599179"/>
              <a:gd name="connsiteX3-33" fmla="*/ 275967 w 295275"/>
              <a:gd name="connsiteY3-34" fmla="*/ 66705 h 599179"/>
              <a:gd name="connsiteX4-35" fmla="*/ 258864 w 295275"/>
              <a:gd name="connsiteY4-36" fmla="*/ 77309 h 599179"/>
              <a:gd name="connsiteX5-37" fmla="*/ 164932 w 295275"/>
              <a:gd name="connsiteY5-38" fmla="*/ 229252 h 599179"/>
              <a:gd name="connsiteX6-39" fmla="*/ 152376 w 295275"/>
              <a:gd name="connsiteY6-40" fmla="*/ 303904 h 599179"/>
              <a:gd name="connsiteX7-41" fmla="*/ 295275 w 295275"/>
              <a:gd name="connsiteY7-42" fmla="*/ 303904 h 599179"/>
              <a:gd name="connsiteX8-43" fmla="*/ 295275 w 295275"/>
              <a:gd name="connsiteY8-44" fmla="*/ 599179 h 599179"/>
              <a:gd name="connsiteX9-45" fmla="*/ 0 w 295275"/>
              <a:gd name="connsiteY9-46" fmla="*/ 599179 h 599179"/>
              <a:gd name="connsiteX10-47" fmla="*/ 0 w 295275"/>
              <a:gd name="connsiteY10-48" fmla="*/ 303904 h 599179"/>
              <a:gd name="connsiteX11-49" fmla="*/ 5952 w 295275"/>
              <a:gd name="connsiteY11-50" fmla="*/ 269304 h 599179"/>
              <a:gd name="connsiteX12-51" fmla="*/ 204540 w 295275"/>
              <a:gd name="connsiteY12-52" fmla="*/ 547 h 599179"/>
              <a:gd name="connsiteX13-53" fmla="*/ 207995 w 295275"/>
              <a:gd name="connsiteY13-54" fmla="*/ 0 h 599179"/>
              <a:gd name="connsiteX0-55" fmla="*/ 207995 w 295275"/>
              <a:gd name="connsiteY0-56" fmla="*/ 0 h 599179"/>
              <a:gd name="connsiteX1-57" fmla="*/ 218480 w 295275"/>
              <a:gd name="connsiteY1-58" fmla="*/ 17025 h 599179"/>
              <a:gd name="connsiteX2-59" fmla="*/ 263922 w 295275"/>
              <a:gd name="connsiteY2-60" fmla="*/ 59952 h 599179"/>
              <a:gd name="connsiteX3-61" fmla="*/ 275967 w 295275"/>
              <a:gd name="connsiteY3-62" fmla="*/ 66705 h 599179"/>
              <a:gd name="connsiteX4-63" fmla="*/ 258864 w 295275"/>
              <a:gd name="connsiteY4-64" fmla="*/ 77309 h 599179"/>
              <a:gd name="connsiteX5-65" fmla="*/ 164932 w 295275"/>
              <a:gd name="connsiteY5-66" fmla="*/ 229252 h 599179"/>
              <a:gd name="connsiteX6-67" fmla="*/ 152376 w 295275"/>
              <a:gd name="connsiteY6-68" fmla="*/ 303904 h 599179"/>
              <a:gd name="connsiteX7-69" fmla="*/ 295275 w 295275"/>
              <a:gd name="connsiteY7-70" fmla="*/ 303904 h 599179"/>
              <a:gd name="connsiteX8-71" fmla="*/ 295275 w 295275"/>
              <a:gd name="connsiteY8-72" fmla="*/ 599179 h 599179"/>
              <a:gd name="connsiteX9-73" fmla="*/ 0 w 295275"/>
              <a:gd name="connsiteY9-74" fmla="*/ 599179 h 599179"/>
              <a:gd name="connsiteX10-75" fmla="*/ 0 w 295275"/>
              <a:gd name="connsiteY10-76" fmla="*/ 303904 h 599179"/>
              <a:gd name="connsiteX11-77" fmla="*/ 5952 w 295275"/>
              <a:gd name="connsiteY11-78" fmla="*/ 269304 h 599179"/>
              <a:gd name="connsiteX12-79" fmla="*/ 204540 w 295275"/>
              <a:gd name="connsiteY12-80" fmla="*/ 547 h 599179"/>
              <a:gd name="connsiteX13-81" fmla="*/ 207995 w 295275"/>
              <a:gd name="connsiteY13-82" fmla="*/ 0 h 599179"/>
              <a:gd name="connsiteX0-83" fmla="*/ 207995 w 295275"/>
              <a:gd name="connsiteY0-84" fmla="*/ 0 h 599179"/>
              <a:gd name="connsiteX1-85" fmla="*/ 218480 w 295275"/>
              <a:gd name="connsiteY1-86" fmla="*/ 17025 h 599179"/>
              <a:gd name="connsiteX2-87" fmla="*/ 263922 w 295275"/>
              <a:gd name="connsiteY2-88" fmla="*/ 59952 h 599179"/>
              <a:gd name="connsiteX3-89" fmla="*/ 275967 w 295275"/>
              <a:gd name="connsiteY3-90" fmla="*/ 66705 h 599179"/>
              <a:gd name="connsiteX4-91" fmla="*/ 258864 w 295275"/>
              <a:gd name="connsiteY4-92" fmla="*/ 77309 h 599179"/>
              <a:gd name="connsiteX5-93" fmla="*/ 152376 w 295275"/>
              <a:gd name="connsiteY5-94" fmla="*/ 303904 h 599179"/>
              <a:gd name="connsiteX6-95" fmla="*/ 295275 w 295275"/>
              <a:gd name="connsiteY6-96" fmla="*/ 303904 h 599179"/>
              <a:gd name="connsiteX7-97" fmla="*/ 295275 w 295275"/>
              <a:gd name="connsiteY7-98" fmla="*/ 599179 h 599179"/>
              <a:gd name="connsiteX8-99" fmla="*/ 0 w 295275"/>
              <a:gd name="connsiteY8-100" fmla="*/ 599179 h 599179"/>
              <a:gd name="connsiteX9-101" fmla="*/ 0 w 295275"/>
              <a:gd name="connsiteY9-102" fmla="*/ 303904 h 599179"/>
              <a:gd name="connsiteX10-103" fmla="*/ 5952 w 295275"/>
              <a:gd name="connsiteY10-104" fmla="*/ 269304 h 599179"/>
              <a:gd name="connsiteX11-105" fmla="*/ 204540 w 295275"/>
              <a:gd name="connsiteY11-106" fmla="*/ 547 h 599179"/>
              <a:gd name="connsiteX12-107" fmla="*/ 207995 w 295275"/>
              <a:gd name="connsiteY12-108" fmla="*/ 0 h 599179"/>
              <a:gd name="connsiteX0-109" fmla="*/ 207995 w 295275"/>
              <a:gd name="connsiteY0-110" fmla="*/ 0 h 599179"/>
              <a:gd name="connsiteX1-111" fmla="*/ 218480 w 295275"/>
              <a:gd name="connsiteY1-112" fmla="*/ 17025 h 599179"/>
              <a:gd name="connsiteX2-113" fmla="*/ 263922 w 295275"/>
              <a:gd name="connsiteY2-114" fmla="*/ 59952 h 599179"/>
              <a:gd name="connsiteX3-115" fmla="*/ 275967 w 295275"/>
              <a:gd name="connsiteY3-116" fmla="*/ 66705 h 599179"/>
              <a:gd name="connsiteX4-117" fmla="*/ 258864 w 295275"/>
              <a:gd name="connsiteY4-118" fmla="*/ 77309 h 599179"/>
              <a:gd name="connsiteX5-119" fmla="*/ 152376 w 295275"/>
              <a:gd name="connsiteY5-120" fmla="*/ 303904 h 599179"/>
              <a:gd name="connsiteX6-121" fmla="*/ 295275 w 295275"/>
              <a:gd name="connsiteY6-122" fmla="*/ 303904 h 599179"/>
              <a:gd name="connsiteX7-123" fmla="*/ 295275 w 295275"/>
              <a:gd name="connsiteY7-124" fmla="*/ 599179 h 599179"/>
              <a:gd name="connsiteX8-125" fmla="*/ 0 w 295275"/>
              <a:gd name="connsiteY8-126" fmla="*/ 599179 h 599179"/>
              <a:gd name="connsiteX9-127" fmla="*/ 0 w 295275"/>
              <a:gd name="connsiteY9-128" fmla="*/ 303904 h 599179"/>
              <a:gd name="connsiteX10-129" fmla="*/ 5952 w 295275"/>
              <a:gd name="connsiteY10-130" fmla="*/ 269304 h 599179"/>
              <a:gd name="connsiteX11-131" fmla="*/ 204540 w 295275"/>
              <a:gd name="connsiteY11-132" fmla="*/ 547 h 599179"/>
              <a:gd name="connsiteX12-133" fmla="*/ 207995 w 295275"/>
              <a:gd name="connsiteY12-134" fmla="*/ 0 h 599179"/>
              <a:gd name="connsiteX0-135" fmla="*/ 207995 w 295275"/>
              <a:gd name="connsiteY0-136" fmla="*/ 0 h 599179"/>
              <a:gd name="connsiteX1-137" fmla="*/ 218480 w 295275"/>
              <a:gd name="connsiteY1-138" fmla="*/ 17025 h 599179"/>
              <a:gd name="connsiteX2-139" fmla="*/ 263922 w 295275"/>
              <a:gd name="connsiteY2-140" fmla="*/ 59952 h 599179"/>
              <a:gd name="connsiteX3-141" fmla="*/ 275967 w 295275"/>
              <a:gd name="connsiteY3-142" fmla="*/ 66705 h 599179"/>
              <a:gd name="connsiteX4-143" fmla="*/ 152376 w 295275"/>
              <a:gd name="connsiteY4-144" fmla="*/ 303904 h 599179"/>
              <a:gd name="connsiteX5-145" fmla="*/ 295275 w 295275"/>
              <a:gd name="connsiteY5-146" fmla="*/ 303904 h 599179"/>
              <a:gd name="connsiteX6-147" fmla="*/ 295275 w 295275"/>
              <a:gd name="connsiteY6-148" fmla="*/ 599179 h 599179"/>
              <a:gd name="connsiteX7-149" fmla="*/ 0 w 295275"/>
              <a:gd name="connsiteY7-150" fmla="*/ 599179 h 599179"/>
              <a:gd name="connsiteX8-151" fmla="*/ 0 w 295275"/>
              <a:gd name="connsiteY8-152" fmla="*/ 303904 h 599179"/>
              <a:gd name="connsiteX9-153" fmla="*/ 5952 w 295275"/>
              <a:gd name="connsiteY9-154" fmla="*/ 269304 h 599179"/>
              <a:gd name="connsiteX10-155" fmla="*/ 204540 w 295275"/>
              <a:gd name="connsiteY10-156" fmla="*/ 547 h 599179"/>
              <a:gd name="connsiteX11-157" fmla="*/ 207995 w 295275"/>
              <a:gd name="connsiteY11-158" fmla="*/ 0 h 599179"/>
              <a:gd name="connsiteX0-159" fmla="*/ 207995 w 295275"/>
              <a:gd name="connsiteY0-160" fmla="*/ 0 h 599179"/>
              <a:gd name="connsiteX1-161" fmla="*/ 218480 w 295275"/>
              <a:gd name="connsiteY1-162" fmla="*/ 17025 h 599179"/>
              <a:gd name="connsiteX2-163" fmla="*/ 263922 w 295275"/>
              <a:gd name="connsiteY2-164" fmla="*/ 59952 h 599179"/>
              <a:gd name="connsiteX3-165" fmla="*/ 275967 w 295275"/>
              <a:gd name="connsiteY3-166" fmla="*/ 66705 h 599179"/>
              <a:gd name="connsiteX4-167" fmla="*/ 152376 w 295275"/>
              <a:gd name="connsiteY4-168" fmla="*/ 303904 h 599179"/>
              <a:gd name="connsiteX5-169" fmla="*/ 295275 w 295275"/>
              <a:gd name="connsiteY5-170" fmla="*/ 303904 h 599179"/>
              <a:gd name="connsiteX6-171" fmla="*/ 295275 w 295275"/>
              <a:gd name="connsiteY6-172" fmla="*/ 599179 h 599179"/>
              <a:gd name="connsiteX7-173" fmla="*/ 0 w 295275"/>
              <a:gd name="connsiteY7-174" fmla="*/ 599179 h 599179"/>
              <a:gd name="connsiteX8-175" fmla="*/ 0 w 295275"/>
              <a:gd name="connsiteY8-176" fmla="*/ 303904 h 599179"/>
              <a:gd name="connsiteX9-177" fmla="*/ 5952 w 295275"/>
              <a:gd name="connsiteY9-178" fmla="*/ 269304 h 599179"/>
              <a:gd name="connsiteX10-179" fmla="*/ 204540 w 295275"/>
              <a:gd name="connsiteY10-180" fmla="*/ 547 h 599179"/>
              <a:gd name="connsiteX11-181" fmla="*/ 207995 w 295275"/>
              <a:gd name="connsiteY11-182" fmla="*/ 0 h 599179"/>
              <a:gd name="connsiteX0-183" fmla="*/ 207995 w 295275"/>
              <a:gd name="connsiteY0-184" fmla="*/ 0 h 599179"/>
              <a:gd name="connsiteX1-185" fmla="*/ 218480 w 295275"/>
              <a:gd name="connsiteY1-186" fmla="*/ 17025 h 599179"/>
              <a:gd name="connsiteX2-187" fmla="*/ 263922 w 295275"/>
              <a:gd name="connsiteY2-188" fmla="*/ 59952 h 599179"/>
              <a:gd name="connsiteX3-189" fmla="*/ 275967 w 295275"/>
              <a:gd name="connsiteY3-190" fmla="*/ 66705 h 599179"/>
              <a:gd name="connsiteX4-191" fmla="*/ 152376 w 295275"/>
              <a:gd name="connsiteY4-192" fmla="*/ 303904 h 599179"/>
              <a:gd name="connsiteX5-193" fmla="*/ 295275 w 295275"/>
              <a:gd name="connsiteY5-194" fmla="*/ 303904 h 599179"/>
              <a:gd name="connsiteX6-195" fmla="*/ 295275 w 295275"/>
              <a:gd name="connsiteY6-196" fmla="*/ 599179 h 599179"/>
              <a:gd name="connsiteX7-197" fmla="*/ 0 w 295275"/>
              <a:gd name="connsiteY7-198" fmla="*/ 599179 h 599179"/>
              <a:gd name="connsiteX8-199" fmla="*/ 0 w 295275"/>
              <a:gd name="connsiteY8-200" fmla="*/ 303904 h 599179"/>
              <a:gd name="connsiteX9-201" fmla="*/ 5952 w 295275"/>
              <a:gd name="connsiteY9-202" fmla="*/ 269304 h 599179"/>
              <a:gd name="connsiteX10-203" fmla="*/ 204540 w 295275"/>
              <a:gd name="connsiteY10-204" fmla="*/ 547 h 599179"/>
              <a:gd name="connsiteX11-205" fmla="*/ 207995 w 295275"/>
              <a:gd name="connsiteY11-206" fmla="*/ 0 h 599179"/>
              <a:gd name="connsiteX0-207" fmla="*/ 207995 w 295275"/>
              <a:gd name="connsiteY0-208" fmla="*/ 0 h 599179"/>
              <a:gd name="connsiteX1-209" fmla="*/ 218480 w 295275"/>
              <a:gd name="connsiteY1-210" fmla="*/ 17025 h 599179"/>
              <a:gd name="connsiteX2-211" fmla="*/ 263922 w 295275"/>
              <a:gd name="connsiteY2-212" fmla="*/ 59952 h 599179"/>
              <a:gd name="connsiteX3-213" fmla="*/ 275967 w 295275"/>
              <a:gd name="connsiteY3-214" fmla="*/ 66705 h 599179"/>
              <a:gd name="connsiteX4-215" fmla="*/ 152376 w 295275"/>
              <a:gd name="connsiteY4-216" fmla="*/ 303904 h 599179"/>
              <a:gd name="connsiteX5-217" fmla="*/ 295275 w 295275"/>
              <a:gd name="connsiteY5-218" fmla="*/ 303904 h 599179"/>
              <a:gd name="connsiteX6-219" fmla="*/ 295275 w 295275"/>
              <a:gd name="connsiteY6-220" fmla="*/ 599179 h 599179"/>
              <a:gd name="connsiteX7-221" fmla="*/ 0 w 295275"/>
              <a:gd name="connsiteY7-222" fmla="*/ 599179 h 599179"/>
              <a:gd name="connsiteX8-223" fmla="*/ 0 w 295275"/>
              <a:gd name="connsiteY8-224" fmla="*/ 303904 h 599179"/>
              <a:gd name="connsiteX9-225" fmla="*/ 5952 w 295275"/>
              <a:gd name="connsiteY9-226" fmla="*/ 269304 h 599179"/>
              <a:gd name="connsiteX10-227" fmla="*/ 204540 w 295275"/>
              <a:gd name="connsiteY10-228" fmla="*/ 547 h 599179"/>
              <a:gd name="connsiteX11-229" fmla="*/ 207995 w 295275"/>
              <a:gd name="connsiteY11-230" fmla="*/ 0 h 599179"/>
              <a:gd name="connsiteX0-231" fmla="*/ 207995 w 295275"/>
              <a:gd name="connsiteY0-232" fmla="*/ 0 h 599179"/>
              <a:gd name="connsiteX1-233" fmla="*/ 218480 w 295275"/>
              <a:gd name="connsiteY1-234" fmla="*/ 17025 h 599179"/>
              <a:gd name="connsiteX2-235" fmla="*/ 263922 w 295275"/>
              <a:gd name="connsiteY2-236" fmla="*/ 59952 h 599179"/>
              <a:gd name="connsiteX3-237" fmla="*/ 275967 w 295275"/>
              <a:gd name="connsiteY3-238" fmla="*/ 66705 h 599179"/>
              <a:gd name="connsiteX4-239" fmla="*/ 152376 w 295275"/>
              <a:gd name="connsiteY4-240" fmla="*/ 303904 h 599179"/>
              <a:gd name="connsiteX5-241" fmla="*/ 295275 w 295275"/>
              <a:gd name="connsiteY5-242" fmla="*/ 303904 h 599179"/>
              <a:gd name="connsiteX6-243" fmla="*/ 295275 w 295275"/>
              <a:gd name="connsiteY6-244" fmla="*/ 599179 h 599179"/>
              <a:gd name="connsiteX7-245" fmla="*/ 0 w 295275"/>
              <a:gd name="connsiteY7-246" fmla="*/ 599179 h 599179"/>
              <a:gd name="connsiteX8-247" fmla="*/ 0 w 295275"/>
              <a:gd name="connsiteY8-248" fmla="*/ 303904 h 599179"/>
              <a:gd name="connsiteX9-249" fmla="*/ 204540 w 295275"/>
              <a:gd name="connsiteY9-250" fmla="*/ 547 h 599179"/>
              <a:gd name="connsiteX10-251" fmla="*/ 207995 w 295275"/>
              <a:gd name="connsiteY10-252" fmla="*/ 0 h 599179"/>
              <a:gd name="connsiteX0-253" fmla="*/ 207995 w 295275"/>
              <a:gd name="connsiteY0-254" fmla="*/ 0 h 599179"/>
              <a:gd name="connsiteX1-255" fmla="*/ 218480 w 295275"/>
              <a:gd name="connsiteY1-256" fmla="*/ 17025 h 599179"/>
              <a:gd name="connsiteX2-257" fmla="*/ 263922 w 295275"/>
              <a:gd name="connsiteY2-258" fmla="*/ 59952 h 599179"/>
              <a:gd name="connsiteX3-259" fmla="*/ 275967 w 295275"/>
              <a:gd name="connsiteY3-260" fmla="*/ 66705 h 599179"/>
              <a:gd name="connsiteX4-261" fmla="*/ 152376 w 295275"/>
              <a:gd name="connsiteY4-262" fmla="*/ 303904 h 599179"/>
              <a:gd name="connsiteX5-263" fmla="*/ 295275 w 295275"/>
              <a:gd name="connsiteY5-264" fmla="*/ 303904 h 599179"/>
              <a:gd name="connsiteX6-265" fmla="*/ 295275 w 295275"/>
              <a:gd name="connsiteY6-266" fmla="*/ 599179 h 599179"/>
              <a:gd name="connsiteX7-267" fmla="*/ 0 w 295275"/>
              <a:gd name="connsiteY7-268" fmla="*/ 599179 h 599179"/>
              <a:gd name="connsiteX8-269" fmla="*/ 0 w 295275"/>
              <a:gd name="connsiteY8-270" fmla="*/ 303904 h 599179"/>
              <a:gd name="connsiteX9-271" fmla="*/ 204540 w 295275"/>
              <a:gd name="connsiteY9-272" fmla="*/ 547 h 599179"/>
              <a:gd name="connsiteX10-273" fmla="*/ 207995 w 295275"/>
              <a:gd name="connsiteY10-274" fmla="*/ 0 h 599179"/>
              <a:gd name="connsiteX0-275" fmla="*/ 207995 w 295275"/>
              <a:gd name="connsiteY0-276" fmla="*/ 0 h 599179"/>
              <a:gd name="connsiteX1-277" fmla="*/ 218480 w 295275"/>
              <a:gd name="connsiteY1-278" fmla="*/ 17025 h 599179"/>
              <a:gd name="connsiteX2-279" fmla="*/ 263922 w 295275"/>
              <a:gd name="connsiteY2-280" fmla="*/ 59952 h 599179"/>
              <a:gd name="connsiteX3-281" fmla="*/ 275967 w 295275"/>
              <a:gd name="connsiteY3-282" fmla="*/ 66705 h 599179"/>
              <a:gd name="connsiteX4-283" fmla="*/ 152376 w 295275"/>
              <a:gd name="connsiteY4-284" fmla="*/ 303904 h 599179"/>
              <a:gd name="connsiteX5-285" fmla="*/ 295275 w 295275"/>
              <a:gd name="connsiteY5-286" fmla="*/ 303904 h 599179"/>
              <a:gd name="connsiteX6-287" fmla="*/ 295275 w 295275"/>
              <a:gd name="connsiteY6-288" fmla="*/ 599179 h 599179"/>
              <a:gd name="connsiteX7-289" fmla="*/ 0 w 295275"/>
              <a:gd name="connsiteY7-290" fmla="*/ 599179 h 599179"/>
              <a:gd name="connsiteX8-291" fmla="*/ 0 w 295275"/>
              <a:gd name="connsiteY8-292" fmla="*/ 303904 h 599179"/>
              <a:gd name="connsiteX9-293" fmla="*/ 207995 w 295275"/>
              <a:gd name="connsiteY9-294" fmla="*/ 0 h 599179"/>
              <a:gd name="connsiteX0-295" fmla="*/ 207995 w 295275"/>
              <a:gd name="connsiteY0-296" fmla="*/ 0 h 599179"/>
              <a:gd name="connsiteX1-297" fmla="*/ 218480 w 295275"/>
              <a:gd name="connsiteY1-298" fmla="*/ 17025 h 599179"/>
              <a:gd name="connsiteX2-299" fmla="*/ 263922 w 295275"/>
              <a:gd name="connsiteY2-300" fmla="*/ 59952 h 599179"/>
              <a:gd name="connsiteX3-301" fmla="*/ 275967 w 295275"/>
              <a:gd name="connsiteY3-302" fmla="*/ 66705 h 599179"/>
              <a:gd name="connsiteX4-303" fmla="*/ 152376 w 295275"/>
              <a:gd name="connsiteY4-304" fmla="*/ 303904 h 599179"/>
              <a:gd name="connsiteX5-305" fmla="*/ 295275 w 295275"/>
              <a:gd name="connsiteY5-306" fmla="*/ 303904 h 599179"/>
              <a:gd name="connsiteX6-307" fmla="*/ 295275 w 295275"/>
              <a:gd name="connsiteY6-308" fmla="*/ 599179 h 599179"/>
              <a:gd name="connsiteX7-309" fmla="*/ 0 w 295275"/>
              <a:gd name="connsiteY7-310" fmla="*/ 599179 h 599179"/>
              <a:gd name="connsiteX8-311" fmla="*/ 0 w 295275"/>
              <a:gd name="connsiteY8-312" fmla="*/ 303904 h 599179"/>
              <a:gd name="connsiteX9-313" fmla="*/ 207995 w 295275"/>
              <a:gd name="connsiteY9-314" fmla="*/ 0 h 599179"/>
              <a:gd name="connsiteX0-315" fmla="*/ 207995 w 295275"/>
              <a:gd name="connsiteY0-316" fmla="*/ 0 h 599179"/>
              <a:gd name="connsiteX1-317" fmla="*/ 218480 w 295275"/>
              <a:gd name="connsiteY1-318" fmla="*/ 17025 h 599179"/>
              <a:gd name="connsiteX2-319" fmla="*/ 263922 w 295275"/>
              <a:gd name="connsiteY2-320" fmla="*/ 59952 h 599179"/>
              <a:gd name="connsiteX3-321" fmla="*/ 275967 w 295275"/>
              <a:gd name="connsiteY3-322" fmla="*/ 66705 h 599179"/>
              <a:gd name="connsiteX4-323" fmla="*/ 152376 w 295275"/>
              <a:gd name="connsiteY4-324" fmla="*/ 303904 h 599179"/>
              <a:gd name="connsiteX5-325" fmla="*/ 295275 w 295275"/>
              <a:gd name="connsiteY5-326" fmla="*/ 303904 h 599179"/>
              <a:gd name="connsiteX6-327" fmla="*/ 295275 w 295275"/>
              <a:gd name="connsiteY6-328" fmla="*/ 599179 h 599179"/>
              <a:gd name="connsiteX7-329" fmla="*/ 0 w 295275"/>
              <a:gd name="connsiteY7-330" fmla="*/ 599179 h 599179"/>
              <a:gd name="connsiteX8-331" fmla="*/ 0 w 295275"/>
              <a:gd name="connsiteY8-332" fmla="*/ 303904 h 599179"/>
              <a:gd name="connsiteX9-333" fmla="*/ 207995 w 295275"/>
              <a:gd name="connsiteY9-334" fmla="*/ 0 h 599179"/>
              <a:gd name="connsiteX0-335" fmla="*/ 207995 w 295275"/>
              <a:gd name="connsiteY0-336" fmla="*/ 0 h 599179"/>
              <a:gd name="connsiteX1-337" fmla="*/ 218480 w 295275"/>
              <a:gd name="connsiteY1-338" fmla="*/ 17025 h 599179"/>
              <a:gd name="connsiteX2-339" fmla="*/ 263922 w 295275"/>
              <a:gd name="connsiteY2-340" fmla="*/ 59952 h 599179"/>
              <a:gd name="connsiteX3-341" fmla="*/ 275967 w 295275"/>
              <a:gd name="connsiteY3-342" fmla="*/ 66705 h 599179"/>
              <a:gd name="connsiteX4-343" fmla="*/ 152376 w 295275"/>
              <a:gd name="connsiteY4-344" fmla="*/ 303904 h 599179"/>
              <a:gd name="connsiteX5-345" fmla="*/ 295275 w 295275"/>
              <a:gd name="connsiteY5-346" fmla="*/ 303904 h 599179"/>
              <a:gd name="connsiteX6-347" fmla="*/ 295275 w 295275"/>
              <a:gd name="connsiteY6-348" fmla="*/ 599179 h 599179"/>
              <a:gd name="connsiteX7-349" fmla="*/ 0 w 295275"/>
              <a:gd name="connsiteY7-350" fmla="*/ 599179 h 599179"/>
              <a:gd name="connsiteX8-351" fmla="*/ 0 w 295275"/>
              <a:gd name="connsiteY8-352" fmla="*/ 303904 h 599179"/>
              <a:gd name="connsiteX9-353" fmla="*/ 207995 w 295275"/>
              <a:gd name="connsiteY9-354" fmla="*/ 0 h 599179"/>
              <a:gd name="connsiteX0-355" fmla="*/ 207995 w 295275"/>
              <a:gd name="connsiteY0-356" fmla="*/ 0 h 599179"/>
              <a:gd name="connsiteX1-357" fmla="*/ 218480 w 295275"/>
              <a:gd name="connsiteY1-358" fmla="*/ 17025 h 599179"/>
              <a:gd name="connsiteX2-359" fmla="*/ 263922 w 295275"/>
              <a:gd name="connsiteY2-360" fmla="*/ 59952 h 599179"/>
              <a:gd name="connsiteX3-361" fmla="*/ 275967 w 295275"/>
              <a:gd name="connsiteY3-362" fmla="*/ 66705 h 599179"/>
              <a:gd name="connsiteX4-363" fmla="*/ 152376 w 295275"/>
              <a:gd name="connsiteY4-364" fmla="*/ 303904 h 599179"/>
              <a:gd name="connsiteX5-365" fmla="*/ 295275 w 295275"/>
              <a:gd name="connsiteY5-366" fmla="*/ 303904 h 599179"/>
              <a:gd name="connsiteX6-367" fmla="*/ 295275 w 295275"/>
              <a:gd name="connsiteY6-368" fmla="*/ 599179 h 599179"/>
              <a:gd name="connsiteX7-369" fmla="*/ 0 w 295275"/>
              <a:gd name="connsiteY7-370" fmla="*/ 599179 h 599179"/>
              <a:gd name="connsiteX8-371" fmla="*/ 0 w 295275"/>
              <a:gd name="connsiteY8-372" fmla="*/ 303904 h 599179"/>
              <a:gd name="connsiteX9-373" fmla="*/ 207995 w 295275"/>
              <a:gd name="connsiteY9-374" fmla="*/ 0 h 599179"/>
              <a:gd name="connsiteX0-375" fmla="*/ 207995 w 295275"/>
              <a:gd name="connsiteY0-376" fmla="*/ 0 h 599179"/>
              <a:gd name="connsiteX1-377" fmla="*/ 218480 w 295275"/>
              <a:gd name="connsiteY1-378" fmla="*/ 17025 h 599179"/>
              <a:gd name="connsiteX2-379" fmla="*/ 263922 w 295275"/>
              <a:gd name="connsiteY2-380" fmla="*/ 59952 h 599179"/>
              <a:gd name="connsiteX3-381" fmla="*/ 275967 w 295275"/>
              <a:gd name="connsiteY3-382" fmla="*/ 66705 h 599179"/>
              <a:gd name="connsiteX4-383" fmla="*/ 152376 w 295275"/>
              <a:gd name="connsiteY4-384" fmla="*/ 303904 h 599179"/>
              <a:gd name="connsiteX5-385" fmla="*/ 295275 w 295275"/>
              <a:gd name="connsiteY5-386" fmla="*/ 303904 h 599179"/>
              <a:gd name="connsiteX6-387" fmla="*/ 295275 w 295275"/>
              <a:gd name="connsiteY6-388" fmla="*/ 599179 h 599179"/>
              <a:gd name="connsiteX7-389" fmla="*/ 0 w 295275"/>
              <a:gd name="connsiteY7-390" fmla="*/ 599179 h 599179"/>
              <a:gd name="connsiteX8-391" fmla="*/ 0 w 295275"/>
              <a:gd name="connsiteY8-392" fmla="*/ 303904 h 599179"/>
              <a:gd name="connsiteX9-393" fmla="*/ 207995 w 295275"/>
              <a:gd name="connsiteY9-394" fmla="*/ 0 h 599179"/>
              <a:gd name="connsiteX0-395" fmla="*/ 207995 w 295275"/>
              <a:gd name="connsiteY0-396" fmla="*/ 0 h 599179"/>
              <a:gd name="connsiteX1-397" fmla="*/ 218480 w 295275"/>
              <a:gd name="connsiteY1-398" fmla="*/ 17025 h 599179"/>
              <a:gd name="connsiteX2-399" fmla="*/ 263922 w 295275"/>
              <a:gd name="connsiteY2-400" fmla="*/ 59952 h 599179"/>
              <a:gd name="connsiteX3-401" fmla="*/ 275967 w 295275"/>
              <a:gd name="connsiteY3-402" fmla="*/ 66705 h 599179"/>
              <a:gd name="connsiteX4-403" fmla="*/ 152376 w 295275"/>
              <a:gd name="connsiteY4-404" fmla="*/ 303904 h 599179"/>
              <a:gd name="connsiteX5-405" fmla="*/ 295275 w 295275"/>
              <a:gd name="connsiteY5-406" fmla="*/ 303904 h 599179"/>
              <a:gd name="connsiteX6-407" fmla="*/ 295275 w 295275"/>
              <a:gd name="connsiteY6-408" fmla="*/ 599179 h 599179"/>
              <a:gd name="connsiteX7-409" fmla="*/ 0 w 295275"/>
              <a:gd name="connsiteY7-410" fmla="*/ 599179 h 599179"/>
              <a:gd name="connsiteX8-411" fmla="*/ 0 w 295275"/>
              <a:gd name="connsiteY8-412" fmla="*/ 303904 h 599179"/>
              <a:gd name="connsiteX9-413" fmla="*/ 207995 w 295275"/>
              <a:gd name="connsiteY9-414" fmla="*/ 0 h 599179"/>
              <a:gd name="connsiteX0-415" fmla="*/ 207995 w 295275"/>
              <a:gd name="connsiteY0-416" fmla="*/ 0 h 599179"/>
              <a:gd name="connsiteX1-417" fmla="*/ 218480 w 295275"/>
              <a:gd name="connsiteY1-418" fmla="*/ 17025 h 599179"/>
              <a:gd name="connsiteX2-419" fmla="*/ 263922 w 295275"/>
              <a:gd name="connsiteY2-420" fmla="*/ 59952 h 599179"/>
              <a:gd name="connsiteX3-421" fmla="*/ 275967 w 295275"/>
              <a:gd name="connsiteY3-422" fmla="*/ 66705 h 599179"/>
              <a:gd name="connsiteX4-423" fmla="*/ 152376 w 295275"/>
              <a:gd name="connsiteY4-424" fmla="*/ 303904 h 599179"/>
              <a:gd name="connsiteX5-425" fmla="*/ 295275 w 295275"/>
              <a:gd name="connsiteY5-426" fmla="*/ 303904 h 599179"/>
              <a:gd name="connsiteX6-427" fmla="*/ 295275 w 295275"/>
              <a:gd name="connsiteY6-428" fmla="*/ 599179 h 599179"/>
              <a:gd name="connsiteX7-429" fmla="*/ 0 w 295275"/>
              <a:gd name="connsiteY7-430" fmla="*/ 599179 h 599179"/>
              <a:gd name="connsiteX8-431" fmla="*/ 0 w 295275"/>
              <a:gd name="connsiteY8-432" fmla="*/ 334942 h 599179"/>
              <a:gd name="connsiteX9-433" fmla="*/ 207995 w 295275"/>
              <a:gd name="connsiteY9-434" fmla="*/ 0 h 599179"/>
              <a:gd name="connsiteX0-435" fmla="*/ 207995 w 295275"/>
              <a:gd name="connsiteY0-436" fmla="*/ 0 h 599179"/>
              <a:gd name="connsiteX1-437" fmla="*/ 218480 w 295275"/>
              <a:gd name="connsiteY1-438" fmla="*/ 17025 h 599179"/>
              <a:gd name="connsiteX2-439" fmla="*/ 263922 w 295275"/>
              <a:gd name="connsiteY2-440" fmla="*/ 59952 h 599179"/>
              <a:gd name="connsiteX3-441" fmla="*/ 275967 w 295275"/>
              <a:gd name="connsiteY3-442" fmla="*/ 66705 h 599179"/>
              <a:gd name="connsiteX4-443" fmla="*/ 152376 w 295275"/>
              <a:gd name="connsiteY4-444" fmla="*/ 303904 h 599179"/>
              <a:gd name="connsiteX5-445" fmla="*/ 295275 w 295275"/>
              <a:gd name="connsiteY5-446" fmla="*/ 303904 h 599179"/>
              <a:gd name="connsiteX6-447" fmla="*/ 295275 w 295275"/>
              <a:gd name="connsiteY6-448" fmla="*/ 599179 h 599179"/>
              <a:gd name="connsiteX7-449" fmla="*/ 0 w 295275"/>
              <a:gd name="connsiteY7-450" fmla="*/ 599179 h 599179"/>
              <a:gd name="connsiteX8-451" fmla="*/ 0 w 295275"/>
              <a:gd name="connsiteY8-452" fmla="*/ 334942 h 599179"/>
              <a:gd name="connsiteX9-453" fmla="*/ 207995 w 295275"/>
              <a:gd name="connsiteY9-454" fmla="*/ 0 h 599179"/>
              <a:gd name="connsiteX0-455" fmla="*/ 207995 w 295275"/>
              <a:gd name="connsiteY0-456" fmla="*/ 0 h 599179"/>
              <a:gd name="connsiteX1-457" fmla="*/ 218480 w 295275"/>
              <a:gd name="connsiteY1-458" fmla="*/ 17025 h 599179"/>
              <a:gd name="connsiteX2-459" fmla="*/ 263922 w 295275"/>
              <a:gd name="connsiteY2-460" fmla="*/ 59952 h 599179"/>
              <a:gd name="connsiteX3-461" fmla="*/ 275967 w 295275"/>
              <a:gd name="connsiteY3-462" fmla="*/ 66705 h 599179"/>
              <a:gd name="connsiteX4-463" fmla="*/ 152376 w 295275"/>
              <a:gd name="connsiteY4-464" fmla="*/ 303904 h 599179"/>
              <a:gd name="connsiteX5-465" fmla="*/ 295275 w 295275"/>
              <a:gd name="connsiteY5-466" fmla="*/ 303904 h 599179"/>
              <a:gd name="connsiteX6-467" fmla="*/ 295275 w 295275"/>
              <a:gd name="connsiteY6-468" fmla="*/ 599179 h 599179"/>
              <a:gd name="connsiteX7-469" fmla="*/ 0 w 295275"/>
              <a:gd name="connsiteY7-470" fmla="*/ 599179 h 599179"/>
              <a:gd name="connsiteX8-471" fmla="*/ 0 w 295275"/>
              <a:gd name="connsiteY8-472" fmla="*/ 334942 h 599179"/>
              <a:gd name="connsiteX9-473" fmla="*/ 207995 w 295275"/>
              <a:gd name="connsiteY9-474" fmla="*/ 0 h 5991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95275" h="599179">
                <a:moveTo>
                  <a:pt x="207995" y="0"/>
                </a:moveTo>
                <a:lnTo>
                  <a:pt x="218480" y="17025"/>
                </a:lnTo>
                <a:cubicBezTo>
                  <a:pt x="231034" y="32364"/>
                  <a:pt x="246314" y="46986"/>
                  <a:pt x="263922" y="59952"/>
                </a:cubicBezTo>
                <a:lnTo>
                  <a:pt x="275967" y="66705"/>
                </a:lnTo>
                <a:cubicBezTo>
                  <a:pt x="274744" y="66607"/>
                  <a:pt x="166924" y="148026"/>
                  <a:pt x="152376" y="303904"/>
                </a:cubicBezTo>
                <a:lnTo>
                  <a:pt x="295275" y="303904"/>
                </a:lnTo>
                <a:lnTo>
                  <a:pt x="295275" y="599179"/>
                </a:lnTo>
                <a:lnTo>
                  <a:pt x="0" y="599179"/>
                </a:lnTo>
                <a:lnTo>
                  <a:pt x="0" y="334942"/>
                </a:lnTo>
                <a:cubicBezTo>
                  <a:pt x="10368" y="113589"/>
                  <a:pt x="207637" y="2353"/>
                  <a:pt x="207995" y="0"/>
                </a:cubicBezTo>
                <a:close/>
              </a:path>
            </a:pathLst>
          </a:custGeom>
          <a:solidFill>
            <a:schemeClr val="accent1">
              <a:alpha val="35000"/>
            </a:schemeClr>
          </a:solidFill>
          <a:ln w="317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>
              <a:lnSpc>
                <a:spcPct val="120000"/>
              </a:lnSpc>
            </a:pPr>
            <a:endParaRPr lang="zh-CN" altLang="en-US" sz="135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任意多边形: 形状 11"/>
          <p:cNvSpPr>
            <a:spLocks noChangeAspect="1"/>
          </p:cNvSpPr>
          <p:nvPr>
            <p:custDataLst>
              <p:tags r:id="rId9"/>
            </p:custDataLst>
          </p:nvPr>
        </p:nvSpPr>
        <p:spPr>
          <a:xfrm rot="10800000">
            <a:off x="8452763" y="747561"/>
            <a:ext cx="211557" cy="429297"/>
          </a:xfrm>
          <a:custGeom>
            <a:avLst/>
            <a:gdLst>
              <a:gd name="connsiteX0" fmla="*/ 207995 w 295275"/>
              <a:gd name="connsiteY0" fmla="*/ 0 h 599179"/>
              <a:gd name="connsiteX1" fmla="*/ 218480 w 295275"/>
              <a:gd name="connsiteY1" fmla="*/ 17025 h 599179"/>
              <a:gd name="connsiteX2" fmla="*/ 263922 w 295275"/>
              <a:gd name="connsiteY2" fmla="*/ 59952 h 599179"/>
              <a:gd name="connsiteX3" fmla="*/ 275967 w 295275"/>
              <a:gd name="connsiteY3" fmla="*/ 66705 h 599179"/>
              <a:gd name="connsiteX4" fmla="*/ 258864 w 295275"/>
              <a:gd name="connsiteY4" fmla="*/ 77309 h 599179"/>
              <a:gd name="connsiteX5" fmla="*/ 164932 w 295275"/>
              <a:gd name="connsiteY5" fmla="*/ 229252 h 599179"/>
              <a:gd name="connsiteX6" fmla="*/ 145322 w 295275"/>
              <a:gd name="connsiteY6" fmla="*/ 303904 h 599179"/>
              <a:gd name="connsiteX7" fmla="*/ 295275 w 295275"/>
              <a:gd name="connsiteY7" fmla="*/ 303904 h 599179"/>
              <a:gd name="connsiteX8" fmla="*/ 295275 w 295275"/>
              <a:gd name="connsiteY8" fmla="*/ 599179 h 599179"/>
              <a:gd name="connsiteX9" fmla="*/ 0 w 295275"/>
              <a:gd name="connsiteY9" fmla="*/ 599179 h 599179"/>
              <a:gd name="connsiteX10" fmla="*/ 0 w 295275"/>
              <a:gd name="connsiteY10" fmla="*/ 303904 h 599179"/>
              <a:gd name="connsiteX11" fmla="*/ 5952 w 295275"/>
              <a:gd name="connsiteY11" fmla="*/ 269304 h 599179"/>
              <a:gd name="connsiteX12" fmla="*/ 204540 w 295275"/>
              <a:gd name="connsiteY12" fmla="*/ 547 h 599179"/>
              <a:gd name="connsiteX0-1" fmla="*/ 207995 w 295275"/>
              <a:gd name="connsiteY0-2" fmla="*/ 0 h 599179"/>
              <a:gd name="connsiteX1-3" fmla="*/ 218480 w 295275"/>
              <a:gd name="connsiteY1-4" fmla="*/ 17025 h 599179"/>
              <a:gd name="connsiteX2-5" fmla="*/ 263922 w 295275"/>
              <a:gd name="connsiteY2-6" fmla="*/ 59952 h 599179"/>
              <a:gd name="connsiteX3-7" fmla="*/ 275967 w 295275"/>
              <a:gd name="connsiteY3-8" fmla="*/ 66705 h 599179"/>
              <a:gd name="connsiteX4-9" fmla="*/ 258864 w 295275"/>
              <a:gd name="connsiteY4-10" fmla="*/ 77309 h 599179"/>
              <a:gd name="connsiteX5-11" fmla="*/ 164932 w 295275"/>
              <a:gd name="connsiteY5-12" fmla="*/ 229252 h 599179"/>
              <a:gd name="connsiteX6-13" fmla="*/ 152376 w 295275"/>
              <a:gd name="connsiteY6-14" fmla="*/ 303904 h 599179"/>
              <a:gd name="connsiteX7-15" fmla="*/ 295275 w 295275"/>
              <a:gd name="connsiteY7-16" fmla="*/ 303904 h 599179"/>
              <a:gd name="connsiteX8-17" fmla="*/ 295275 w 295275"/>
              <a:gd name="connsiteY8-18" fmla="*/ 599179 h 599179"/>
              <a:gd name="connsiteX9-19" fmla="*/ 0 w 295275"/>
              <a:gd name="connsiteY9-20" fmla="*/ 599179 h 599179"/>
              <a:gd name="connsiteX10-21" fmla="*/ 0 w 295275"/>
              <a:gd name="connsiteY10-22" fmla="*/ 303904 h 599179"/>
              <a:gd name="connsiteX11-23" fmla="*/ 5952 w 295275"/>
              <a:gd name="connsiteY11-24" fmla="*/ 269304 h 599179"/>
              <a:gd name="connsiteX12-25" fmla="*/ 204540 w 295275"/>
              <a:gd name="connsiteY12-26" fmla="*/ 547 h 599179"/>
              <a:gd name="connsiteX13" fmla="*/ 207995 w 295275"/>
              <a:gd name="connsiteY13" fmla="*/ 0 h 599179"/>
              <a:gd name="connsiteX0-27" fmla="*/ 207995 w 295275"/>
              <a:gd name="connsiteY0-28" fmla="*/ 0 h 599179"/>
              <a:gd name="connsiteX1-29" fmla="*/ 218480 w 295275"/>
              <a:gd name="connsiteY1-30" fmla="*/ 17025 h 599179"/>
              <a:gd name="connsiteX2-31" fmla="*/ 263922 w 295275"/>
              <a:gd name="connsiteY2-32" fmla="*/ 59952 h 599179"/>
              <a:gd name="connsiteX3-33" fmla="*/ 275967 w 295275"/>
              <a:gd name="connsiteY3-34" fmla="*/ 66705 h 599179"/>
              <a:gd name="connsiteX4-35" fmla="*/ 258864 w 295275"/>
              <a:gd name="connsiteY4-36" fmla="*/ 77309 h 599179"/>
              <a:gd name="connsiteX5-37" fmla="*/ 164932 w 295275"/>
              <a:gd name="connsiteY5-38" fmla="*/ 229252 h 599179"/>
              <a:gd name="connsiteX6-39" fmla="*/ 152376 w 295275"/>
              <a:gd name="connsiteY6-40" fmla="*/ 303904 h 599179"/>
              <a:gd name="connsiteX7-41" fmla="*/ 295275 w 295275"/>
              <a:gd name="connsiteY7-42" fmla="*/ 303904 h 599179"/>
              <a:gd name="connsiteX8-43" fmla="*/ 295275 w 295275"/>
              <a:gd name="connsiteY8-44" fmla="*/ 599179 h 599179"/>
              <a:gd name="connsiteX9-45" fmla="*/ 0 w 295275"/>
              <a:gd name="connsiteY9-46" fmla="*/ 599179 h 599179"/>
              <a:gd name="connsiteX10-47" fmla="*/ 0 w 295275"/>
              <a:gd name="connsiteY10-48" fmla="*/ 303904 h 599179"/>
              <a:gd name="connsiteX11-49" fmla="*/ 5952 w 295275"/>
              <a:gd name="connsiteY11-50" fmla="*/ 269304 h 599179"/>
              <a:gd name="connsiteX12-51" fmla="*/ 204540 w 295275"/>
              <a:gd name="connsiteY12-52" fmla="*/ 547 h 599179"/>
              <a:gd name="connsiteX13-53" fmla="*/ 207995 w 295275"/>
              <a:gd name="connsiteY13-54" fmla="*/ 0 h 599179"/>
              <a:gd name="connsiteX0-55" fmla="*/ 207995 w 295275"/>
              <a:gd name="connsiteY0-56" fmla="*/ 0 h 599179"/>
              <a:gd name="connsiteX1-57" fmla="*/ 218480 w 295275"/>
              <a:gd name="connsiteY1-58" fmla="*/ 17025 h 599179"/>
              <a:gd name="connsiteX2-59" fmla="*/ 263922 w 295275"/>
              <a:gd name="connsiteY2-60" fmla="*/ 59952 h 599179"/>
              <a:gd name="connsiteX3-61" fmla="*/ 275967 w 295275"/>
              <a:gd name="connsiteY3-62" fmla="*/ 66705 h 599179"/>
              <a:gd name="connsiteX4-63" fmla="*/ 258864 w 295275"/>
              <a:gd name="connsiteY4-64" fmla="*/ 77309 h 599179"/>
              <a:gd name="connsiteX5-65" fmla="*/ 164932 w 295275"/>
              <a:gd name="connsiteY5-66" fmla="*/ 229252 h 599179"/>
              <a:gd name="connsiteX6-67" fmla="*/ 152376 w 295275"/>
              <a:gd name="connsiteY6-68" fmla="*/ 303904 h 599179"/>
              <a:gd name="connsiteX7-69" fmla="*/ 295275 w 295275"/>
              <a:gd name="connsiteY7-70" fmla="*/ 303904 h 599179"/>
              <a:gd name="connsiteX8-71" fmla="*/ 295275 w 295275"/>
              <a:gd name="connsiteY8-72" fmla="*/ 599179 h 599179"/>
              <a:gd name="connsiteX9-73" fmla="*/ 0 w 295275"/>
              <a:gd name="connsiteY9-74" fmla="*/ 599179 h 599179"/>
              <a:gd name="connsiteX10-75" fmla="*/ 0 w 295275"/>
              <a:gd name="connsiteY10-76" fmla="*/ 303904 h 599179"/>
              <a:gd name="connsiteX11-77" fmla="*/ 5952 w 295275"/>
              <a:gd name="connsiteY11-78" fmla="*/ 269304 h 599179"/>
              <a:gd name="connsiteX12-79" fmla="*/ 204540 w 295275"/>
              <a:gd name="connsiteY12-80" fmla="*/ 547 h 599179"/>
              <a:gd name="connsiteX13-81" fmla="*/ 207995 w 295275"/>
              <a:gd name="connsiteY13-82" fmla="*/ 0 h 599179"/>
              <a:gd name="connsiteX0-83" fmla="*/ 207995 w 295275"/>
              <a:gd name="connsiteY0-84" fmla="*/ 0 h 599179"/>
              <a:gd name="connsiteX1-85" fmla="*/ 218480 w 295275"/>
              <a:gd name="connsiteY1-86" fmla="*/ 17025 h 599179"/>
              <a:gd name="connsiteX2-87" fmla="*/ 263922 w 295275"/>
              <a:gd name="connsiteY2-88" fmla="*/ 59952 h 599179"/>
              <a:gd name="connsiteX3-89" fmla="*/ 275967 w 295275"/>
              <a:gd name="connsiteY3-90" fmla="*/ 66705 h 599179"/>
              <a:gd name="connsiteX4-91" fmla="*/ 258864 w 295275"/>
              <a:gd name="connsiteY4-92" fmla="*/ 77309 h 599179"/>
              <a:gd name="connsiteX5-93" fmla="*/ 152376 w 295275"/>
              <a:gd name="connsiteY5-94" fmla="*/ 303904 h 599179"/>
              <a:gd name="connsiteX6-95" fmla="*/ 295275 w 295275"/>
              <a:gd name="connsiteY6-96" fmla="*/ 303904 h 599179"/>
              <a:gd name="connsiteX7-97" fmla="*/ 295275 w 295275"/>
              <a:gd name="connsiteY7-98" fmla="*/ 599179 h 599179"/>
              <a:gd name="connsiteX8-99" fmla="*/ 0 w 295275"/>
              <a:gd name="connsiteY8-100" fmla="*/ 599179 h 599179"/>
              <a:gd name="connsiteX9-101" fmla="*/ 0 w 295275"/>
              <a:gd name="connsiteY9-102" fmla="*/ 303904 h 599179"/>
              <a:gd name="connsiteX10-103" fmla="*/ 5952 w 295275"/>
              <a:gd name="connsiteY10-104" fmla="*/ 269304 h 599179"/>
              <a:gd name="connsiteX11-105" fmla="*/ 204540 w 295275"/>
              <a:gd name="connsiteY11-106" fmla="*/ 547 h 599179"/>
              <a:gd name="connsiteX12-107" fmla="*/ 207995 w 295275"/>
              <a:gd name="connsiteY12-108" fmla="*/ 0 h 599179"/>
              <a:gd name="connsiteX0-109" fmla="*/ 207995 w 295275"/>
              <a:gd name="connsiteY0-110" fmla="*/ 0 h 599179"/>
              <a:gd name="connsiteX1-111" fmla="*/ 218480 w 295275"/>
              <a:gd name="connsiteY1-112" fmla="*/ 17025 h 599179"/>
              <a:gd name="connsiteX2-113" fmla="*/ 263922 w 295275"/>
              <a:gd name="connsiteY2-114" fmla="*/ 59952 h 599179"/>
              <a:gd name="connsiteX3-115" fmla="*/ 275967 w 295275"/>
              <a:gd name="connsiteY3-116" fmla="*/ 66705 h 599179"/>
              <a:gd name="connsiteX4-117" fmla="*/ 258864 w 295275"/>
              <a:gd name="connsiteY4-118" fmla="*/ 77309 h 599179"/>
              <a:gd name="connsiteX5-119" fmla="*/ 152376 w 295275"/>
              <a:gd name="connsiteY5-120" fmla="*/ 303904 h 599179"/>
              <a:gd name="connsiteX6-121" fmla="*/ 295275 w 295275"/>
              <a:gd name="connsiteY6-122" fmla="*/ 303904 h 599179"/>
              <a:gd name="connsiteX7-123" fmla="*/ 295275 w 295275"/>
              <a:gd name="connsiteY7-124" fmla="*/ 599179 h 599179"/>
              <a:gd name="connsiteX8-125" fmla="*/ 0 w 295275"/>
              <a:gd name="connsiteY8-126" fmla="*/ 599179 h 599179"/>
              <a:gd name="connsiteX9-127" fmla="*/ 0 w 295275"/>
              <a:gd name="connsiteY9-128" fmla="*/ 303904 h 599179"/>
              <a:gd name="connsiteX10-129" fmla="*/ 5952 w 295275"/>
              <a:gd name="connsiteY10-130" fmla="*/ 269304 h 599179"/>
              <a:gd name="connsiteX11-131" fmla="*/ 204540 w 295275"/>
              <a:gd name="connsiteY11-132" fmla="*/ 547 h 599179"/>
              <a:gd name="connsiteX12-133" fmla="*/ 207995 w 295275"/>
              <a:gd name="connsiteY12-134" fmla="*/ 0 h 599179"/>
              <a:gd name="connsiteX0-135" fmla="*/ 207995 w 295275"/>
              <a:gd name="connsiteY0-136" fmla="*/ 0 h 599179"/>
              <a:gd name="connsiteX1-137" fmla="*/ 218480 w 295275"/>
              <a:gd name="connsiteY1-138" fmla="*/ 17025 h 599179"/>
              <a:gd name="connsiteX2-139" fmla="*/ 263922 w 295275"/>
              <a:gd name="connsiteY2-140" fmla="*/ 59952 h 599179"/>
              <a:gd name="connsiteX3-141" fmla="*/ 275967 w 295275"/>
              <a:gd name="connsiteY3-142" fmla="*/ 66705 h 599179"/>
              <a:gd name="connsiteX4-143" fmla="*/ 152376 w 295275"/>
              <a:gd name="connsiteY4-144" fmla="*/ 303904 h 599179"/>
              <a:gd name="connsiteX5-145" fmla="*/ 295275 w 295275"/>
              <a:gd name="connsiteY5-146" fmla="*/ 303904 h 599179"/>
              <a:gd name="connsiteX6-147" fmla="*/ 295275 w 295275"/>
              <a:gd name="connsiteY6-148" fmla="*/ 599179 h 599179"/>
              <a:gd name="connsiteX7-149" fmla="*/ 0 w 295275"/>
              <a:gd name="connsiteY7-150" fmla="*/ 599179 h 599179"/>
              <a:gd name="connsiteX8-151" fmla="*/ 0 w 295275"/>
              <a:gd name="connsiteY8-152" fmla="*/ 303904 h 599179"/>
              <a:gd name="connsiteX9-153" fmla="*/ 5952 w 295275"/>
              <a:gd name="connsiteY9-154" fmla="*/ 269304 h 599179"/>
              <a:gd name="connsiteX10-155" fmla="*/ 204540 w 295275"/>
              <a:gd name="connsiteY10-156" fmla="*/ 547 h 599179"/>
              <a:gd name="connsiteX11-157" fmla="*/ 207995 w 295275"/>
              <a:gd name="connsiteY11-158" fmla="*/ 0 h 599179"/>
              <a:gd name="connsiteX0-159" fmla="*/ 207995 w 295275"/>
              <a:gd name="connsiteY0-160" fmla="*/ 0 h 599179"/>
              <a:gd name="connsiteX1-161" fmla="*/ 218480 w 295275"/>
              <a:gd name="connsiteY1-162" fmla="*/ 17025 h 599179"/>
              <a:gd name="connsiteX2-163" fmla="*/ 263922 w 295275"/>
              <a:gd name="connsiteY2-164" fmla="*/ 59952 h 599179"/>
              <a:gd name="connsiteX3-165" fmla="*/ 275967 w 295275"/>
              <a:gd name="connsiteY3-166" fmla="*/ 66705 h 599179"/>
              <a:gd name="connsiteX4-167" fmla="*/ 152376 w 295275"/>
              <a:gd name="connsiteY4-168" fmla="*/ 303904 h 599179"/>
              <a:gd name="connsiteX5-169" fmla="*/ 295275 w 295275"/>
              <a:gd name="connsiteY5-170" fmla="*/ 303904 h 599179"/>
              <a:gd name="connsiteX6-171" fmla="*/ 295275 w 295275"/>
              <a:gd name="connsiteY6-172" fmla="*/ 599179 h 599179"/>
              <a:gd name="connsiteX7-173" fmla="*/ 0 w 295275"/>
              <a:gd name="connsiteY7-174" fmla="*/ 599179 h 599179"/>
              <a:gd name="connsiteX8-175" fmla="*/ 0 w 295275"/>
              <a:gd name="connsiteY8-176" fmla="*/ 303904 h 599179"/>
              <a:gd name="connsiteX9-177" fmla="*/ 5952 w 295275"/>
              <a:gd name="connsiteY9-178" fmla="*/ 269304 h 599179"/>
              <a:gd name="connsiteX10-179" fmla="*/ 204540 w 295275"/>
              <a:gd name="connsiteY10-180" fmla="*/ 547 h 599179"/>
              <a:gd name="connsiteX11-181" fmla="*/ 207995 w 295275"/>
              <a:gd name="connsiteY11-182" fmla="*/ 0 h 599179"/>
              <a:gd name="connsiteX0-183" fmla="*/ 207995 w 295275"/>
              <a:gd name="connsiteY0-184" fmla="*/ 0 h 599179"/>
              <a:gd name="connsiteX1-185" fmla="*/ 218480 w 295275"/>
              <a:gd name="connsiteY1-186" fmla="*/ 17025 h 599179"/>
              <a:gd name="connsiteX2-187" fmla="*/ 263922 w 295275"/>
              <a:gd name="connsiteY2-188" fmla="*/ 59952 h 599179"/>
              <a:gd name="connsiteX3-189" fmla="*/ 275967 w 295275"/>
              <a:gd name="connsiteY3-190" fmla="*/ 66705 h 599179"/>
              <a:gd name="connsiteX4-191" fmla="*/ 152376 w 295275"/>
              <a:gd name="connsiteY4-192" fmla="*/ 303904 h 599179"/>
              <a:gd name="connsiteX5-193" fmla="*/ 295275 w 295275"/>
              <a:gd name="connsiteY5-194" fmla="*/ 303904 h 599179"/>
              <a:gd name="connsiteX6-195" fmla="*/ 295275 w 295275"/>
              <a:gd name="connsiteY6-196" fmla="*/ 599179 h 599179"/>
              <a:gd name="connsiteX7-197" fmla="*/ 0 w 295275"/>
              <a:gd name="connsiteY7-198" fmla="*/ 599179 h 599179"/>
              <a:gd name="connsiteX8-199" fmla="*/ 0 w 295275"/>
              <a:gd name="connsiteY8-200" fmla="*/ 303904 h 599179"/>
              <a:gd name="connsiteX9-201" fmla="*/ 5952 w 295275"/>
              <a:gd name="connsiteY9-202" fmla="*/ 269304 h 599179"/>
              <a:gd name="connsiteX10-203" fmla="*/ 204540 w 295275"/>
              <a:gd name="connsiteY10-204" fmla="*/ 547 h 599179"/>
              <a:gd name="connsiteX11-205" fmla="*/ 207995 w 295275"/>
              <a:gd name="connsiteY11-206" fmla="*/ 0 h 599179"/>
              <a:gd name="connsiteX0-207" fmla="*/ 207995 w 295275"/>
              <a:gd name="connsiteY0-208" fmla="*/ 0 h 599179"/>
              <a:gd name="connsiteX1-209" fmla="*/ 218480 w 295275"/>
              <a:gd name="connsiteY1-210" fmla="*/ 17025 h 599179"/>
              <a:gd name="connsiteX2-211" fmla="*/ 263922 w 295275"/>
              <a:gd name="connsiteY2-212" fmla="*/ 59952 h 599179"/>
              <a:gd name="connsiteX3-213" fmla="*/ 275967 w 295275"/>
              <a:gd name="connsiteY3-214" fmla="*/ 66705 h 599179"/>
              <a:gd name="connsiteX4-215" fmla="*/ 152376 w 295275"/>
              <a:gd name="connsiteY4-216" fmla="*/ 303904 h 599179"/>
              <a:gd name="connsiteX5-217" fmla="*/ 295275 w 295275"/>
              <a:gd name="connsiteY5-218" fmla="*/ 303904 h 599179"/>
              <a:gd name="connsiteX6-219" fmla="*/ 295275 w 295275"/>
              <a:gd name="connsiteY6-220" fmla="*/ 599179 h 599179"/>
              <a:gd name="connsiteX7-221" fmla="*/ 0 w 295275"/>
              <a:gd name="connsiteY7-222" fmla="*/ 599179 h 599179"/>
              <a:gd name="connsiteX8-223" fmla="*/ 0 w 295275"/>
              <a:gd name="connsiteY8-224" fmla="*/ 303904 h 599179"/>
              <a:gd name="connsiteX9-225" fmla="*/ 5952 w 295275"/>
              <a:gd name="connsiteY9-226" fmla="*/ 269304 h 599179"/>
              <a:gd name="connsiteX10-227" fmla="*/ 204540 w 295275"/>
              <a:gd name="connsiteY10-228" fmla="*/ 547 h 599179"/>
              <a:gd name="connsiteX11-229" fmla="*/ 207995 w 295275"/>
              <a:gd name="connsiteY11-230" fmla="*/ 0 h 599179"/>
              <a:gd name="connsiteX0-231" fmla="*/ 207995 w 295275"/>
              <a:gd name="connsiteY0-232" fmla="*/ 0 h 599179"/>
              <a:gd name="connsiteX1-233" fmla="*/ 218480 w 295275"/>
              <a:gd name="connsiteY1-234" fmla="*/ 17025 h 599179"/>
              <a:gd name="connsiteX2-235" fmla="*/ 263922 w 295275"/>
              <a:gd name="connsiteY2-236" fmla="*/ 59952 h 599179"/>
              <a:gd name="connsiteX3-237" fmla="*/ 275967 w 295275"/>
              <a:gd name="connsiteY3-238" fmla="*/ 66705 h 599179"/>
              <a:gd name="connsiteX4-239" fmla="*/ 152376 w 295275"/>
              <a:gd name="connsiteY4-240" fmla="*/ 303904 h 599179"/>
              <a:gd name="connsiteX5-241" fmla="*/ 295275 w 295275"/>
              <a:gd name="connsiteY5-242" fmla="*/ 303904 h 599179"/>
              <a:gd name="connsiteX6-243" fmla="*/ 295275 w 295275"/>
              <a:gd name="connsiteY6-244" fmla="*/ 599179 h 599179"/>
              <a:gd name="connsiteX7-245" fmla="*/ 0 w 295275"/>
              <a:gd name="connsiteY7-246" fmla="*/ 599179 h 599179"/>
              <a:gd name="connsiteX8-247" fmla="*/ 0 w 295275"/>
              <a:gd name="connsiteY8-248" fmla="*/ 303904 h 599179"/>
              <a:gd name="connsiteX9-249" fmla="*/ 204540 w 295275"/>
              <a:gd name="connsiteY9-250" fmla="*/ 547 h 599179"/>
              <a:gd name="connsiteX10-251" fmla="*/ 207995 w 295275"/>
              <a:gd name="connsiteY10-252" fmla="*/ 0 h 599179"/>
              <a:gd name="connsiteX0-253" fmla="*/ 207995 w 295275"/>
              <a:gd name="connsiteY0-254" fmla="*/ 0 h 599179"/>
              <a:gd name="connsiteX1-255" fmla="*/ 218480 w 295275"/>
              <a:gd name="connsiteY1-256" fmla="*/ 17025 h 599179"/>
              <a:gd name="connsiteX2-257" fmla="*/ 263922 w 295275"/>
              <a:gd name="connsiteY2-258" fmla="*/ 59952 h 599179"/>
              <a:gd name="connsiteX3-259" fmla="*/ 275967 w 295275"/>
              <a:gd name="connsiteY3-260" fmla="*/ 66705 h 599179"/>
              <a:gd name="connsiteX4-261" fmla="*/ 152376 w 295275"/>
              <a:gd name="connsiteY4-262" fmla="*/ 303904 h 599179"/>
              <a:gd name="connsiteX5-263" fmla="*/ 295275 w 295275"/>
              <a:gd name="connsiteY5-264" fmla="*/ 303904 h 599179"/>
              <a:gd name="connsiteX6-265" fmla="*/ 295275 w 295275"/>
              <a:gd name="connsiteY6-266" fmla="*/ 599179 h 599179"/>
              <a:gd name="connsiteX7-267" fmla="*/ 0 w 295275"/>
              <a:gd name="connsiteY7-268" fmla="*/ 599179 h 599179"/>
              <a:gd name="connsiteX8-269" fmla="*/ 0 w 295275"/>
              <a:gd name="connsiteY8-270" fmla="*/ 303904 h 599179"/>
              <a:gd name="connsiteX9-271" fmla="*/ 204540 w 295275"/>
              <a:gd name="connsiteY9-272" fmla="*/ 547 h 599179"/>
              <a:gd name="connsiteX10-273" fmla="*/ 207995 w 295275"/>
              <a:gd name="connsiteY10-274" fmla="*/ 0 h 599179"/>
              <a:gd name="connsiteX0-275" fmla="*/ 207995 w 295275"/>
              <a:gd name="connsiteY0-276" fmla="*/ 0 h 599179"/>
              <a:gd name="connsiteX1-277" fmla="*/ 218480 w 295275"/>
              <a:gd name="connsiteY1-278" fmla="*/ 17025 h 599179"/>
              <a:gd name="connsiteX2-279" fmla="*/ 263922 w 295275"/>
              <a:gd name="connsiteY2-280" fmla="*/ 59952 h 599179"/>
              <a:gd name="connsiteX3-281" fmla="*/ 275967 w 295275"/>
              <a:gd name="connsiteY3-282" fmla="*/ 66705 h 599179"/>
              <a:gd name="connsiteX4-283" fmla="*/ 152376 w 295275"/>
              <a:gd name="connsiteY4-284" fmla="*/ 303904 h 599179"/>
              <a:gd name="connsiteX5-285" fmla="*/ 295275 w 295275"/>
              <a:gd name="connsiteY5-286" fmla="*/ 303904 h 599179"/>
              <a:gd name="connsiteX6-287" fmla="*/ 295275 w 295275"/>
              <a:gd name="connsiteY6-288" fmla="*/ 599179 h 599179"/>
              <a:gd name="connsiteX7-289" fmla="*/ 0 w 295275"/>
              <a:gd name="connsiteY7-290" fmla="*/ 599179 h 599179"/>
              <a:gd name="connsiteX8-291" fmla="*/ 0 w 295275"/>
              <a:gd name="connsiteY8-292" fmla="*/ 303904 h 599179"/>
              <a:gd name="connsiteX9-293" fmla="*/ 207995 w 295275"/>
              <a:gd name="connsiteY9-294" fmla="*/ 0 h 599179"/>
              <a:gd name="connsiteX0-295" fmla="*/ 207995 w 295275"/>
              <a:gd name="connsiteY0-296" fmla="*/ 0 h 599179"/>
              <a:gd name="connsiteX1-297" fmla="*/ 218480 w 295275"/>
              <a:gd name="connsiteY1-298" fmla="*/ 17025 h 599179"/>
              <a:gd name="connsiteX2-299" fmla="*/ 263922 w 295275"/>
              <a:gd name="connsiteY2-300" fmla="*/ 59952 h 599179"/>
              <a:gd name="connsiteX3-301" fmla="*/ 275967 w 295275"/>
              <a:gd name="connsiteY3-302" fmla="*/ 66705 h 599179"/>
              <a:gd name="connsiteX4-303" fmla="*/ 152376 w 295275"/>
              <a:gd name="connsiteY4-304" fmla="*/ 303904 h 599179"/>
              <a:gd name="connsiteX5-305" fmla="*/ 295275 w 295275"/>
              <a:gd name="connsiteY5-306" fmla="*/ 303904 h 599179"/>
              <a:gd name="connsiteX6-307" fmla="*/ 295275 w 295275"/>
              <a:gd name="connsiteY6-308" fmla="*/ 599179 h 599179"/>
              <a:gd name="connsiteX7-309" fmla="*/ 0 w 295275"/>
              <a:gd name="connsiteY7-310" fmla="*/ 599179 h 599179"/>
              <a:gd name="connsiteX8-311" fmla="*/ 0 w 295275"/>
              <a:gd name="connsiteY8-312" fmla="*/ 303904 h 599179"/>
              <a:gd name="connsiteX9-313" fmla="*/ 207995 w 295275"/>
              <a:gd name="connsiteY9-314" fmla="*/ 0 h 599179"/>
              <a:gd name="connsiteX0-315" fmla="*/ 207995 w 295275"/>
              <a:gd name="connsiteY0-316" fmla="*/ 0 h 599179"/>
              <a:gd name="connsiteX1-317" fmla="*/ 218480 w 295275"/>
              <a:gd name="connsiteY1-318" fmla="*/ 17025 h 599179"/>
              <a:gd name="connsiteX2-319" fmla="*/ 263922 w 295275"/>
              <a:gd name="connsiteY2-320" fmla="*/ 59952 h 599179"/>
              <a:gd name="connsiteX3-321" fmla="*/ 275967 w 295275"/>
              <a:gd name="connsiteY3-322" fmla="*/ 66705 h 599179"/>
              <a:gd name="connsiteX4-323" fmla="*/ 152376 w 295275"/>
              <a:gd name="connsiteY4-324" fmla="*/ 303904 h 599179"/>
              <a:gd name="connsiteX5-325" fmla="*/ 295275 w 295275"/>
              <a:gd name="connsiteY5-326" fmla="*/ 303904 h 599179"/>
              <a:gd name="connsiteX6-327" fmla="*/ 295275 w 295275"/>
              <a:gd name="connsiteY6-328" fmla="*/ 599179 h 599179"/>
              <a:gd name="connsiteX7-329" fmla="*/ 0 w 295275"/>
              <a:gd name="connsiteY7-330" fmla="*/ 599179 h 599179"/>
              <a:gd name="connsiteX8-331" fmla="*/ 0 w 295275"/>
              <a:gd name="connsiteY8-332" fmla="*/ 303904 h 599179"/>
              <a:gd name="connsiteX9-333" fmla="*/ 207995 w 295275"/>
              <a:gd name="connsiteY9-334" fmla="*/ 0 h 599179"/>
              <a:gd name="connsiteX0-335" fmla="*/ 207995 w 295275"/>
              <a:gd name="connsiteY0-336" fmla="*/ 0 h 599179"/>
              <a:gd name="connsiteX1-337" fmla="*/ 218480 w 295275"/>
              <a:gd name="connsiteY1-338" fmla="*/ 17025 h 599179"/>
              <a:gd name="connsiteX2-339" fmla="*/ 263922 w 295275"/>
              <a:gd name="connsiteY2-340" fmla="*/ 59952 h 599179"/>
              <a:gd name="connsiteX3-341" fmla="*/ 275967 w 295275"/>
              <a:gd name="connsiteY3-342" fmla="*/ 66705 h 599179"/>
              <a:gd name="connsiteX4-343" fmla="*/ 152376 w 295275"/>
              <a:gd name="connsiteY4-344" fmla="*/ 303904 h 599179"/>
              <a:gd name="connsiteX5-345" fmla="*/ 295275 w 295275"/>
              <a:gd name="connsiteY5-346" fmla="*/ 303904 h 599179"/>
              <a:gd name="connsiteX6-347" fmla="*/ 295275 w 295275"/>
              <a:gd name="connsiteY6-348" fmla="*/ 599179 h 599179"/>
              <a:gd name="connsiteX7-349" fmla="*/ 0 w 295275"/>
              <a:gd name="connsiteY7-350" fmla="*/ 599179 h 599179"/>
              <a:gd name="connsiteX8-351" fmla="*/ 0 w 295275"/>
              <a:gd name="connsiteY8-352" fmla="*/ 303904 h 599179"/>
              <a:gd name="connsiteX9-353" fmla="*/ 207995 w 295275"/>
              <a:gd name="connsiteY9-354" fmla="*/ 0 h 599179"/>
              <a:gd name="connsiteX0-355" fmla="*/ 207995 w 295275"/>
              <a:gd name="connsiteY0-356" fmla="*/ 0 h 599179"/>
              <a:gd name="connsiteX1-357" fmla="*/ 218480 w 295275"/>
              <a:gd name="connsiteY1-358" fmla="*/ 17025 h 599179"/>
              <a:gd name="connsiteX2-359" fmla="*/ 263922 w 295275"/>
              <a:gd name="connsiteY2-360" fmla="*/ 59952 h 599179"/>
              <a:gd name="connsiteX3-361" fmla="*/ 275967 w 295275"/>
              <a:gd name="connsiteY3-362" fmla="*/ 66705 h 599179"/>
              <a:gd name="connsiteX4-363" fmla="*/ 152376 w 295275"/>
              <a:gd name="connsiteY4-364" fmla="*/ 303904 h 599179"/>
              <a:gd name="connsiteX5-365" fmla="*/ 295275 w 295275"/>
              <a:gd name="connsiteY5-366" fmla="*/ 303904 h 599179"/>
              <a:gd name="connsiteX6-367" fmla="*/ 295275 w 295275"/>
              <a:gd name="connsiteY6-368" fmla="*/ 599179 h 599179"/>
              <a:gd name="connsiteX7-369" fmla="*/ 0 w 295275"/>
              <a:gd name="connsiteY7-370" fmla="*/ 599179 h 599179"/>
              <a:gd name="connsiteX8-371" fmla="*/ 0 w 295275"/>
              <a:gd name="connsiteY8-372" fmla="*/ 303904 h 599179"/>
              <a:gd name="connsiteX9-373" fmla="*/ 207995 w 295275"/>
              <a:gd name="connsiteY9-374" fmla="*/ 0 h 599179"/>
              <a:gd name="connsiteX0-375" fmla="*/ 207995 w 295275"/>
              <a:gd name="connsiteY0-376" fmla="*/ 0 h 599179"/>
              <a:gd name="connsiteX1-377" fmla="*/ 218480 w 295275"/>
              <a:gd name="connsiteY1-378" fmla="*/ 17025 h 599179"/>
              <a:gd name="connsiteX2-379" fmla="*/ 263922 w 295275"/>
              <a:gd name="connsiteY2-380" fmla="*/ 59952 h 599179"/>
              <a:gd name="connsiteX3-381" fmla="*/ 275967 w 295275"/>
              <a:gd name="connsiteY3-382" fmla="*/ 66705 h 599179"/>
              <a:gd name="connsiteX4-383" fmla="*/ 152376 w 295275"/>
              <a:gd name="connsiteY4-384" fmla="*/ 303904 h 599179"/>
              <a:gd name="connsiteX5-385" fmla="*/ 295275 w 295275"/>
              <a:gd name="connsiteY5-386" fmla="*/ 303904 h 599179"/>
              <a:gd name="connsiteX6-387" fmla="*/ 295275 w 295275"/>
              <a:gd name="connsiteY6-388" fmla="*/ 599179 h 599179"/>
              <a:gd name="connsiteX7-389" fmla="*/ 0 w 295275"/>
              <a:gd name="connsiteY7-390" fmla="*/ 599179 h 599179"/>
              <a:gd name="connsiteX8-391" fmla="*/ 0 w 295275"/>
              <a:gd name="connsiteY8-392" fmla="*/ 303904 h 599179"/>
              <a:gd name="connsiteX9-393" fmla="*/ 207995 w 295275"/>
              <a:gd name="connsiteY9-394" fmla="*/ 0 h 599179"/>
              <a:gd name="connsiteX0-395" fmla="*/ 207995 w 295275"/>
              <a:gd name="connsiteY0-396" fmla="*/ 0 h 599179"/>
              <a:gd name="connsiteX1-397" fmla="*/ 218480 w 295275"/>
              <a:gd name="connsiteY1-398" fmla="*/ 17025 h 599179"/>
              <a:gd name="connsiteX2-399" fmla="*/ 263922 w 295275"/>
              <a:gd name="connsiteY2-400" fmla="*/ 59952 h 599179"/>
              <a:gd name="connsiteX3-401" fmla="*/ 275967 w 295275"/>
              <a:gd name="connsiteY3-402" fmla="*/ 66705 h 599179"/>
              <a:gd name="connsiteX4-403" fmla="*/ 152376 w 295275"/>
              <a:gd name="connsiteY4-404" fmla="*/ 303904 h 599179"/>
              <a:gd name="connsiteX5-405" fmla="*/ 295275 w 295275"/>
              <a:gd name="connsiteY5-406" fmla="*/ 303904 h 599179"/>
              <a:gd name="connsiteX6-407" fmla="*/ 295275 w 295275"/>
              <a:gd name="connsiteY6-408" fmla="*/ 599179 h 599179"/>
              <a:gd name="connsiteX7-409" fmla="*/ 0 w 295275"/>
              <a:gd name="connsiteY7-410" fmla="*/ 599179 h 599179"/>
              <a:gd name="connsiteX8-411" fmla="*/ 0 w 295275"/>
              <a:gd name="connsiteY8-412" fmla="*/ 303904 h 599179"/>
              <a:gd name="connsiteX9-413" fmla="*/ 207995 w 295275"/>
              <a:gd name="connsiteY9-414" fmla="*/ 0 h 599179"/>
              <a:gd name="connsiteX0-415" fmla="*/ 207995 w 295275"/>
              <a:gd name="connsiteY0-416" fmla="*/ 0 h 599179"/>
              <a:gd name="connsiteX1-417" fmla="*/ 218480 w 295275"/>
              <a:gd name="connsiteY1-418" fmla="*/ 17025 h 599179"/>
              <a:gd name="connsiteX2-419" fmla="*/ 263922 w 295275"/>
              <a:gd name="connsiteY2-420" fmla="*/ 59952 h 599179"/>
              <a:gd name="connsiteX3-421" fmla="*/ 275967 w 295275"/>
              <a:gd name="connsiteY3-422" fmla="*/ 66705 h 599179"/>
              <a:gd name="connsiteX4-423" fmla="*/ 152376 w 295275"/>
              <a:gd name="connsiteY4-424" fmla="*/ 303904 h 599179"/>
              <a:gd name="connsiteX5-425" fmla="*/ 295275 w 295275"/>
              <a:gd name="connsiteY5-426" fmla="*/ 303904 h 599179"/>
              <a:gd name="connsiteX6-427" fmla="*/ 295275 w 295275"/>
              <a:gd name="connsiteY6-428" fmla="*/ 599179 h 599179"/>
              <a:gd name="connsiteX7-429" fmla="*/ 0 w 295275"/>
              <a:gd name="connsiteY7-430" fmla="*/ 599179 h 599179"/>
              <a:gd name="connsiteX8-431" fmla="*/ 0 w 295275"/>
              <a:gd name="connsiteY8-432" fmla="*/ 334942 h 599179"/>
              <a:gd name="connsiteX9-433" fmla="*/ 207995 w 295275"/>
              <a:gd name="connsiteY9-434" fmla="*/ 0 h 599179"/>
              <a:gd name="connsiteX0-435" fmla="*/ 207995 w 295275"/>
              <a:gd name="connsiteY0-436" fmla="*/ 0 h 599179"/>
              <a:gd name="connsiteX1-437" fmla="*/ 218480 w 295275"/>
              <a:gd name="connsiteY1-438" fmla="*/ 17025 h 599179"/>
              <a:gd name="connsiteX2-439" fmla="*/ 263922 w 295275"/>
              <a:gd name="connsiteY2-440" fmla="*/ 59952 h 599179"/>
              <a:gd name="connsiteX3-441" fmla="*/ 275967 w 295275"/>
              <a:gd name="connsiteY3-442" fmla="*/ 66705 h 599179"/>
              <a:gd name="connsiteX4-443" fmla="*/ 152376 w 295275"/>
              <a:gd name="connsiteY4-444" fmla="*/ 303904 h 599179"/>
              <a:gd name="connsiteX5-445" fmla="*/ 295275 w 295275"/>
              <a:gd name="connsiteY5-446" fmla="*/ 303904 h 599179"/>
              <a:gd name="connsiteX6-447" fmla="*/ 295275 w 295275"/>
              <a:gd name="connsiteY6-448" fmla="*/ 599179 h 599179"/>
              <a:gd name="connsiteX7-449" fmla="*/ 0 w 295275"/>
              <a:gd name="connsiteY7-450" fmla="*/ 599179 h 599179"/>
              <a:gd name="connsiteX8-451" fmla="*/ 0 w 295275"/>
              <a:gd name="connsiteY8-452" fmla="*/ 334942 h 599179"/>
              <a:gd name="connsiteX9-453" fmla="*/ 207995 w 295275"/>
              <a:gd name="connsiteY9-454" fmla="*/ 0 h 599179"/>
              <a:gd name="connsiteX0-455" fmla="*/ 207995 w 295275"/>
              <a:gd name="connsiteY0-456" fmla="*/ 0 h 599179"/>
              <a:gd name="connsiteX1-457" fmla="*/ 218480 w 295275"/>
              <a:gd name="connsiteY1-458" fmla="*/ 17025 h 599179"/>
              <a:gd name="connsiteX2-459" fmla="*/ 263922 w 295275"/>
              <a:gd name="connsiteY2-460" fmla="*/ 59952 h 599179"/>
              <a:gd name="connsiteX3-461" fmla="*/ 275967 w 295275"/>
              <a:gd name="connsiteY3-462" fmla="*/ 66705 h 599179"/>
              <a:gd name="connsiteX4-463" fmla="*/ 152376 w 295275"/>
              <a:gd name="connsiteY4-464" fmla="*/ 303904 h 599179"/>
              <a:gd name="connsiteX5-465" fmla="*/ 295275 w 295275"/>
              <a:gd name="connsiteY5-466" fmla="*/ 303904 h 599179"/>
              <a:gd name="connsiteX6-467" fmla="*/ 295275 w 295275"/>
              <a:gd name="connsiteY6-468" fmla="*/ 599179 h 599179"/>
              <a:gd name="connsiteX7-469" fmla="*/ 0 w 295275"/>
              <a:gd name="connsiteY7-470" fmla="*/ 599179 h 599179"/>
              <a:gd name="connsiteX8-471" fmla="*/ 0 w 295275"/>
              <a:gd name="connsiteY8-472" fmla="*/ 334942 h 599179"/>
              <a:gd name="connsiteX9-473" fmla="*/ 207995 w 295275"/>
              <a:gd name="connsiteY9-474" fmla="*/ 0 h 5991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95275" h="599179">
                <a:moveTo>
                  <a:pt x="207995" y="0"/>
                </a:moveTo>
                <a:lnTo>
                  <a:pt x="218480" y="17025"/>
                </a:lnTo>
                <a:cubicBezTo>
                  <a:pt x="231034" y="32364"/>
                  <a:pt x="246314" y="46986"/>
                  <a:pt x="263922" y="59952"/>
                </a:cubicBezTo>
                <a:lnTo>
                  <a:pt x="275967" y="66705"/>
                </a:lnTo>
                <a:cubicBezTo>
                  <a:pt x="274744" y="66607"/>
                  <a:pt x="166924" y="148026"/>
                  <a:pt x="152376" y="303904"/>
                </a:cubicBezTo>
                <a:lnTo>
                  <a:pt x="295275" y="303904"/>
                </a:lnTo>
                <a:lnTo>
                  <a:pt x="295275" y="599179"/>
                </a:lnTo>
                <a:lnTo>
                  <a:pt x="0" y="599179"/>
                </a:lnTo>
                <a:lnTo>
                  <a:pt x="0" y="334942"/>
                </a:lnTo>
                <a:cubicBezTo>
                  <a:pt x="10368" y="113589"/>
                  <a:pt x="207637" y="2353"/>
                  <a:pt x="207995" y="0"/>
                </a:cubicBezTo>
                <a:close/>
              </a:path>
            </a:pathLst>
          </a:custGeom>
          <a:noFill/>
          <a:ln w="381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>
              <a:lnSpc>
                <a:spcPct val="120000"/>
              </a:lnSpc>
            </a:pPr>
            <a:endParaRPr lang="zh-CN" altLang="en-US" sz="135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任意多边形: 形状 12"/>
          <p:cNvSpPr>
            <a:spLocks noChangeAspect="1"/>
          </p:cNvSpPr>
          <p:nvPr>
            <p:custDataLst>
              <p:tags r:id="rId10"/>
            </p:custDataLst>
          </p:nvPr>
        </p:nvSpPr>
        <p:spPr>
          <a:xfrm rot="10800000">
            <a:off x="8172346" y="747561"/>
            <a:ext cx="211557" cy="429297"/>
          </a:xfrm>
          <a:custGeom>
            <a:avLst/>
            <a:gdLst>
              <a:gd name="connsiteX0" fmla="*/ 207995 w 295275"/>
              <a:gd name="connsiteY0" fmla="*/ 0 h 599179"/>
              <a:gd name="connsiteX1" fmla="*/ 218480 w 295275"/>
              <a:gd name="connsiteY1" fmla="*/ 17025 h 599179"/>
              <a:gd name="connsiteX2" fmla="*/ 263922 w 295275"/>
              <a:gd name="connsiteY2" fmla="*/ 59952 h 599179"/>
              <a:gd name="connsiteX3" fmla="*/ 275967 w 295275"/>
              <a:gd name="connsiteY3" fmla="*/ 66705 h 599179"/>
              <a:gd name="connsiteX4" fmla="*/ 258864 w 295275"/>
              <a:gd name="connsiteY4" fmla="*/ 77309 h 599179"/>
              <a:gd name="connsiteX5" fmla="*/ 164932 w 295275"/>
              <a:gd name="connsiteY5" fmla="*/ 229252 h 599179"/>
              <a:gd name="connsiteX6" fmla="*/ 145322 w 295275"/>
              <a:gd name="connsiteY6" fmla="*/ 303904 h 599179"/>
              <a:gd name="connsiteX7" fmla="*/ 295275 w 295275"/>
              <a:gd name="connsiteY7" fmla="*/ 303904 h 599179"/>
              <a:gd name="connsiteX8" fmla="*/ 295275 w 295275"/>
              <a:gd name="connsiteY8" fmla="*/ 599179 h 599179"/>
              <a:gd name="connsiteX9" fmla="*/ 0 w 295275"/>
              <a:gd name="connsiteY9" fmla="*/ 599179 h 599179"/>
              <a:gd name="connsiteX10" fmla="*/ 0 w 295275"/>
              <a:gd name="connsiteY10" fmla="*/ 303904 h 599179"/>
              <a:gd name="connsiteX11" fmla="*/ 5952 w 295275"/>
              <a:gd name="connsiteY11" fmla="*/ 269304 h 599179"/>
              <a:gd name="connsiteX12" fmla="*/ 204540 w 295275"/>
              <a:gd name="connsiteY12" fmla="*/ 547 h 599179"/>
              <a:gd name="connsiteX0-1" fmla="*/ 207995 w 295275"/>
              <a:gd name="connsiteY0-2" fmla="*/ 0 h 599179"/>
              <a:gd name="connsiteX1-3" fmla="*/ 218480 w 295275"/>
              <a:gd name="connsiteY1-4" fmla="*/ 17025 h 599179"/>
              <a:gd name="connsiteX2-5" fmla="*/ 263922 w 295275"/>
              <a:gd name="connsiteY2-6" fmla="*/ 59952 h 599179"/>
              <a:gd name="connsiteX3-7" fmla="*/ 275967 w 295275"/>
              <a:gd name="connsiteY3-8" fmla="*/ 66705 h 599179"/>
              <a:gd name="connsiteX4-9" fmla="*/ 258864 w 295275"/>
              <a:gd name="connsiteY4-10" fmla="*/ 77309 h 599179"/>
              <a:gd name="connsiteX5-11" fmla="*/ 164932 w 295275"/>
              <a:gd name="connsiteY5-12" fmla="*/ 229252 h 599179"/>
              <a:gd name="connsiteX6-13" fmla="*/ 152376 w 295275"/>
              <a:gd name="connsiteY6-14" fmla="*/ 303904 h 599179"/>
              <a:gd name="connsiteX7-15" fmla="*/ 295275 w 295275"/>
              <a:gd name="connsiteY7-16" fmla="*/ 303904 h 599179"/>
              <a:gd name="connsiteX8-17" fmla="*/ 295275 w 295275"/>
              <a:gd name="connsiteY8-18" fmla="*/ 599179 h 599179"/>
              <a:gd name="connsiteX9-19" fmla="*/ 0 w 295275"/>
              <a:gd name="connsiteY9-20" fmla="*/ 599179 h 599179"/>
              <a:gd name="connsiteX10-21" fmla="*/ 0 w 295275"/>
              <a:gd name="connsiteY10-22" fmla="*/ 303904 h 599179"/>
              <a:gd name="connsiteX11-23" fmla="*/ 5952 w 295275"/>
              <a:gd name="connsiteY11-24" fmla="*/ 269304 h 599179"/>
              <a:gd name="connsiteX12-25" fmla="*/ 204540 w 295275"/>
              <a:gd name="connsiteY12-26" fmla="*/ 547 h 599179"/>
              <a:gd name="connsiteX13" fmla="*/ 207995 w 295275"/>
              <a:gd name="connsiteY13" fmla="*/ 0 h 599179"/>
              <a:gd name="connsiteX0-27" fmla="*/ 207995 w 295275"/>
              <a:gd name="connsiteY0-28" fmla="*/ 0 h 599179"/>
              <a:gd name="connsiteX1-29" fmla="*/ 218480 w 295275"/>
              <a:gd name="connsiteY1-30" fmla="*/ 17025 h 599179"/>
              <a:gd name="connsiteX2-31" fmla="*/ 263922 w 295275"/>
              <a:gd name="connsiteY2-32" fmla="*/ 59952 h 599179"/>
              <a:gd name="connsiteX3-33" fmla="*/ 275967 w 295275"/>
              <a:gd name="connsiteY3-34" fmla="*/ 66705 h 599179"/>
              <a:gd name="connsiteX4-35" fmla="*/ 258864 w 295275"/>
              <a:gd name="connsiteY4-36" fmla="*/ 77309 h 599179"/>
              <a:gd name="connsiteX5-37" fmla="*/ 164932 w 295275"/>
              <a:gd name="connsiteY5-38" fmla="*/ 229252 h 599179"/>
              <a:gd name="connsiteX6-39" fmla="*/ 152376 w 295275"/>
              <a:gd name="connsiteY6-40" fmla="*/ 303904 h 599179"/>
              <a:gd name="connsiteX7-41" fmla="*/ 295275 w 295275"/>
              <a:gd name="connsiteY7-42" fmla="*/ 303904 h 599179"/>
              <a:gd name="connsiteX8-43" fmla="*/ 295275 w 295275"/>
              <a:gd name="connsiteY8-44" fmla="*/ 599179 h 599179"/>
              <a:gd name="connsiteX9-45" fmla="*/ 0 w 295275"/>
              <a:gd name="connsiteY9-46" fmla="*/ 599179 h 599179"/>
              <a:gd name="connsiteX10-47" fmla="*/ 0 w 295275"/>
              <a:gd name="connsiteY10-48" fmla="*/ 303904 h 599179"/>
              <a:gd name="connsiteX11-49" fmla="*/ 5952 w 295275"/>
              <a:gd name="connsiteY11-50" fmla="*/ 269304 h 599179"/>
              <a:gd name="connsiteX12-51" fmla="*/ 204540 w 295275"/>
              <a:gd name="connsiteY12-52" fmla="*/ 547 h 599179"/>
              <a:gd name="connsiteX13-53" fmla="*/ 207995 w 295275"/>
              <a:gd name="connsiteY13-54" fmla="*/ 0 h 599179"/>
              <a:gd name="connsiteX0-55" fmla="*/ 207995 w 295275"/>
              <a:gd name="connsiteY0-56" fmla="*/ 0 h 599179"/>
              <a:gd name="connsiteX1-57" fmla="*/ 218480 w 295275"/>
              <a:gd name="connsiteY1-58" fmla="*/ 17025 h 599179"/>
              <a:gd name="connsiteX2-59" fmla="*/ 263922 w 295275"/>
              <a:gd name="connsiteY2-60" fmla="*/ 59952 h 599179"/>
              <a:gd name="connsiteX3-61" fmla="*/ 275967 w 295275"/>
              <a:gd name="connsiteY3-62" fmla="*/ 66705 h 599179"/>
              <a:gd name="connsiteX4-63" fmla="*/ 258864 w 295275"/>
              <a:gd name="connsiteY4-64" fmla="*/ 77309 h 599179"/>
              <a:gd name="connsiteX5-65" fmla="*/ 164932 w 295275"/>
              <a:gd name="connsiteY5-66" fmla="*/ 229252 h 599179"/>
              <a:gd name="connsiteX6-67" fmla="*/ 152376 w 295275"/>
              <a:gd name="connsiteY6-68" fmla="*/ 303904 h 599179"/>
              <a:gd name="connsiteX7-69" fmla="*/ 295275 w 295275"/>
              <a:gd name="connsiteY7-70" fmla="*/ 303904 h 599179"/>
              <a:gd name="connsiteX8-71" fmla="*/ 295275 w 295275"/>
              <a:gd name="connsiteY8-72" fmla="*/ 599179 h 599179"/>
              <a:gd name="connsiteX9-73" fmla="*/ 0 w 295275"/>
              <a:gd name="connsiteY9-74" fmla="*/ 599179 h 599179"/>
              <a:gd name="connsiteX10-75" fmla="*/ 0 w 295275"/>
              <a:gd name="connsiteY10-76" fmla="*/ 303904 h 599179"/>
              <a:gd name="connsiteX11-77" fmla="*/ 5952 w 295275"/>
              <a:gd name="connsiteY11-78" fmla="*/ 269304 h 599179"/>
              <a:gd name="connsiteX12-79" fmla="*/ 204540 w 295275"/>
              <a:gd name="connsiteY12-80" fmla="*/ 547 h 599179"/>
              <a:gd name="connsiteX13-81" fmla="*/ 207995 w 295275"/>
              <a:gd name="connsiteY13-82" fmla="*/ 0 h 599179"/>
              <a:gd name="connsiteX0-83" fmla="*/ 207995 w 295275"/>
              <a:gd name="connsiteY0-84" fmla="*/ 0 h 599179"/>
              <a:gd name="connsiteX1-85" fmla="*/ 218480 w 295275"/>
              <a:gd name="connsiteY1-86" fmla="*/ 17025 h 599179"/>
              <a:gd name="connsiteX2-87" fmla="*/ 263922 w 295275"/>
              <a:gd name="connsiteY2-88" fmla="*/ 59952 h 599179"/>
              <a:gd name="connsiteX3-89" fmla="*/ 275967 w 295275"/>
              <a:gd name="connsiteY3-90" fmla="*/ 66705 h 599179"/>
              <a:gd name="connsiteX4-91" fmla="*/ 258864 w 295275"/>
              <a:gd name="connsiteY4-92" fmla="*/ 77309 h 599179"/>
              <a:gd name="connsiteX5-93" fmla="*/ 152376 w 295275"/>
              <a:gd name="connsiteY5-94" fmla="*/ 303904 h 599179"/>
              <a:gd name="connsiteX6-95" fmla="*/ 295275 w 295275"/>
              <a:gd name="connsiteY6-96" fmla="*/ 303904 h 599179"/>
              <a:gd name="connsiteX7-97" fmla="*/ 295275 w 295275"/>
              <a:gd name="connsiteY7-98" fmla="*/ 599179 h 599179"/>
              <a:gd name="connsiteX8-99" fmla="*/ 0 w 295275"/>
              <a:gd name="connsiteY8-100" fmla="*/ 599179 h 599179"/>
              <a:gd name="connsiteX9-101" fmla="*/ 0 w 295275"/>
              <a:gd name="connsiteY9-102" fmla="*/ 303904 h 599179"/>
              <a:gd name="connsiteX10-103" fmla="*/ 5952 w 295275"/>
              <a:gd name="connsiteY10-104" fmla="*/ 269304 h 599179"/>
              <a:gd name="connsiteX11-105" fmla="*/ 204540 w 295275"/>
              <a:gd name="connsiteY11-106" fmla="*/ 547 h 599179"/>
              <a:gd name="connsiteX12-107" fmla="*/ 207995 w 295275"/>
              <a:gd name="connsiteY12-108" fmla="*/ 0 h 599179"/>
              <a:gd name="connsiteX0-109" fmla="*/ 207995 w 295275"/>
              <a:gd name="connsiteY0-110" fmla="*/ 0 h 599179"/>
              <a:gd name="connsiteX1-111" fmla="*/ 218480 w 295275"/>
              <a:gd name="connsiteY1-112" fmla="*/ 17025 h 599179"/>
              <a:gd name="connsiteX2-113" fmla="*/ 263922 w 295275"/>
              <a:gd name="connsiteY2-114" fmla="*/ 59952 h 599179"/>
              <a:gd name="connsiteX3-115" fmla="*/ 275967 w 295275"/>
              <a:gd name="connsiteY3-116" fmla="*/ 66705 h 599179"/>
              <a:gd name="connsiteX4-117" fmla="*/ 258864 w 295275"/>
              <a:gd name="connsiteY4-118" fmla="*/ 77309 h 599179"/>
              <a:gd name="connsiteX5-119" fmla="*/ 152376 w 295275"/>
              <a:gd name="connsiteY5-120" fmla="*/ 303904 h 599179"/>
              <a:gd name="connsiteX6-121" fmla="*/ 295275 w 295275"/>
              <a:gd name="connsiteY6-122" fmla="*/ 303904 h 599179"/>
              <a:gd name="connsiteX7-123" fmla="*/ 295275 w 295275"/>
              <a:gd name="connsiteY7-124" fmla="*/ 599179 h 599179"/>
              <a:gd name="connsiteX8-125" fmla="*/ 0 w 295275"/>
              <a:gd name="connsiteY8-126" fmla="*/ 599179 h 599179"/>
              <a:gd name="connsiteX9-127" fmla="*/ 0 w 295275"/>
              <a:gd name="connsiteY9-128" fmla="*/ 303904 h 599179"/>
              <a:gd name="connsiteX10-129" fmla="*/ 5952 w 295275"/>
              <a:gd name="connsiteY10-130" fmla="*/ 269304 h 599179"/>
              <a:gd name="connsiteX11-131" fmla="*/ 204540 w 295275"/>
              <a:gd name="connsiteY11-132" fmla="*/ 547 h 599179"/>
              <a:gd name="connsiteX12-133" fmla="*/ 207995 w 295275"/>
              <a:gd name="connsiteY12-134" fmla="*/ 0 h 599179"/>
              <a:gd name="connsiteX0-135" fmla="*/ 207995 w 295275"/>
              <a:gd name="connsiteY0-136" fmla="*/ 0 h 599179"/>
              <a:gd name="connsiteX1-137" fmla="*/ 218480 w 295275"/>
              <a:gd name="connsiteY1-138" fmla="*/ 17025 h 599179"/>
              <a:gd name="connsiteX2-139" fmla="*/ 263922 w 295275"/>
              <a:gd name="connsiteY2-140" fmla="*/ 59952 h 599179"/>
              <a:gd name="connsiteX3-141" fmla="*/ 275967 w 295275"/>
              <a:gd name="connsiteY3-142" fmla="*/ 66705 h 599179"/>
              <a:gd name="connsiteX4-143" fmla="*/ 152376 w 295275"/>
              <a:gd name="connsiteY4-144" fmla="*/ 303904 h 599179"/>
              <a:gd name="connsiteX5-145" fmla="*/ 295275 w 295275"/>
              <a:gd name="connsiteY5-146" fmla="*/ 303904 h 599179"/>
              <a:gd name="connsiteX6-147" fmla="*/ 295275 w 295275"/>
              <a:gd name="connsiteY6-148" fmla="*/ 599179 h 599179"/>
              <a:gd name="connsiteX7-149" fmla="*/ 0 w 295275"/>
              <a:gd name="connsiteY7-150" fmla="*/ 599179 h 599179"/>
              <a:gd name="connsiteX8-151" fmla="*/ 0 w 295275"/>
              <a:gd name="connsiteY8-152" fmla="*/ 303904 h 599179"/>
              <a:gd name="connsiteX9-153" fmla="*/ 5952 w 295275"/>
              <a:gd name="connsiteY9-154" fmla="*/ 269304 h 599179"/>
              <a:gd name="connsiteX10-155" fmla="*/ 204540 w 295275"/>
              <a:gd name="connsiteY10-156" fmla="*/ 547 h 599179"/>
              <a:gd name="connsiteX11-157" fmla="*/ 207995 w 295275"/>
              <a:gd name="connsiteY11-158" fmla="*/ 0 h 599179"/>
              <a:gd name="connsiteX0-159" fmla="*/ 207995 w 295275"/>
              <a:gd name="connsiteY0-160" fmla="*/ 0 h 599179"/>
              <a:gd name="connsiteX1-161" fmla="*/ 218480 w 295275"/>
              <a:gd name="connsiteY1-162" fmla="*/ 17025 h 599179"/>
              <a:gd name="connsiteX2-163" fmla="*/ 263922 w 295275"/>
              <a:gd name="connsiteY2-164" fmla="*/ 59952 h 599179"/>
              <a:gd name="connsiteX3-165" fmla="*/ 275967 w 295275"/>
              <a:gd name="connsiteY3-166" fmla="*/ 66705 h 599179"/>
              <a:gd name="connsiteX4-167" fmla="*/ 152376 w 295275"/>
              <a:gd name="connsiteY4-168" fmla="*/ 303904 h 599179"/>
              <a:gd name="connsiteX5-169" fmla="*/ 295275 w 295275"/>
              <a:gd name="connsiteY5-170" fmla="*/ 303904 h 599179"/>
              <a:gd name="connsiteX6-171" fmla="*/ 295275 w 295275"/>
              <a:gd name="connsiteY6-172" fmla="*/ 599179 h 599179"/>
              <a:gd name="connsiteX7-173" fmla="*/ 0 w 295275"/>
              <a:gd name="connsiteY7-174" fmla="*/ 599179 h 599179"/>
              <a:gd name="connsiteX8-175" fmla="*/ 0 w 295275"/>
              <a:gd name="connsiteY8-176" fmla="*/ 303904 h 599179"/>
              <a:gd name="connsiteX9-177" fmla="*/ 5952 w 295275"/>
              <a:gd name="connsiteY9-178" fmla="*/ 269304 h 599179"/>
              <a:gd name="connsiteX10-179" fmla="*/ 204540 w 295275"/>
              <a:gd name="connsiteY10-180" fmla="*/ 547 h 599179"/>
              <a:gd name="connsiteX11-181" fmla="*/ 207995 w 295275"/>
              <a:gd name="connsiteY11-182" fmla="*/ 0 h 599179"/>
              <a:gd name="connsiteX0-183" fmla="*/ 207995 w 295275"/>
              <a:gd name="connsiteY0-184" fmla="*/ 0 h 599179"/>
              <a:gd name="connsiteX1-185" fmla="*/ 218480 w 295275"/>
              <a:gd name="connsiteY1-186" fmla="*/ 17025 h 599179"/>
              <a:gd name="connsiteX2-187" fmla="*/ 263922 w 295275"/>
              <a:gd name="connsiteY2-188" fmla="*/ 59952 h 599179"/>
              <a:gd name="connsiteX3-189" fmla="*/ 275967 w 295275"/>
              <a:gd name="connsiteY3-190" fmla="*/ 66705 h 599179"/>
              <a:gd name="connsiteX4-191" fmla="*/ 152376 w 295275"/>
              <a:gd name="connsiteY4-192" fmla="*/ 303904 h 599179"/>
              <a:gd name="connsiteX5-193" fmla="*/ 295275 w 295275"/>
              <a:gd name="connsiteY5-194" fmla="*/ 303904 h 599179"/>
              <a:gd name="connsiteX6-195" fmla="*/ 295275 w 295275"/>
              <a:gd name="connsiteY6-196" fmla="*/ 599179 h 599179"/>
              <a:gd name="connsiteX7-197" fmla="*/ 0 w 295275"/>
              <a:gd name="connsiteY7-198" fmla="*/ 599179 h 599179"/>
              <a:gd name="connsiteX8-199" fmla="*/ 0 w 295275"/>
              <a:gd name="connsiteY8-200" fmla="*/ 303904 h 599179"/>
              <a:gd name="connsiteX9-201" fmla="*/ 5952 w 295275"/>
              <a:gd name="connsiteY9-202" fmla="*/ 269304 h 599179"/>
              <a:gd name="connsiteX10-203" fmla="*/ 204540 w 295275"/>
              <a:gd name="connsiteY10-204" fmla="*/ 547 h 599179"/>
              <a:gd name="connsiteX11-205" fmla="*/ 207995 w 295275"/>
              <a:gd name="connsiteY11-206" fmla="*/ 0 h 599179"/>
              <a:gd name="connsiteX0-207" fmla="*/ 207995 w 295275"/>
              <a:gd name="connsiteY0-208" fmla="*/ 0 h 599179"/>
              <a:gd name="connsiteX1-209" fmla="*/ 218480 w 295275"/>
              <a:gd name="connsiteY1-210" fmla="*/ 17025 h 599179"/>
              <a:gd name="connsiteX2-211" fmla="*/ 263922 w 295275"/>
              <a:gd name="connsiteY2-212" fmla="*/ 59952 h 599179"/>
              <a:gd name="connsiteX3-213" fmla="*/ 275967 w 295275"/>
              <a:gd name="connsiteY3-214" fmla="*/ 66705 h 599179"/>
              <a:gd name="connsiteX4-215" fmla="*/ 152376 w 295275"/>
              <a:gd name="connsiteY4-216" fmla="*/ 303904 h 599179"/>
              <a:gd name="connsiteX5-217" fmla="*/ 295275 w 295275"/>
              <a:gd name="connsiteY5-218" fmla="*/ 303904 h 599179"/>
              <a:gd name="connsiteX6-219" fmla="*/ 295275 w 295275"/>
              <a:gd name="connsiteY6-220" fmla="*/ 599179 h 599179"/>
              <a:gd name="connsiteX7-221" fmla="*/ 0 w 295275"/>
              <a:gd name="connsiteY7-222" fmla="*/ 599179 h 599179"/>
              <a:gd name="connsiteX8-223" fmla="*/ 0 w 295275"/>
              <a:gd name="connsiteY8-224" fmla="*/ 303904 h 599179"/>
              <a:gd name="connsiteX9-225" fmla="*/ 5952 w 295275"/>
              <a:gd name="connsiteY9-226" fmla="*/ 269304 h 599179"/>
              <a:gd name="connsiteX10-227" fmla="*/ 204540 w 295275"/>
              <a:gd name="connsiteY10-228" fmla="*/ 547 h 599179"/>
              <a:gd name="connsiteX11-229" fmla="*/ 207995 w 295275"/>
              <a:gd name="connsiteY11-230" fmla="*/ 0 h 599179"/>
              <a:gd name="connsiteX0-231" fmla="*/ 207995 w 295275"/>
              <a:gd name="connsiteY0-232" fmla="*/ 0 h 599179"/>
              <a:gd name="connsiteX1-233" fmla="*/ 218480 w 295275"/>
              <a:gd name="connsiteY1-234" fmla="*/ 17025 h 599179"/>
              <a:gd name="connsiteX2-235" fmla="*/ 263922 w 295275"/>
              <a:gd name="connsiteY2-236" fmla="*/ 59952 h 599179"/>
              <a:gd name="connsiteX3-237" fmla="*/ 275967 w 295275"/>
              <a:gd name="connsiteY3-238" fmla="*/ 66705 h 599179"/>
              <a:gd name="connsiteX4-239" fmla="*/ 152376 w 295275"/>
              <a:gd name="connsiteY4-240" fmla="*/ 303904 h 599179"/>
              <a:gd name="connsiteX5-241" fmla="*/ 295275 w 295275"/>
              <a:gd name="connsiteY5-242" fmla="*/ 303904 h 599179"/>
              <a:gd name="connsiteX6-243" fmla="*/ 295275 w 295275"/>
              <a:gd name="connsiteY6-244" fmla="*/ 599179 h 599179"/>
              <a:gd name="connsiteX7-245" fmla="*/ 0 w 295275"/>
              <a:gd name="connsiteY7-246" fmla="*/ 599179 h 599179"/>
              <a:gd name="connsiteX8-247" fmla="*/ 0 w 295275"/>
              <a:gd name="connsiteY8-248" fmla="*/ 303904 h 599179"/>
              <a:gd name="connsiteX9-249" fmla="*/ 204540 w 295275"/>
              <a:gd name="connsiteY9-250" fmla="*/ 547 h 599179"/>
              <a:gd name="connsiteX10-251" fmla="*/ 207995 w 295275"/>
              <a:gd name="connsiteY10-252" fmla="*/ 0 h 599179"/>
              <a:gd name="connsiteX0-253" fmla="*/ 207995 w 295275"/>
              <a:gd name="connsiteY0-254" fmla="*/ 0 h 599179"/>
              <a:gd name="connsiteX1-255" fmla="*/ 218480 w 295275"/>
              <a:gd name="connsiteY1-256" fmla="*/ 17025 h 599179"/>
              <a:gd name="connsiteX2-257" fmla="*/ 263922 w 295275"/>
              <a:gd name="connsiteY2-258" fmla="*/ 59952 h 599179"/>
              <a:gd name="connsiteX3-259" fmla="*/ 275967 w 295275"/>
              <a:gd name="connsiteY3-260" fmla="*/ 66705 h 599179"/>
              <a:gd name="connsiteX4-261" fmla="*/ 152376 w 295275"/>
              <a:gd name="connsiteY4-262" fmla="*/ 303904 h 599179"/>
              <a:gd name="connsiteX5-263" fmla="*/ 295275 w 295275"/>
              <a:gd name="connsiteY5-264" fmla="*/ 303904 h 599179"/>
              <a:gd name="connsiteX6-265" fmla="*/ 295275 w 295275"/>
              <a:gd name="connsiteY6-266" fmla="*/ 599179 h 599179"/>
              <a:gd name="connsiteX7-267" fmla="*/ 0 w 295275"/>
              <a:gd name="connsiteY7-268" fmla="*/ 599179 h 599179"/>
              <a:gd name="connsiteX8-269" fmla="*/ 0 w 295275"/>
              <a:gd name="connsiteY8-270" fmla="*/ 303904 h 599179"/>
              <a:gd name="connsiteX9-271" fmla="*/ 204540 w 295275"/>
              <a:gd name="connsiteY9-272" fmla="*/ 547 h 599179"/>
              <a:gd name="connsiteX10-273" fmla="*/ 207995 w 295275"/>
              <a:gd name="connsiteY10-274" fmla="*/ 0 h 599179"/>
              <a:gd name="connsiteX0-275" fmla="*/ 207995 w 295275"/>
              <a:gd name="connsiteY0-276" fmla="*/ 0 h 599179"/>
              <a:gd name="connsiteX1-277" fmla="*/ 218480 w 295275"/>
              <a:gd name="connsiteY1-278" fmla="*/ 17025 h 599179"/>
              <a:gd name="connsiteX2-279" fmla="*/ 263922 w 295275"/>
              <a:gd name="connsiteY2-280" fmla="*/ 59952 h 599179"/>
              <a:gd name="connsiteX3-281" fmla="*/ 275967 w 295275"/>
              <a:gd name="connsiteY3-282" fmla="*/ 66705 h 599179"/>
              <a:gd name="connsiteX4-283" fmla="*/ 152376 w 295275"/>
              <a:gd name="connsiteY4-284" fmla="*/ 303904 h 599179"/>
              <a:gd name="connsiteX5-285" fmla="*/ 295275 w 295275"/>
              <a:gd name="connsiteY5-286" fmla="*/ 303904 h 599179"/>
              <a:gd name="connsiteX6-287" fmla="*/ 295275 w 295275"/>
              <a:gd name="connsiteY6-288" fmla="*/ 599179 h 599179"/>
              <a:gd name="connsiteX7-289" fmla="*/ 0 w 295275"/>
              <a:gd name="connsiteY7-290" fmla="*/ 599179 h 599179"/>
              <a:gd name="connsiteX8-291" fmla="*/ 0 w 295275"/>
              <a:gd name="connsiteY8-292" fmla="*/ 303904 h 599179"/>
              <a:gd name="connsiteX9-293" fmla="*/ 207995 w 295275"/>
              <a:gd name="connsiteY9-294" fmla="*/ 0 h 599179"/>
              <a:gd name="connsiteX0-295" fmla="*/ 207995 w 295275"/>
              <a:gd name="connsiteY0-296" fmla="*/ 0 h 599179"/>
              <a:gd name="connsiteX1-297" fmla="*/ 218480 w 295275"/>
              <a:gd name="connsiteY1-298" fmla="*/ 17025 h 599179"/>
              <a:gd name="connsiteX2-299" fmla="*/ 263922 w 295275"/>
              <a:gd name="connsiteY2-300" fmla="*/ 59952 h 599179"/>
              <a:gd name="connsiteX3-301" fmla="*/ 275967 w 295275"/>
              <a:gd name="connsiteY3-302" fmla="*/ 66705 h 599179"/>
              <a:gd name="connsiteX4-303" fmla="*/ 152376 w 295275"/>
              <a:gd name="connsiteY4-304" fmla="*/ 303904 h 599179"/>
              <a:gd name="connsiteX5-305" fmla="*/ 295275 w 295275"/>
              <a:gd name="connsiteY5-306" fmla="*/ 303904 h 599179"/>
              <a:gd name="connsiteX6-307" fmla="*/ 295275 w 295275"/>
              <a:gd name="connsiteY6-308" fmla="*/ 599179 h 599179"/>
              <a:gd name="connsiteX7-309" fmla="*/ 0 w 295275"/>
              <a:gd name="connsiteY7-310" fmla="*/ 599179 h 599179"/>
              <a:gd name="connsiteX8-311" fmla="*/ 0 w 295275"/>
              <a:gd name="connsiteY8-312" fmla="*/ 303904 h 599179"/>
              <a:gd name="connsiteX9-313" fmla="*/ 207995 w 295275"/>
              <a:gd name="connsiteY9-314" fmla="*/ 0 h 599179"/>
              <a:gd name="connsiteX0-315" fmla="*/ 207995 w 295275"/>
              <a:gd name="connsiteY0-316" fmla="*/ 0 h 599179"/>
              <a:gd name="connsiteX1-317" fmla="*/ 218480 w 295275"/>
              <a:gd name="connsiteY1-318" fmla="*/ 17025 h 599179"/>
              <a:gd name="connsiteX2-319" fmla="*/ 263922 w 295275"/>
              <a:gd name="connsiteY2-320" fmla="*/ 59952 h 599179"/>
              <a:gd name="connsiteX3-321" fmla="*/ 275967 w 295275"/>
              <a:gd name="connsiteY3-322" fmla="*/ 66705 h 599179"/>
              <a:gd name="connsiteX4-323" fmla="*/ 152376 w 295275"/>
              <a:gd name="connsiteY4-324" fmla="*/ 303904 h 599179"/>
              <a:gd name="connsiteX5-325" fmla="*/ 295275 w 295275"/>
              <a:gd name="connsiteY5-326" fmla="*/ 303904 h 599179"/>
              <a:gd name="connsiteX6-327" fmla="*/ 295275 w 295275"/>
              <a:gd name="connsiteY6-328" fmla="*/ 599179 h 599179"/>
              <a:gd name="connsiteX7-329" fmla="*/ 0 w 295275"/>
              <a:gd name="connsiteY7-330" fmla="*/ 599179 h 599179"/>
              <a:gd name="connsiteX8-331" fmla="*/ 0 w 295275"/>
              <a:gd name="connsiteY8-332" fmla="*/ 303904 h 599179"/>
              <a:gd name="connsiteX9-333" fmla="*/ 207995 w 295275"/>
              <a:gd name="connsiteY9-334" fmla="*/ 0 h 599179"/>
              <a:gd name="connsiteX0-335" fmla="*/ 207995 w 295275"/>
              <a:gd name="connsiteY0-336" fmla="*/ 0 h 599179"/>
              <a:gd name="connsiteX1-337" fmla="*/ 218480 w 295275"/>
              <a:gd name="connsiteY1-338" fmla="*/ 17025 h 599179"/>
              <a:gd name="connsiteX2-339" fmla="*/ 263922 w 295275"/>
              <a:gd name="connsiteY2-340" fmla="*/ 59952 h 599179"/>
              <a:gd name="connsiteX3-341" fmla="*/ 275967 w 295275"/>
              <a:gd name="connsiteY3-342" fmla="*/ 66705 h 599179"/>
              <a:gd name="connsiteX4-343" fmla="*/ 152376 w 295275"/>
              <a:gd name="connsiteY4-344" fmla="*/ 303904 h 599179"/>
              <a:gd name="connsiteX5-345" fmla="*/ 295275 w 295275"/>
              <a:gd name="connsiteY5-346" fmla="*/ 303904 h 599179"/>
              <a:gd name="connsiteX6-347" fmla="*/ 295275 w 295275"/>
              <a:gd name="connsiteY6-348" fmla="*/ 599179 h 599179"/>
              <a:gd name="connsiteX7-349" fmla="*/ 0 w 295275"/>
              <a:gd name="connsiteY7-350" fmla="*/ 599179 h 599179"/>
              <a:gd name="connsiteX8-351" fmla="*/ 0 w 295275"/>
              <a:gd name="connsiteY8-352" fmla="*/ 303904 h 599179"/>
              <a:gd name="connsiteX9-353" fmla="*/ 207995 w 295275"/>
              <a:gd name="connsiteY9-354" fmla="*/ 0 h 599179"/>
              <a:gd name="connsiteX0-355" fmla="*/ 207995 w 295275"/>
              <a:gd name="connsiteY0-356" fmla="*/ 0 h 599179"/>
              <a:gd name="connsiteX1-357" fmla="*/ 218480 w 295275"/>
              <a:gd name="connsiteY1-358" fmla="*/ 17025 h 599179"/>
              <a:gd name="connsiteX2-359" fmla="*/ 263922 w 295275"/>
              <a:gd name="connsiteY2-360" fmla="*/ 59952 h 599179"/>
              <a:gd name="connsiteX3-361" fmla="*/ 275967 w 295275"/>
              <a:gd name="connsiteY3-362" fmla="*/ 66705 h 599179"/>
              <a:gd name="connsiteX4-363" fmla="*/ 152376 w 295275"/>
              <a:gd name="connsiteY4-364" fmla="*/ 303904 h 599179"/>
              <a:gd name="connsiteX5-365" fmla="*/ 295275 w 295275"/>
              <a:gd name="connsiteY5-366" fmla="*/ 303904 h 599179"/>
              <a:gd name="connsiteX6-367" fmla="*/ 295275 w 295275"/>
              <a:gd name="connsiteY6-368" fmla="*/ 599179 h 599179"/>
              <a:gd name="connsiteX7-369" fmla="*/ 0 w 295275"/>
              <a:gd name="connsiteY7-370" fmla="*/ 599179 h 599179"/>
              <a:gd name="connsiteX8-371" fmla="*/ 0 w 295275"/>
              <a:gd name="connsiteY8-372" fmla="*/ 303904 h 599179"/>
              <a:gd name="connsiteX9-373" fmla="*/ 207995 w 295275"/>
              <a:gd name="connsiteY9-374" fmla="*/ 0 h 599179"/>
              <a:gd name="connsiteX0-375" fmla="*/ 207995 w 295275"/>
              <a:gd name="connsiteY0-376" fmla="*/ 0 h 599179"/>
              <a:gd name="connsiteX1-377" fmla="*/ 218480 w 295275"/>
              <a:gd name="connsiteY1-378" fmla="*/ 17025 h 599179"/>
              <a:gd name="connsiteX2-379" fmla="*/ 263922 w 295275"/>
              <a:gd name="connsiteY2-380" fmla="*/ 59952 h 599179"/>
              <a:gd name="connsiteX3-381" fmla="*/ 275967 w 295275"/>
              <a:gd name="connsiteY3-382" fmla="*/ 66705 h 599179"/>
              <a:gd name="connsiteX4-383" fmla="*/ 152376 w 295275"/>
              <a:gd name="connsiteY4-384" fmla="*/ 303904 h 599179"/>
              <a:gd name="connsiteX5-385" fmla="*/ 295275 w 295275"/>
              <a:gd name="connsiteY5-386" fmla="*/ 303904 h 599179"/>
              <a:gd name="connsiteX6-387" fmla="*/ 295275 w 295275"/>
              <a:gd name="connsiteY6-388" fmla="*/ 599179 h 599179"/>
              <a:gd name="connsiteX7-389" fmla="*/ 0 w 295275"/>
              <a:gd name="connsiteY7-390" fmla="*/ 599179 h 599179"/>
              <a:gd name="connsiteX8-391" fmla="*/ 0 w 295275"/>
              <a:gd name="connsiteY8-392" fmla="*/ 303904 h 599179"/>
              <a:gd name="connsiteX9-393" fmla="*/ 207995 w 295275"/>
              <a:gd name="connsiteY9-394" fmla="*/ 0 h 599179"/>
              <a:gd name="connsiteX0-395" fmla="*/ 207995 w 295275"/>
              <a:gd name="connsiteY0-396" fmla="*/ 0 h 599179"/>
              <a:gd name="connsiteX1-397" fmla="*/ 218480 w 295275"/>
              <a:gd name="connsiteY1-398" fmla="*/ 17025 h 599179"/>
              <a:gd name="connsiteX2-399" fmla="*/ 263922 w 295275"/>
              <a:gd name="connsiteY2-400" fmla="*/ 59952 h 599179"/>
              <a:gd name="connsiteX3-401" fmla="*/ 275967 w 295275"/>
              <a:gd name="connsiteY3-402" fmla="*/ 66705 h 599179"/>
              <a:gd name="connsiteX4-403" fmla="*/ 152376 w 295275"/>
              <a:gd name="connsiteY4-404" fmla="*/ 303904 h 599179"/>
              <a:gd name="connsiteX5-405" fmla="*/ 295275 w 295275"/>
              <a:gd name="connsiteY5-406" fmla="*/ 303904 h 599179"/>
              <a:gd name="connsiteX6-407" fmla="*/ 295275 w 295275"/>
              <a:gd name="connsiteY6-408" fmla="*/ 599179 h 599179"/>
              <a:gd name="connsiteX7-409" fmla="*/ 0 w 295275"/>
              <a:gd name="connsiteY7-410" fmla="*/ 599179 h 599179"/>
              <a:gd name="connsiteX8-411" fmla="*/ 0 w 295275"/>
              <a:gd name="connsiteY8-412" fmla="*/ 303904 h 599179"/>
              <a:gd name="connsiteX9-413" fmla="*/ 207995 w 295275"/>
              <a:gd name="connsiteY9-414" fmla="*/ 0 h 599179"/>
              <a:gd name="connsiteX0-415" fmla="*/ 207995 w 295275"/>
              <a:gd name="connsiteY0-416" fmla="*/ 0 h 599179"/>
              <a:gd name="connsiteX1-417" fmla="*/ 218480 w 295275"/>
              <a:gd name="connsiteY1-418" fmla="*/ 17025 h 599179"/>
              <a:gd name="connsiteX2-419" fmla="*/ 263922 w 295275"/>
              <a:gd name="connsiteY2-420" fmla="*/ 59952 h 599179"/>
              <a:gd name="connsiteX3-421" fmla="*/ 275967 w 295275"/>
              <a:gd name="connsiteY3-422" fmla="*/ 66705 h 599179"/>
              <a:gd name="connsiteX4-423" fmla="*/ 152376 w 295275"/>
              <a:gd name="connsiteY4-424" fmla="*/ 303904 h 599179"/>
              <a:gd name="connsiteX5-425" fmla="*/ 295275 w 295275"/>
              <a:gd name="connsiteY5-426" fmla="*/ 303904 h 599179"/>
              <a:gd name="connsiteX6-427" fmla="*/ 295275 w 295275"/>
              <a:gd name="connsiteY6-428" fmla="*/ 599179 h 599179"/>
              <a:gd name="connsiteX7-429" fmla="*/ 0 w 295275"/>
              <a:gd name="connsiteY7-430" fmla="*/ 599179 h 599179"/>
              <a:gd name="connsiteX8-431" fmla="*/ 0 w 295275"/>
              <a:gd name="connsiteY8-432" fmla="*/ 334942 h 599179"/>
              <a:gd name="connsiteX9-433" fmla="*/ 207995 w 295275"/>
              <a:gd name="connsiteY9-434" fmla="*/ 0 h 599179"/>
              <a:gd name="connsiteX0-435" fmla="*/ 207995 w 295275"/>
              <a:gd name="connsiteY0-436" fmla="*/ 0 h 599179"/>
              <a:gd name="connsiteX1-437" fmla="*/ 218480 w 295275"/>
              <a:gd name="connsiteY1-438" fmla="*/ 17025 h 599179"/>
              <a:gd name="connsiteX2-439" fmla="*/ 263922 w 295275"/>
              <a:gd name="connsiteY2-440" fmla="*/ 59952 h 599179"/>
              <a:gd name="connsiteX3-441" fmla="*/ 275967 w 295275"/>
              <a:gd name="connsiteY3-442" fmla="*/ 66705 h 599179"/>
              <a:gd name="connsiteX4-443" fmla="*/ 152376 w 295275"/>
              <a:gd name="connsiteY4-444" fmla="*/ 303904 h 599179"/>
              <a:gd name="connsiteX5-445" fmla="*/ 295275 w 295275"/>
              <a:gd name="connsiteY5-446" fmla="*/ 303904 h 599179"/>
              <a:gd name="connsiteX6-447" fmla="*/ 295275 w 295275"/>
              <a:gd name="connsiteY6-448" fmla="*/ 599179 h 599179"/>
              <a:gd name="connsiteX7-449" fmla="*/ 0 w 295275"/>
              <a:gd name="connsiteY7-450" fmla="*/ 599179 h 599179"/>
              <a:gd name="connsiteX8-451" fmla="*/ 0 w 295275"/>
              <a:gd name="connsiteY8-452" fmla="*/ 334942 h 599179"/>
              <a:gd name="connsiteX9-453" fmla="*/ 207995 w 295275"/>
              <a:gd name="connsiteY9-454" fmla="*/ 0 h 599179"/>
              <a:gd name="connsiteX0-455" fmla="*/ 207995 w 295275"/>
              <a:gd name="connsiteY0-456" fmla="*/ 0 h 599179"/>
              <a:gd name="connsiteX1-457" fmla="*/ 218480 w 295275"/>
              <a:gd name="connsiteY1-458" fmla="*/ 17025 h 599179"/>
              <a:gd name="connsiteX2-459" fmla="*/ 263922 w 295275"/>
              <a:gd name="connsiteY2-460" fmla="*/ 59952 h 599179"/>
              <a:gd name="connsiteX3-461" fmla="*/ 275967 w 295275"/>
              <a:gd name="connsiteY3-462" fmla="*/ 66705 h 599179"/>
              <a:gd name="connsiteX4-463" fmla="*/ 152376 w 295275"/>
              <a:gd name="connsiteY4-464" fmla="*/ 303904 h 599179"/>
              <a:gd name="connsiteX5-465" fmla="*/ 295275 w 295275"/>
              <a:gd name="connsiteY5-466" fmla="*/ 303904 h 599179"/>
              <a:gd name="connsiteX6-467" fmla="*/ 295275 w 295275"/>
              <a:gd name="connsiteY6-468" fmla="*/ 599179 h 599179"/>
              <a:gd name="connsiteX7-469" fmla="*/ 0 w 295275"/>
              <a:gd name="connsiteY7-470" fmla="*/ 599179 h 599179"/>
              <a:gd name="connsiteX8-471" fmla="*/ 0 w 295275"/>
              <a:gd name="connsiteY8-472" fmla="*/ 334942 h 599179"/>
              <a:gd name="connsiteX9-473" fmla="*/ 207995 w 295275"/>
              <a:gd name="connsiteY9-474" fmla="*/ 0 h 5991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95275" h="599179">
                <a:moveTo>
                  <a:pt x="207995" y="0"/>
                </a:moveTo>
                <a:lnTo>
                  <a:pt x="218480" y="17025"/>
                </a:lnTo>
                <a:cubicBezTo>
                  <a:pt x="231034" y="32364"/>
                  <a:pt x="246314" y="46986"/>
                  <a:pt x="263922" y="59952"/>
                </a:cubicBezTo>
                <a:lnTo>
                  <a:pt x="275967" y="66705"/>
                </a:lnTo>
                <a:cubicBezTo>
                  <a:pt x="274744" y="66607"/>
                  <a:pt x="166924" y="148026"/>
                  <a:pt x="152376" y="303904"/>
                </a:cubicBezTo>
                <a:lnTo>
                  <a:pt x="295275" y="303904"/>
                </a:lnTo>
                <a:lnTo>
                  <a:pt x="295275" y="599179"/>
                </a:lnTo>
                <a:lnTo>
                  <a:pt x="0" y="599179"/>
                </a:lnTo>
                <a:lnTo>
                  <a:pt x="0" y="334942"/>
                </a:lnTo>
                <a:cubicBezTo>
                  <a:pt x="10368" y="113589"/>
                  <a:pt x="207637" y="2353"/>
                  <a:pt x="207995" y="0"/>
                </a:cubicBezTo>
                <a:close/>
              </a:path>
            </a:pathLst>
          </a:custGeom>
          <a:noFill/>
          <a:ln w="381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>
              <a:lnSpc>
                <a:spcPct val="120000"/>
              </a:lnSpc>
            </a:pPr>
            <a:endParaRPr lang="zh-CN" altLang="en-US" sz="135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2610" y="44450"/>
            <a:ext cx="3745230" cy="53187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96105" y="44450"/>
            <a:ext cx="3668395" cy="534098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331595" y="5733415"/>
            <a:ext cx="662368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solidFill>
                  <a:srgbClr val="7030A0"/>
                </a:solidFill>
              </a:rPr>
              <a:t>3. 两底角分别经耳上方拉向枕骨下方压住顶角交叉，再经耳上绕回前额，齐眉打结。</a:t>
            </a:r>
            <a:endParaRPr lang="zh-CN" altLang="en-US" sz="2000" b="1">
              <a:solidFill>
                <a:srgbClr val="7030A0"/>
              </a:solidFill>
            </a:endParaRPr>
          </a:p>
        </p:txBody>
      </p:sp>
    </p:spTree>
    <p:custDataLst>
      <p:tags r:id="rId13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4" name="组合 3"/>
          <p:cNvGrpSpPr/>
          <p:nvPr userDrawn="1">
            <p:custDataLst>
              <p:tags r:id="rId1"/>
            </p:custDataLst>
          </p:nvPr>
        </p:nvGrpSpPr>
        <p:grpSpPr>
          <a:xfrm rot="0">
            <a:off x="8482965" y="496808"/>
            <a:ext cx="391001" cy="321469"/>
            <a:chOff x="383382" y="4958557"/>
            <a:chExt cx="521493" cy="428627"/>
          </a:xfrm>
        </p:grpSpPr>
        <p:cxnSp>
          <p:nvCxnSpPr>
            <p:cNvPr id="8" name="直接连接符 7"/>
            <p:cNvCxnSpPr/>
            <p:nvPr userDrawn="1">
              <p:custDataLst>
                <p:tags r:id="rId2"/>
              </p:custDataLst>
            </p:nvPr>
          </p:nvCxnSpPr>
          <p:spPr>
            <a:xfrm>
              <a:off x="383382" y="4958557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 userDrawn="1">
              <p:custDataLst>
                <p:tags r:id="rId3"/>
              </p:custDataLst>
            </p:nvPr>
          </p:nvCxnSpPr>
          <p:spPr>
            <a:xfrm>
              <a:off x="383382" y="5172871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 userDrawn="1">
              <p:custDataLst>
                <p:tags r:id="rId4"/>
              </p:custDataLst>
            </p:nvPr>
          </p:nvCxnSpPr>
          <p:spPr>
            <a:xfrm>
              <a:off x="383382" y="5387184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任意多边形: 形状 17"/>
          <p:cNvSpPr/>
          <p:nvPr userDrawn="1">
            <p:custDataLst>
              <p:tags r:id="rId5"/>
            </p:custDataLst>
          </p:nvPr>
        </p:nvSpPr>
        <p:spPr>
          <a:xfrm rot="10800000">
            <a:off x="118110" y="6153785"/>
            <a:ext cx="1082993" cy="704215"/>
          </a:xfrm>
          <a:custGeom>
            <a:avLst/>
            <a:gdLst>
              <a:gd name="connsiteX0" fmla="*/ 0 w 4498061"/>
              <a:gd name="connsiteY0" fmla="*/ 0 h 2192408"/>
              <a:gd name="connsiteX1" fmla="*/ 4498061 w 4498061"/>
              <a:gd name="connsiteY1" fmla="*/ 0 h 2192408"/>
              <a:gd name="connsiteX2" fmla="*/ 4489445 w 4498061"/>
              <a:gd name="connsiteY2" fmla="*/ 170624 h 2192408"/>
              <a:gd name="connsiteX3" fmla="*/ 2249030 w 4498061"/>
              <a:gd name="connsiteY3" fmla="*/ 2192408 h 2192408"/>
              <a:gd name="connsiteX4" fmla="*/ 8615 w 4498061"/>
              <a:gd name="connsiteY4" fmla="*/ 170624 h 219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061" h="2192408">
                <a:moveTo>
                  <a:pt x="0" y="0"/>
                </a:moveTo>
                <a:lnTo>
                  <a:pt x="4498061" y="0"/>
                </a:lnTo>
                <a:lnTo>
                  <a:pt x="4489445" y="170624"/>
                </a:lnTo>
                <a:cubicBezTo>
                  <a:pt x="4374118" y="1306230"/>
                  <a:pt x="3415063" y="2192408"/>
                  <a:pt x="2249030" y="2192408"/>
                </a:cubicBezTo>
                <a:cubicBezTo>
                  <a:pt x="1082998" y="2192408"/>
                  <a:pt x="123943" y="1306230"/>
                  <a:pt x="8615" y="170624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形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2500" r="12500"/>
          <a:stretch>
            <a:fillRect/>
          </a:stretch>
        </p:blipFill>
        <p:spPr>
          <a:xfrm>
            <a:off x="4346972" y="0"/>
            <a:ext cx="450056" cy="9239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2805" y="86360"/>
            <a:ext cx="7341235" cy="546925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463675" y="5681980"/>
            <a:ext cx="6508750" cy="9836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solidFill>
                  <a:srgbClr val="7030A0"/>
                </a:solidFill>
              </a:rPr>
              <a:t>4. 一手压住前额，另一手拉紧顶角，将顶角折叠塞入两底角交叉处。</a:t>
            </a:r>
            <a:endParaRPr lang="zh-CN" altLang="en-US"/>
          </a:p>
          <a:p>
            <a:endParaRPr lang="zh-CN" altLang="en-US"/>
          </a:p>
        </p:txBody>
      </p:sp>
    </p:spTree>
    <p:custDataLst>
      <p:tags r:id="rId10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5" name="组合 4"/>
          <p:cNvGrpSpPr/>
          <p:nvPr userDrawn="1">
            <p:custDataLst>
              <p:tags r:id="rId1"/>
            </p:custDataLst>
          </p:nvPr>
        </p:nvGrpSpPr>
        <p:grpSpPr>
          <a:xfrm rot="0">
            <a:off x="8482965" y="496808"/>
            <a:ext cx="391001" cy="321469"/>
            <a:chOff x="383382" y="4958557"/>
            <a:chExt cx="521493" cy="428627"/>
          </a:xfrm>
        </p:grpSpPr>
        <p:cxnSp>
          <p:nvCxnSpPr>
            <p:cNvPr id="7" name="直接连接符 6"/>
            <p:cNvCxnSpPr/>
            <p:nvPr userDrawn="1">
              <p:custDataLst>
                <p:tags r:id="rId2"/>
              </p:custDataLst>
            </p:nvPr>
          </p:nvCxnSpPr>
          <p:spPr>
            <a:xfrm>
              <a:off x="383382" y="4958557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 userDrawn="1">
              <p:custDataLst>
                <p:tags r:id="rId3"/>
              </p:custDataLst>
            </p:nvPr>
          </p:nvCxnSpPr>
          <p:spPr>
            <a:xfrm>
              <a:off x="383382" y="5172871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 userDrawn="1">
              <p:custDataLst>
                <p:tags r:id="rId4"/>
              </p:custDataLst>
            </p:nvPr>
          </p:nvCxnSpPr>
          <p:spPr>
            <a:xfrm>
              <a:off x="383382" y="5387184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任意多边形: 形状 17"/>
          <p:cNvSpPr/>
          <p:nvPr userDrawn="1">
            <p:custDataLst>
              <p:tags r:id="rId5"/>
            </p:custDataLst>
          </p:nvPr>
        </p:nvSpPr>
        <p:spPr>
          <a:xfrm rot="10800000">
            <a:off x="118110" y="6153785"/>
            <a:ext cx="1082993" cy="704215"/>
          </a:xfrm>
          <a:custGeom>
            <a:avLst/>
            <a:gdLst>
              <a:gd name="connsiteX0" fmla="*/ 0 w 4498061"/>
              <a:gd name="connsiteY0" fmla="*/ 0 h 2192408"/>
              <a:gd name="connsiteX1" fmla="*/ 4498061 w 4498061"/>
              <a:gd name="connsiteY1" fmla="*/ 0 h 2192408"/>
              <a:gd name="connsiteX2" fmla="*/ 4489445 w 4498061"/>
              <a:gd name="connsiteY2" fmla="*/ 170624 h 2192408"/>
              <a:gd name="connsiteX3" fmla="*/ 2249030 w 4498061"/>
              <a:gd name="connsiteY3" fmla="*/ 2192408 h 2192408"/>
              <a:gd name="connsiteX4" fmla="*/ 8615 w 4498061"/>
              <a:gd name="connsiteY4" fmla="*/ 170624 h 219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061" h="2192408">
                <a:moveTo>
                  <a:pt x="0" y="0"/>
                </a:moveTo>
                <a:lnTo>
                  <a:pt x="4498061" y="0"/>
                </a:lnTo>
                <a:lnTo>
                  <a:pt x="4489445" y="170624"/>
                </a:lnTo>
                <a:cubicBezTo>
                  <a:pt x="4374118" y="1306230"/>
                  <a:pt x="3415063" y="2192408"/>
                  <a:pt x="2249030" y="2192408"/>
                </a:cubicBezTo>
                <a:cubicBezTo>
                  <a:pt x="1082998" y="2192408"/>
                  <a:pt x="123943" y="1306230"/>
                  <a:pt x="8615" y="170624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Title 6"/>
          <p:cNvSpPr txBox="1"/>
          <p:nvPr>
            <p:custDataLst>
              <p:tags r:id="rId6"/>
            </p:custDataLst>
          </p:nvPr>
        </p:nvSpPr>
        <p:spPr>
          <a:xfrm>
            <a:off x="1142683" y="2853214"/>
            <a:ext cx="6858048" cy="1540193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47625" tIns="19050" rIns="47625" bIns="1905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endParaRPr lang="en-US" altLang="zh-CN" sz="2400" spc="16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3020" y="52070"/>
            <a:ext cx="4315460" cy="32797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5740" y="3429000"/>
            <a:ext cx="2764155" cy="227901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7900" y="3331845"/>
            <a:ext cx="2822575" cy="221107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6" name="组合 5"/>
          <p:cNvGrpSpPr/>
          <p:nvPr userDrawn="1">
            <p:custDataLst>
              <p:tags r:id="rId1"/>
            </p:custDataLst>
          </p:nvPr>
        </p:nvGrpSpPr>
        <p:grpSpPr>
          <a:xfrm rot="0">
            <a:off x="8482965" y="496808"/>
            <a:ext cx="391001" cy="321469"/>
            <a:chOff x="383382" y="4958557"/>
            <a:chExt cx="521493" cy="428627"/>
          </a:xfrm>
        </p:grpSpPr>
        <p:cxnSp>
          <p:nvCxnSpPr>
            <p:cNvPr id="15" name="直接连接符 14"/>
            <p:cNvCxnSpPr/>
            <p:nvPr userDrawn="1">
              <p:custDataLst>
                <p:tags r:id="rId2"/>
              </p:custDataLst>
            </p:nvPr>
          </p:nvCxnSpPr>
          <p:spPr>
            <a:xfrm>
              <a:off x="383382" y="4958557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 userDrawn="1">
              <p:custDataLst>
                <p:tags r:id="rId3"/>
              </p:custDataLst>
            </p:nvPr>
          </p:nvCxnSpPr>
          <p:spPr>
            <a:xfrm>
              <a:off x="383382" y="5172871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 userDrawn="1">
              <p:custDataLst>
                <p:tags r:id="rId4"/>
              </p:custDataLst>
            </p:nvPr>
          </p:nvCxnSpPr>
          <p:spPr>
            <a:xfrm>
              <a:off x="383382" y="5387184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任意多边形: 形状 17"/>
          <p:cNvSpPr/>
          <p:nvPr userDrawn="1">
            <p:custDataLst>
              <p:tags r:id="rId5"/>
            </p:custDataLst>
          </p:nvPr>
        </p:nvSpPr>
        <p:spPr>
          <a:xfrm rot="10800000">
            <a:off x="118110" y="6153785"/>
            <a:ext cx="1082993" cy="704215"/>
          </a:xfrm>
          <a:custGeom>
            <a:avLst/>
            <a:gdLst>
              <a:gd name="connsiteX0" fmla="*/ 0 w 4498061"/>
              <a:gd name="connsiteY0" fmla="*/ 0 h 2192408"/>
              <a:gd name="connsiteX1" fmla="*/ 4498061 w 4498061"/>
              <a:gd name="connsiteY1" fmla="*/ 0 h 2192408"/>
              <a:gd name="connsiteX2" fmla="*/ 4489445 w 4498061"/>
              <a:gd name="connsiteY2" fmla="*/ 170624 h 2192408"/>
              <a:gd name="connsiteX3" fmla="*/ 2249030 w 4498061"/>
              <a:gd name="connsiteY3" fmla="*/ 2192408 h 2192408"/>
              <a:gd name="connsiteX4" fmla="*/ 8615 w 4498061"/>
              <a:gd name="connsiteY4" fmla="*/ 170624 h 219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061" h="2192408">
                <a:moveTo>
                  <a:pt x="0" y="0"/>
                </a:moveTo>
                <a:lnTo>
                  <a:pt x="4498061" y="0"/>
                </a:lnTo>
                <a:lnTo>
                  <a:pt x="4489445" y="170624"/>
                </a:lnTo>
                <a:cubicBezTo>
                  <a:pt x="4374118" y="1306230"/>
                  <a:pt x="3415063" y="2192408"/>
                  <a:pt x="2249030" y="2192408"/>
                </a:cubicBezTo>
                <a:cubicBezTo>
                  <a:pt x="1082998" y="2192408"/>
                  <a:pt x="123943" y="1306230"/>
                  <a:pt x="8615" y="170624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15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4034" name="文本占位符 23554"/>
          <p:cNvSpPr>
            <a:spLocks noGrp="1" noRot="1"/>
          </p:cNvSpPr>
          <p:nvPr>
            <p:ph idx="4294967295"/>
            <p:custDataLst>
              <p:tags r:id="rId6"/>
            </p:custDataLst>
          </p:nvPr>
        </p:nvSpPr>
        <p:spPr>
          <a:xfrm>
            <a:off x="431800" y="1800225"/>
            <a:ext cx="8435975" cy="3089275"/>
          </a:xfrm>
          <a:noFill/>
          <a:ln w="9525">
            <a:noFill/>
          </a:ln>
        </p:spPr>
        <p:txBody>
          <a:bodyPr anchor="t" anchorCtr="0">
            <a:noAutofit/>
          </a:bodyPr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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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ct val="150000"/>
              </a:lnSpc>
              <a:buNone/>
            </a:pPr>
            <a:endParaRPr lang="zh-CN" altLang="en-US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lnSpc>
                <a:spcPct val="150000"/>
              </a:lnSpc>
            </a:pPr>
            <a:endParaRPr lang="zh-CN" altLang="en-US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43940" y="1988820"/>
            <a:ext cx="695515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>
                <a:solidFill>
                  <a:srgbClr val="7030A0"/>
                </a:solidFill>
              </a:rPr>
              <a:t>注意！！</a:t>
            </a:r>
            <a:endParaRPr lang="zh-CN" altLang="en-US" sz="3200" b="1">
              <a:solidFill>
                <a:srgbClr val="7030A0"/>
              </a:solidFill>
            </a:endParaRPr>
          </a:p>
          <a:p>
            <a:r>
              <a:rPr lang="zh-CN" altLang="en-US" sz="3200" b="1">
                <a:solidFill>
                  <a:srgbClr val="7030A0"/>
                </a:solidFill>
              </a:rPr>
              <a:t>       如果现场没有绷带，可以用干净的领带、围巾、布条等替代。</a:t>
            </a:r>
            <a:endParaRPr lang="zh-CN" altLang="en-US" sz="3200" b="1">
              <a:solidFill>
                <a:srgbClr val="7030A0"/>
              </a:solidFill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sz="2800">
                <a:solidFill>
                  <a:srgbClr val="7030A0"/>
                </a:solidFill>
                <a:sym typeface="+mn-ea"/>
              </a:rPr>
              <a:t>常用的两种包扎方法包括：三角巾包扎法和绷带包扎法</a:t>
            </a:r>
            <a:endParaRPr lang="zh-CN" altLang="en-US" sz="2800">
              <a:solidFill>
                <a:srgbClr val="7030A0"/>
              </a:solidFill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endParaRPr lang="zh-CN" altLang="en-US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zh-CN" altLang="en-US" sz="1000">
                <a:solidFill>
                  <a:srgbClr val="7030A0"/>
                </a:solidFill>
              </a:rPr>
              <a:t>          </a:t>
            </a:r>
            <a:r>
              <a:rPr lang="zh-CN" altLang="en-US" sz="2000">
                <a:solidFill>
                  <a:srgbClr val="7030A0"/>
                </a:solidFill>
              </a:rPr>
              <a:t>绷带包扎分为：环形包扎法（最常用）、螺旋</a:t>
            </a:r>
            <a:r>
              <a:rPr sz="2000">
                <a:solidFill>
                  <a:srgbClr val="7030A0"/>
                </a:solidFill>
                <a:sym typeface="+mn-ea"/>
              </a:rPr>
              <a:t>包扎法</a:t>
            </a:r>
            <a:r>
              <a:rPr lang="zh-CN" altLang="en-US" sz="2000">
                <a:solidFill>
                  <a:srgbClr val="7030A0"/>
                </a:solidFill>
              </a:rPr>
              <a:t>、螺旋反折</a:t>
            </a:r>
            <a:r>
              <a:rPr sz="2000">
                <a:solidFill>
                  <a:srgbClr val="7030A0"/>
                </a:solidFill>
                <a:sym typeface="+mn-ea"/>
              </a:rPr>
              <a:t>包扎法</a:t>
            </a:r>
            <a:r>
              <a:rPr lang="zh-CN" altLang="en-US" sz="2000">
                <a:solidFill>
                  <a:srgbClr val="7030A0"/>
                </a:solidFill>
              </a:rPr>
              <a:t>、</a:t>
            </a:r>
            <a:r>
              <a:rPr lang="en-US" altLang="zh-CN" sz="2000">
                <a:solidFill>
                  <a:srgbClr val="7030A0"/>
                </a:solidFill>
              </a:rPr>
              <a:t>“8”</a:t>
            </a:r>
            <a:r>
              <a:rPr sz="2000">
                <a:solidFill>
                  <a:srgbClr val="7030A0"/>
                </a:solidFill>
              </a:rPr>
              <a:t>字包扎</a:t>
            </a:r>
            <a:r>
              <a:rPr sz="2000">
                <a:solidFill>
                  <a:srgbClr val="7030A0"/>
                </a:solidFill>
                <a:sym typeface="+mn-ea"/>
              </a:rPr>
              <a:t>包扎法</a:t>
            </a:r>
            <a:r>
              <a:rPr sz="2000">
                <a:solidFill>
                  <a:srgbClr val="7030A0"/>
                </a:solidFill>
              </a:rPr>
              <a:t>、回返式包扎法。</a:t>
            </a:r>
            <a:endParaRPr sz="200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sz="2000">
                <a:solidFill>
                  <a:srgbClr val="7030A0"/>
                </a:solidFill>
              </a:rPr>
              <a:t>     三角巾包扎法：根据部位分为：头顶帽式包扎法、双肩包扎法、胸部包扎法、腹部包扎法、关节处包扎法、大悬臂法。</a:t>
            </a:r>
            <a:endParaRPr sz="200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6" name="组合 5"/>
          <p:cNvGrpSpPr/>
          <p:nvPr userDrawn="1">
            <p:custDataLst>
              <p:tags r:id="rId1"/>
            </p:custDataLst>
          </p:nvPr>
        </p:nvGrpSpPr>
        <p:grpSpPr>
          <a:xfrm rot="0">
            <a:off x="8482965" y="496808"/>
            <a:ext cx="391001" cy="321469"/>
            <a:chOff x="383382" y="4958557"/>
            <a:chExt cx="521493" cy="428627"/>
          </a:xfrm>
        </p:grpSpPr>
        <p:cxnSp>
          <p:nvCxnSpPr>
            <p:cNvPr id="15" name="直接连接符 14"/>
            <p:cNvCxnSpPr/>
            <p:nvPr userDrawn="1">
              <p:custDataLst>
                <p:tags r:id="rId2"/>
              </p:custDataLst>
            </p:nvPr>
          </p:nvCxnSpPr>
          <p:spPr>
            <a:xfrm>
              <a:off x="383382" y="4958557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 userDrawn="1">
              <p:custDataLst>
                <p:tags r:id="rId3"/>
              </p:custDataLst>
            </p:nvPr>
          </p:nvCxnSpPr>
          <p:spPr>
            <a:xfrm>
              <a:off x="383382" y="5172871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 userDrawn="1">
              <p:custDataLst>
                <p:tags r:id="rId4"/>
              </p:custDataLst>
            </p:nvPr>
          </p:nvCxnSpPr>
          <p:spPr>
            <a:xfrm>
              <a:off x="383382" y="5387184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任意多边形: 形状 17"/>
          <p:cNvSpPr/>
          <p:nvPr userDrawn="1">
            <p:custDataLst>
              <p:tags r:id="rId5"/>
            </p:custDataLst>
          </p:nvPr>
        </p:nvSpPr>
        <p:spPr>
          <a:xfrm rot="10800000">
            <a:off x="118110" y="6153785"/>
            <a:ext cx="1082993" cy="704215"/>
          </a:xfrm>
          <a:custGeom>
            <a:avLst/>
            <a:gdLst>
              <a:gd name="connsiteX0" fmla="*/ 0 w 4498061"/>
              <a:gd name="connsiteY0" fmla="*/ 0 h 2192408"/>
              <a:gd name="connsiteX1" fmla="*/ 4498061 w 4498061"/>
              <a:gd name="connsiteY1" fmla="*/ 0 h 2192408"/>
              <a:gd name="connsiteX2" fmla="*/ 4489445 w 4498061"/>
              <a:gd name="connsiteY2" fmla="*/ 170624 h 2192408"/>
              <a:gd name="connsiteX3" fmla="*/ 2249030 w 4498061"/>
              <a:gd name="connsiteY3" fmla="*/ 2192408 h 2192408"/>
              <a:gd name="connsiteX4" fmla="*/ 8615 w 4498061"/>
              <a:gd name="connsiteY4" fmla="*/ 170624 h 219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061" h="2192408">
                <a:moveTo>
                  <a:pt x="0" y="0"/>
                </a:moveTo>
                <a:lnTo>
                  <a:pt x="4498061" y="0"/>
                </a:lnTo>
                <a:lnTo>
                  <a:pt x="4489445" y="170624"/>
                </a:lnTo>
                <a:cubicBezTo>
                  <a:pt x="4374118" y="1306230"/>
                  <a:pt x="3415063" y="2192408"/>
                  <a:pt x="2249030" y="2192408"/>
                </a:cubicBezTo>
                <a:cubicBezTo>
                  <a:pt x="1082998" y="2192408"/>
                  <a:pt x="123943" y="1306230"/>
                  <a:pt x="8615" y="170624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15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4034" name="文本占位符 23554"/>
          <p:cNvSpPr>
            <a:spLocks noGrp="1" noRot="1"/>
          </p:cNvSpPr>
          <p:nvPr>
            <p:ph idx="4294967295"/>
            <p:custDataLst>
              <p:tags r:id="rId6"/>
            </p:custDataLst>
          </p:nvPr>
        </p:nvSpPr>
        <p:spPr>
          <a:xfrm>
            <a:off x="431800" y="1800225"/>
            <a:ext cx="8435975" cy="3089275"/>
          </a:xfrm>
          <a:noFill/>
          <a:ln w="9525">
            <a:noFill/>
          </a:ln>
        </p:spPr>
        <p:txBody>
          <a:bodyPr anchor="t" anchorCtr="0">
            <a:noAutofit/>
          </a:bodyPr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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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ct val="150000"/>
              </a:lnSpc>
              <a:buNone/>
            </a:pPr>
            <a:endParaRPr lang="zh-CN" altLang="en-US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lnSpc>
                <a:spcPct val="150000"/>
              </a:lnSpc>
            </a:pPr>
            <a:endParaRPr lang="zh-CN" altLang="en-US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27405" y="2060575"/>
            <a:ext cx="7198995" cy="1861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11500" b="1" i="1">
                <a:solidFill>
                  <a:srgbClr val="7030A0"/>
                </a:solidFill>
              </a:rPr>
              <a:t>谢谢观看！</a:t>
            </a:r>
            <a:endParaRPr lang="zh-CN" altLang="en-US" sz="11500" b="1" i="1">
              <a:solidFill>
                <a:srgbClr val="7030A0"/>
              </a:solidFill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5" name="组合 4"/>
          <p:cNvGrpSpPr/>
          <p:nvPr userDrawn="1">
            <p:custDataLst>
              <p:tags r:id="rId1"/>
            </p:custDataLst>
          </p:nvPr>
        </p:nvGrpSpPr>
        <p:grpSpPr>
          <a:xfrm rot="0">
            <a:off x="8482965" y="496808"/>
            <a:ext cx="391001" cy="321469"/>
            <a:chOff x="383382" y="4958557"/>
            <a:chExt cx="521493" cy="428627"/>
          </a:xfrm>
        </p:grpSpPr>
        <p:cxnSp>
          <p:nvCxnSpPr>
            <p:cNvPr id="7" name="直接连接符 6"/>
            <p:cNvCxnSpPr/>
            <p:nvPr userDrawn="1">
              <p:custDataLst>
                <p:tags r:id="rId2"/>
              </p:custDataLst>
            </p:nvPr>
          </p:nvCxnSpPr>
          <p:spPr>
            <a:xfrm>
              <a:off x="383382" y="4958557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 userDrawn="1">
              <p:custDataLst>
                <p:tags r:id="rId3"/>
              </p:custDataLst>
            </p:nvPr>
          </p:nvCxnSpPr>
          <p:spPr>
            <a:xfrm>
              <a:off x="383382" y="5172871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 userDrawn="1">
              <p:custDataLst>
                <p:tags r:id="rId4"/>
              </p:custDataLst>
            </p:nvPr>
          </p:nvCxnSpPr>
          <p:spPr>
            <a:xfrm>
              <a:off x="383382" y="5387184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任意多边形: 形状 17"/>
          <p:cNvSpPr/>
          <p:nvPr userDrawn="1">
            <p:custDataLst>
              <p:tags r:id="rId5"/>
            </p:custDataLst>
          </p:nvPr>
        </p:nvSpPr>
        <p:spPr>
          <a:xfrm rot="10800000">
            <a:off x="118110" y="6153785"/>
            <a:ext cx="1082993" cy="704215"/>
          </a:xfrm>
          <a:custGeom>
            <a:avLst/>
            <a:gdLst>
              <a:gd name="connsiteX0" fmla="*/ 0 w 4498061"/>
              <a:gd name="connsiteY0" fmla="*/ 0 h 2192408"/>
              <a:gd name="connsiteX1" fmla="*/ 4498061 w 4498061"/>
              <a:gd name="connsiteY1" fmla="*/ 0 h 2192408"/>
              <a:gd name="connsiteX2" fmla="*/ 4489445 w 4498061"/>
              <a:gd name="connsiteY2" fmla="*/ 170624 h 2192408"/>
              <a:gd name="connsiteX3" fmla="*/ 2249030 w 4498061"/>
              <a:gd name="connsiteY3" fmla="*/ 2192408 h 2192408"/>
              <a:gd name="connsiteX4" fmla="*/ 8615 w 4498061"/>
              <a:gd name="connsiteY4" fmla="*/ 170624 h 219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061" h="2192408">
                <a:moveTo>
                  <a:pt x="0" y="0"/>
                </a:moveTo>
                <a:lnTo>
                  <a:pt x="4498061" y="0"/>
                </a:lnTo>
                <a:lnTo>
                  <a:pt x="4489445" y="170624"/>
                </a:lnTo>
                <a:cubicBezTo>
                  <a:pt x="4374118" y="1306230"/>
                  <a:pt x="3415063" y="2192408"/>
                  <a:pt x="2249030" y="2192408"/>
                </a:cubicBezTo>
                <a:cubicBezTo>
                  <a:pt x="1082998" y="2192408"/>
                  <a:pt x="123943" y="1306230"/>
                  <a:pt x="8615" y="170624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3985" y="495935"/>
            <a:ext cx="5981065" cy="378396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23850" y="116840"/>
            <a:ext cx="2540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7030A0"/>
                </a:solidFill>
              </a:rPr>
              <a:t>01  检查判断</a:t>
            </a:r>
            <a:endParaRPr lang="zh-CN" altLang="en-US" sz="2400" b="1">
              <a:solidFill>
                <a:srgbClr val="7030A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51460" y="4509135"/>
            <a:ext cx="8582660" cy="2245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solidFill>
                  <a:srgbClr val="7030A0"/>
                </a:solidFill>
              </a:rPr>
              <a:t>现场处理时，要仔细检查伤口的位置、大小、深度、污染程度、有无异物及何种异物。</a:t>
            </a:r>
            <a:endParaRPr lang="zh-CN" altLang="en-US" sz="2000" b="1">
              <a:solidFill>
                <a:srgbClr val="7030A0"/>
              </a:solidFill>
            </a:endParaRPr>
          </a:p>
          <a:p>
            <a:r>
              <a:rPr lang="zh-CN" altLang="en-US" sz="2000" b="1">
                <a:solidFill>
                  <a:srgbClr val="7030A0"/>
                </a:solidFill>
              </a:rPr>
              <a:t>                      1. 伤口深，出血多，可能有血管损伤。 </a:t>
            </a:r>
            <a:endParaRPr lang="zh-CN" altLang="en-US" sz="2000" b="1">
              <a:solidFill>
                <a:srgbClr val="7030A0"/>
              </a:solidFill>
            </a:endParaRPr>
          </a:p>
          <a:p>
            <a:r>
              <a:rPr lang="zh-CN" altLang="en-US" sz="2000" b="1">
                <a:solidFill>
                  <a:srgbClr val="7030A0"/>
                </a:solidFill>
              </a:rPr>
              <a:t>                      2.  胸部伤口较深时可能有气胸。 </a:t>
            </a:r>
            <a:endParaRPr lang="zh-CN" altLang="en-US" sz="2000" b="1">
              <a:solidFill>
                <a:srgbClr val="7030A0"/>
              </a:solidFill>
            </a:endParaRPr>
          </a:p>
          <a:p>
            <a:r>
              <a:rPr lang="zh-CN" altLang="en-US" sz="2000" b="1">
                <a:solidFill>
                  <a:srgbClr val="7030A0"/>
                </a:solidFill>
              </a:rPr>
              <a:t>                      3.  腹部伤口可能有肝脾或胃肠损伤。</a:t>
            </a:r>
            <a:endParaRPr lang="zh-CN" altLang="en-US" sz="2000" b="1">
              <a:solidFill>
                <a:srgbClr val="7030A0"/>
              </a:solidFill>
            </a:endParaRPr>
          </a:p>
          <a:p>
            <a:r>
              <a:rPr lang="zh-CN" altLang="en-US" sz="2000" b="1">
                <a:solidFill>
                  <a:srgbClr val="7030A0"/>
                </a:solidFill>
              </a:rPr>
              <a:t>                      4.  肢体畸形可能有骨折。</a:t>
            </a:r>
            <a:endParaRPr lang="zh-CN" altLang="en-US" sz="2000" b="1">
              <a:solidFill>
                <a:srgbClr val="7030A0"/>
              </a:solidFill>
            </a:endParaRPr>
          </a:p>
          <a:p>
            <a:r>
              <a:rPr lang="zh-CN" altLang="en-US" sz="2000" b="1">
                <a:solidFill>
                  <a:srgbClr val="7030A0"/>
                </a:solidFill>
              </a:rPr>
              <a:t>                      5.  异物扎入人体可能损伤大血管、神经或重要脏器。</a:t>
            </a:r>
            <a:endParaRPr lang="zh-CN" altLang="en-US" sz="2000" b="1">
              <a:solidFill>
                <a:srgbClr val="7030A0"/>
              </a:solidFill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5" name="组合 4"/>
          <p:cNvGrpSpPr/>
          <p:nvPr userDrawn="1">
            <p:custDataLst>
              <p:tags r:id="rId1"/>
            </p:custDataLst>
          </p:nvPr>
        </p:nvGrpSpPr>
        <p:grpSpPr>
          <a:xfrm rot="0">
            <a:off x="8482965" y="496808"/>
            <a:ext cx="391001" cy="321469"/>
            <a:chOff x="383382" y="4958557"/>
            <a:chExt cx="521493" cy="428627"/>
          </a:xfrm>
        </p:grpSpPr>
        <p:cxnSp>
          <p:nvCxnSpPr>
            <p:cNvPr id="7" name="直接连接符 6"/>
            <p:cNvCxnSpPr/>
            <p:nvPr userDrawn="1">
              <p:custDataLst>
                <p:tags r:id="rId2"/>
              </p:custDataLst>
            </p:nvPr>
          </p:nvCxnSpPr>
          <p:spPr>
            <a:xfrm>
              <a:off x="383382" y="4958557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 userDrawn="1">
              <p:custDataLst>
                <p:tags r:id="rId3"/>
              </p:custDataLst>
            </p:nvPr>
          </p:nvCxnSpPr>
          <p:spPr>
            <a:xfrm>
              <a:off x="383382" y="5172871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 userDrawn="1">
              <p:custDataLst>
                <p:tags r:id="rId4"/>
              </p:custDataLst>
            </p:nvPr>
          </p:nvCxnSpPr>
          <p:spPr>
            <a:xfrm>
              <a:off x="383382" y="5387184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任意多边形: 形状 17"/>
          <p:cNvSpPr/>
          <p:nvPr userDrawn="1">
            <p:custDataLst>
              <p:tags r:id="rId5"/>
            </p:custDataLst>
          </p:nvPr>
        </p:nvSpPr>
        <p:spPr>
          <a:xfrm rot="10800000">
            <a:off x="118110" y="6153785"/>
            <a:ext cx="1082993" cy="704215"/>
          </a:xfrm>
          <a:custGeom>
            <a:avLst/>
            <a:gdLst>
              <a:gd name="connsiteX0" fmla="*/ 0 w 4498061"/>
              <a:gd name="connsiteY0" fmla="*/ 0 h 2192408"/>
              <a:gd name="connsiteX1" fmla="*/ 4498061 w 4498061"/>
              <a:gd name="connsiteY1" fmla="*/ 0 h 2192408"/>
              <a:gd name="connsiteX2" fmla="*/ 4489445 w 4498061"/>
              <a:gd name="connsiteY2" fmla="*/ 170624 h 2192408"/>
              <a:gd name="connsiteX3" fmla="*/ 2249030 w 4498061"/>
              <a:gd name="connsiteY3" fmla="*/ 2192408 h 2192408"/>
              <a:gd name="connsiteX4" fmla="*/ 8615 w 4498061"/>
              <a:gd name="connsiteY4" fmla="*/ 170624 h 219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061" h="2192408">
                <a:moveTo>
                  <a:pt x="0" y="0"/>
                </a:moveTo>
                <a:lnTo>
                  <a:pt x="4498061" y="0"/>
                </a:lnTo>
                <a:lnTo>
                  <a:pt x="4489445" y="170624"/>
                </a:lnTo>
                <a:cubicBezTo>
                  <a:pt x="4374118" y="1306230"/>
                  <a:pt x="3415063" y="2192408"/>
                  <a:pt x="2249030" y="2192408"/>
                </a:cubicBezTo>
                <a:cubicBezTo>
                  <a:pt x="1082998" y="2192408"/>
                  <a:pt x="123943" y="1306230"/>
                  <a:pt x="8615" y="170624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1965" y="496570"/>
            <a:ext cx="8065770" cy="56622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7030A0"/>
                </a:solidFill>
              </a:rPr>
              <a:t>02  包扎要求</a:t>
            </a:r>
            <a:endParaRPr lang="zh-CN" altLang="en-US"/>
          </a:p>
          <a:p>
            <a:endParaRPr lang="zh-CN" altLang="en-US"/>
          </a:p>
          <a:p>
            <a:r>
              <a:rPr lang="zh-CN" altLang="en-US" sz="2000" b="1">
                <a:solidFill>
                  <a:srgbClr val="7030A0"/>
                </a:solidFill>
              </a:rPr>
              <a:t>       1.  伤口包扎动作要快、准、轻、牢，以免加重损伤或痛苦。</a:t>
            </a:r>
            <a:endParaRPr lang="zh-CN" altLang="en-US" sz="2000" b="1">
              <a:solidFill>
                <a:srgbClr val="7030A0"/>
              </a:solidFill>
            </a:endParaRPr>
          </a:p>
          <a:p>
            <a:endParaRPr lang="zh-CN" altLang="en-US" sz="2000" b="1">
              <a:solidFill>
                <a:srgbClr val="7030A0"/>
              </a:solidFill>
            </a:endParaRPr>
          </a:p>
          <a:p>
            <a:r>
              <a:rPr lang="zh-CN" altLang="en-US" sz="2000" b="1">
                <a:solidFill>
                  <a:srgbClr val="7030A0"/>
                </a:solidFill>
              </a:rPr>
              <a:t>       2.  包扎前伤口上一定要加盖敷料。</a:t>
            </a:r>
            <a:endParaRPr lang="zh-CN" altLang="en-US" sz="2000" b="1">
              <a:solidFill>
                <a:srgbClr val="7030A0"/>
              </a:solidFill>
            </a:endParaRPr>
          </a:p>
          <a:p>
            <a:endParaRPr lang="zh-CN" altLang="en-US" sz="2000" b="1">
              <a:solidFill>
                <a:srgbClr val="7030A0"/>
              </a:solidFill>
            </a:endParaRPr>
          </a:p>
          <a:p>
            <a:r>
              <a:rPr lang="zh-CN" altLang="en-US" sz="2000" b="1">
                <a:solidFill>
                  <a:srgbClr val="7030A0"/>
                </a:solidFill>
              </a:rPr>
              <a:t>       3.  较大伤口不要用水冲洗（烧烫伤、化学伤、动物咬伤除外），不要涂抹任何药物。</a:t>
            </a:r>
            <a:endParaRPr lang="zh-CN" altLang="en-US" sz="2000" b="1">
              <a:solidFill>
                <a:srgbClr val="7030A0"/>
              </a:solidFill>
            </a:endParaRPr>
          </a:p>
          <a:p>
            <a:endParaRPr lang="zh-CN" altLang="en-US" sz="2000" b="1">
              <a:solidFill>
                <a:srgbClr val="7030A0"/>
              </a:solidFill>
            </a:endParaRPr>
          </a:p>
          <a:p>
            <a:r>
              <a:rPr lang="zh-CN" altLang="en-US" sz="2000" b="1">
                <a:solidFill>
                  <a:srgbClr val="7030A0"/>
                </a:solidFill>
              </a:rPr>
              <a:t>       4.  避免在受伤部位和坐卧时受压的部位打结。</a:t>
            </a:r>
            <a:endParaRPr lang="zh-CN" altLang="en-US" sz="2000" b="1">
              <a:solidFill>
                <a:srgbClr val="7030A0"/>
              </a:solidFill>
            </a:endParaRPr>
          </a:p>
          <a:p>
            <a:endParaRPr lang="zh-CN" altLang="en-US" sz="2000" b="1">
              <a:solidFill>
                <a:srgbClr val="7030A0"/>
              </a:solidFill>
            </a:endParaRPr>
          </a:p>
          <a:p>
            <a:r>
              <a:rPr lang="zh-CN" altLang="en-US" sz="2000" b="1">
                <a:solidFill>
                  <a:srgbClr val="7030A0"/>
                </a:solidFill>
              </a:rPr>
              <a:t>       5.  包扎松紧要适度，避免脱落和压迫局部，造成局部神经、血管和肌肉损伤。</a:t>
            </a:r>
            <a:endParaRPr lang="zh-CN" altLang="en-US" sz="2000" b="1">
              <a:solidFill>
                <a:srgbClr val="7030A0"/>
              </a:solidFill>
            </a:endParaRPr>
          </a:p>
          <a:p>
            <a:endParaRPr lang="zh-CN" altLang="en-US" sz="2000" b="1">
              <a:solidFill>
                <a:srgbClr val="7030A0"/>
              </a:solidFill>
            </a:endParaRPr>
          </a:p>
          <a:p>
            <a:r>
              <a:rPr lang="zh-CN" altLang="en-US" sz="2000" b="1">
                <a:solidFill>
                  <a:srgbClr val="7030A0"/>
                </a:solidFill>
              </a:rPr>
              <a:t>       6.  四肢伤应尽量暴露末端，以便随时观察血液循环状况。</a:t>
            </a:r>
            <a:endParaRPr lang="zh-CN" altLang="en-US" sz="2000" b="1">
              <a:solidFill>
                <a:srgbClr val="7030A0"/>
              </a:solidFill>
            </a:endParaRPr>
          </a:p>
          <a:p>
            <a:endParaRPr lang="zh-CN" altLang="en-US" sz="2000" b="1">
              <a:solidFill>
                <a:srgbClr val="7030A0"/>
              </a:solidFill>
            </a:endParaRPr>
          </a:p>
          <a:p>
            <a:r>
              <a:rPr lang="zh-CN" altLang="en-US" sz="2000" b="1">
                <a:solidFill>
                  <a:srgbClr val="7030A0"/>
                </a:solidFill>
              </a:rPr>
              <a:t>       7.  包扎时尽可能做好自我防护，戴医用手套。如必须用裸露的手处理伤口，在处理完成后，用肥皂彻底清洗双手。</a:t>
            </a:r>
            <a:endParaRPr lang="zh-CN" altLang="en-US" sz="2000" b="1">
              <a:solidFill>
                <a:srgbClr val="7030A0"/>
              </a:soli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6" name="组合 5"/>
          <p:cNvGrpSpPr/>
          <p:nvPr userDrawn="1">
            <p:custDataLst>
              <p:tags r:id="rId1"/>
            </p:custDataLst>
          </p:nvPr>
        </p:nvGrpSpPr>
        <p:grpSpPr>
          <a:xfrm rot="0">
            <a:off x="8482965" y="496808"/>
            <a:ext cx="391001" cy="321469"/>
            <a:chOff x="383382" y="4958557"/>
            <a:chExt cx="521493" cy="428627"/>
          </a:xfrm>
        </p:grpSpPr>
        <p:cxnSp>
          <p:nvCxnSpPr>
            <p:cNvPr id="15" name="直接连接符 14"/>
            <p:cNvCxnSpPr/>
            <p:nvPr userDrawn="1">
              <p:custDataLst>
                <p:tags r:id="rId2"/>
              </p:custDataLst>
            </p:nvPr>
          </p:nvCxnSpPr>
          <p:spPr>
            <a:xfrm>
              <a:off x="383382" y="4958557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 userDrawn="1">
              <p:custDataLst>
                <p:tags r:id="rId3"/>
              </p:custDataLst>
            </p:nvPr>
          </p:nvCxnSpPr>
          <p:spPr>
            <a:xfrm>
              <a:off x="383382" y="5172871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 userDrawn="1">
              <p:custDataLst>
                <p:tags r:id="rId4"/>
              </p:custDataLst>
            </p:nvPr>
          </p:nvCxnSpPr>
          <p:spPr>
            <a:xfrm>
              <a:off x="383382" y="5387184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任意多边形: 形状 17"/>
          <p:cNvSpPr/>
          <p:nvPr userDrawn="1">
            <p:custDataLst>
              <p:tags r:id="rId5"/>
            </p:custDataLst>
          </p:nvPr>
        </p:nvSpPr>
        <p:spPr>
          <a:xfrm rot="10800000">
            <a:off x="118110" y="6153785"/>
            <a:ext cx="1082993" cy="704215"/>
          </a:xfrm>
          <a:custGeom>
            <a:avLst/>
            <a:gdLst>
              <a:gd name="connsiteX0" fmla="*/ 0 w 4498061"/>
              <a:gd name="connsiteY0" fmla="*/ 0 h 2192408"/>
              <a:gd name="connsiteX1" fmla="*/ 4498061 w 4498061"/>
              <a:gd name="connsiteY1" fmla="*/ 0 h 2192408"/>
              <a:gd name="connsiteX2" fmla="*/ 4489445 w 4498061"/>
              <a:gd name="connsiteY2" fmla="*/ 170624 h 2192408"/>
              <a:gd name="connsiteX3" fmla="*/ 2249030 w 4498061"/>
              <a:gd name="connsiteY3" fmla="*/ 2192408 h 2192408"/>
              <a:gd name="connsiteX4" fmla="*/ 8615 w 4498061"/>
              <a:gd name="connsiteY4" fmla="*/ 170624 h 219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061" h="2192408">
                <a:moveTo>
                  <a:pt x="0" y="0"/>
                </a:moveTo>
                <a:lnTo>
                  <a:pt x="4498061" y="0"/>
                </a:lnTo>
                <a:lnTo>
                  <a:pt x="4489445" y="170624"/>
                </a:lnTo>
                <a:cubicBezTo>
                  <a:pt x="4374118" y="1306230"/>
                  <a:pt x="3415063" y="2192408"/>
                  <a:pt x="2249030" y="2192408"/>
                </a:cubicBezTo>
                <a:cubicBezTo>
                  <a:pt x="1082998" y="2192408"/>
                  <a:pt x="123943" y="1306230"/>
                  <a:pt x="8615" y="170624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83895" y="332740"/>
            <a:ext cx="6928485" cy="29229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7030A0"/>
                </a:solidFill>
              </a:rPr>
              <a:t>03   环形包扎法</a:t>
            </a:r>
            <a:endParaRPr lang="zh-CN" altLang="en-US" sz="2400" b="1">
              <a:solidFill>
                <a:srgbClr val="7030A0"/>
              </a:solidFill>
            </a:endParaRPr>
          </a:p>
          <a:p>
            <a:endParaRPr lang="zh-CN" altLang="en-US" sz="2000" b="1">
              <a:solidFill>
                <a:srgbClr val="7030A0"/>
              </a:solidFill>
            </a:endParaRPr>
          </a:p>
          <a:p>
            <a:r>
              <a:rPr lang="zh-CN" altLang="en-US" sz="2000" b="1">
                <a:solidFill>
                  <a:srgbClr val="7030A0"/>
                </a:solidFill>
              </a:rPr>
              <a:t>      环形包扎法适用于腕部、踝部、颈部、额部及身体其他粗细相等部位的包扎，是最基础和最常用的包扎方法。</a:t>
            </a:r>
            <a:endParaRPr lang="zh-CN" altLang="en-US" sz="2000" b="1">
              <a:solidFill>
                <a:srgbClr val="7030A0"/>
              </a:solidFill>
            </a:endParaRPr>
          </a:p>
          <a:p>
            <a:endParaRPr lang="zh-CN" altLang="en-US" sz="2000" b="1">
              <a:solidFill>
                <a:srgbClr val="7030A0"/>
              </a:solidFill>
            </a:endParaRPr>
          </a:p>
          <a:p>
            <a:endParaRPr lang="zh-CN" altLang="en-US" sz="2000" b="1">
              <a:solidFill>
                <a:srgbClr val="7030A0"/>
              </a:solidFill>
            </a:endParaRPr>
          </a:p>
          <a:p>
            <a:endParaRPr lang="zh-CN" altLang="en-US" sz="2000" b="1">
              <a:solidFill>
                <a:srgbClr val="7030A0"/>
              </a:solidFill>
            </a:endParaRPr>
          </a:p>
          <a:p>
            <a:endParaRPr lang="zh-CN" altLang="en-US" sz="2000" b="1">
              <a:solidFill>
                <a:srgbClr val="7030A0"/>
              </a:solidFill>
            </a:endParaRPr>
          </a:p>
          <a:p>
            <a:endParaRPr lang="zh-CN" altLang="en-US" sz="2000" b="1">
              <a:solidFill>
                <a:srgbClr val="7030A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940" y="1772920"/>
            <a:ext cx="6600825" cy="455549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8" name="组合 7"/>
          <p:cNvGrpSpPr/>
          <p:nvPr userDrawn="1">
            <p:custDataLst>
              <p:tags r:id="rId1"/>
            </p:custDataLst>
          </p:nvPr>
        </p:nvGrpSpPr>
        <p:grpSpPr>
          <a:xfrm rot="0">
            <a:off x="8482965" y="496808"/>
            <a:ext cx="391001" cy="321469"/>
            <a:chOff x="383382" y="4958557"/>
            <a:chExt cx="521493" cy="428627"/>
          </a:xfrm>
        </p:grpSpPr>
        <p:cxnSp>
          <p:nvCxnSpPr>
            <p:cNvPr id="9" name="直接连接符 8"/>
            <p:cNvCxnSpPr/>
            <p:nvPr userDrawn="1">
              <p:custDataLst>
                <p:tags r:id="rId2"/>
              </p:custDataLst>
            </p:nvPr>
          </p:nvCxnSpPr>
          <p:spPr>
            <a:xfrm>
              <a:off x="383382" y="4958557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 userDrawn="1">
              <p:custDataLst>
                <p:tags r:id="rId3"/>
              </p:custDataLst>
            </p:nvPr>
          </p:nvCxnSpPr>
          <p:spPr>
            <a:xfrm>
              <a:off x="383382" y="5172871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 userDrawn="1">
              <p:custDataLst>
                <p:tags r:id="rId4"/>
              </p:custDataLst>
            </p:nvPr>
          </p:nvCxnSpPr>
          <p:spPr>
            <a:xfrm>
              <a:off x="383382" y="5387184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任意多边形: 形状 17"/>
          <p:cNvSpPr/>
          <p:nvPr userDrawn="1">
            <p:custDataLst>
              <p:tags r:id="rId5"/>
            </p:custDataLst>
          </p:nvPr>
        </p:nvSpPr>
        <p:spPr>
          <a:xfrm rot="10800000">
            <a:off x="118110" y="6153785"/>
            <a:ext cx="1082993" cy="704215"/>
          </a:xfrm>
          <a:custGeom>
            <a:avLst/>
            <a:gdLst>
              <a:gd name="connsiteX0" fmla="*/ 0 w 4498061"/>
              <a:gd name="connsiteY0" fmla="*/ 0 h 2192408"/>
              <a:gd name="connsiteX1" fmla="*/ 4498061 w 4498061"/>
              <a:gd name="connsiteY1" fmla="*/ 0 h 2192408"/>
              <a:gd name="connsiteX2" fmla="*/ 4489445 w 4498061"/>
              <a:gd name="connsiteY2" fmla="*/ 170624 h 2192408"/>
              <a:gd name="connsiteX3" fmla="*/ 2249030 w 4498061"/>
              <a:gd name="connsiteY3" fmla="*/ 2192408 h 2192408"/>
              <a:gd name="connsiteX4" fmla="*/ 8615 w 4498061"/>
              <a:gd name="connsiteY4" fmla="*/ 170624 h 219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061" h="2192408">
                <a:moveTo>
                  <a:pt x="0" y="0"/>
                </a:moveTo>
                <a:lnTo>
                  <a:pt x="4498061" y="0"/>
                </a:lnTo>
                <a:lnTo>
                  <a:pt x="4489445" y="170624"/>
                </a:lnTo>
                <a:cubicBezTo>
                  <a:pt x="4374118" y="1306230"/>
                  <a:pt x="3415063" y="2192408"/>
                  <a:pt x="2249030" y="2192408"/>
                </a:cubicBezTo>
                <a:cubicBezTo>
                  <a:pt x="1082998" y="2192408"/>
                  <a:pt x="123943" y="1306230"/>
                  <a:pt x="8615" y="170624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0155" y="332740"/>
            <a:ext cx="3947795" cy="29686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495" y="3429000"/>
            <a:ext cx="3686810" cy="303212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0290" y="3465830"/>
            <a:ext cx="3971925" cy="301688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35560" y="44450"/>
            <a:ext cx="3446780" cy="19685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7030A0"/>
                </a:solidFill>
                <a:sym typeface="+mn-ea"/>
              </a:rPr>
              <a:t>04  环形包扎操作要点</a:t>
            </a:r>
            <a:endParaRPr lang="zh-CN" altLang="en-US" sz="2400" b="1">
              <a:solidFill>
                <a:srgbClr val="7030A0"/>
              </a:solidFill>
            </a:endParaRPr>
          </a:p>
          <a:p>
            <a:endParaRPr lang="zh-CN" altLang="en-US"/>
          </a:p>
          <a:p>
            <a:r>
              <a:rPr lang="zh-CN" altLang="en-US" sz="2000" b="1">
                <a:solidFill>
                  <a:srgbClr val="7030A0"/>
                </a:solidFill>
                <a:sym typeface="+mn-ea"/>
              </a:rPr>
              <a:t>1</a:t>
            </a:r>
            <a:r>
              <a:rPr lang="en-US" altLang="zh-CN" sz="2000" b="1">
                <a:solidFill>
                  <a:srgbClr val="7030A0"/>
                </a:solidFill>
                <a:sym typeface="+mn-ea"/>
              </a:rPr>
              <a:t>.</a:t>
            </a:r>
            <a:r>
              <a:rPr lang="zh-CN" altLang="en-US" sz="2000" b="1">
                <a:solidFill>
                  <a:srgbClr val="7030A0"/>
                </a:solidFill>
                <a:sym typeface="+mn-ea"/>
              </a:rPr>
              <a:t> 伤口用敷料覆盖并固定。</a:t>
            </a:r>
            <a:endParaRPr lang="zh-CN" altLang="en-US" sz="2000" b="1">
              <a:solidFill>
                <a:srgbClr val="7030A0"/>
              </a:solidFill>
            </a:endParaRPr>
          </a:p>
          <a:p>
            <a:r>
              <a:rPr lang="zh-CN" altLang="en-US" sz="2000" b="1">
                <a:solidFill>
                  <a:srgbClr val="7030A0"/>
                </a:solidFill>
                <a:sym typeface="+mn-ea"/>
              </a:rPr>
              <a:t>2. 绷带一端稍斜放于敷料处环绕一圈，第二圈将第一圈斜出一角压入环形圈内。</a:t>
            </a:r>
            <a:endParaRPr lang="zh-CN" altLang="en-US" sz="2000" b="1">
              <a:solidFill>
                <a:srgbClr val="7030A0"/>
              </a:solidFill>
              <a:sym typeface="+mn-ea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8" name="组合 7"/>
          <p:cNvGrpSpPr/>
          <p:nvPr userDrawn="1">
            <p:custDataLst>
              <p:tags r:id="rId1"/>
            </p:custDataLst>
          </p:nvPr>
        </p:nvGrpSpPr>
        <p:grpSpPr>
          <a:xfrm rot="0">
            <a:off x="8482965" y="496808"/>
            <a:ext cx="391001" cy="321469"/>
            <a:chOff x="383382" y="4958557"/>
            <a:chExt cx="521493" cy="428627"/>
          </a:xfrm>
        </p:grpSpPr>
        <p:cxnSp>
          <p:nvCxnSpPr>
            <p:cNvPr id="9" name="直接连接符 8"/>
            <p:cNvCxnSpPr/>
            <p:nvPr userDrawn="1">
              <p:custDataLst>
                <p:tags r:id="rId2"/>
              </p:custDataLst>
            </p:nvPr>
          </p:nvCxnSpPr>
          <p:spPr>
            <a:xfrm>
              <a:off x="383382" y="4958557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 userDrawn="1">
              <p:custDataLst>
                <p:tags r:id="rId3"/>
              </p:custDataLst>
            </p:nvPr>
          </p:nvCxnSpPr>
          <p:spPr>
            <a:xfrm>
              <a:off x="383382" y="5172871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 userDrawn="1">
              <p:custDataLst>
                <p:tags r:id="rId4"/>
              </p:custDataLst>
            </p:nvPr>
          </p:nvCxnSpPr>
          <p:spPr>
            <a:xfrm>
              <a:off x="383382" y="5387184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任意多边形: 形状 17"/>
          <p:cNvSpPr/>
          <p:nvPr userDrawn="1">
            <p:custDataLst>
              <p:tags r:id="rId5"/>
            </p:custDataLst>
          </p:nvPr>
        </p:nvSpPr>
        <p:spPr>
          <a:xfrm rot="10800000">
            <a:off x="118110" y="6153785"/>
            <a:ext cx="1082993" cy="704215"/>
          </a:xfrm>
          <a:custGeom>
            <a:avLst/>
            <a:gdLst>
              <a:gd name="connsiteX0" fmla="*/ 0 w 4498061"/>
              <a:gd name="connsiteY0" fmla="*/ 0 h 2192408"/>
              <a:gd name="connsiteX1" fmla="*/ 4498061 w 4498061"/>
              <a:gd name="connsiteY1" fmla="*/ 0 h 2192408"/>
              <a:gd name="connsiteX2" fmla="*/ 4489445 w 4498061"/>
              <a:gd name="connsiteY2" fmla="*/ 170624 h 2192408"/>
              <a:gd name="connsiteX3" fmla="*/ 2249030 w 4498061"/>
              <a:gd name="connsiteY3" fmla="*/ 2192408 h 2192408"/>
              <a:gd name="connsiteX4" fmla="*/ 8615 w 4498061"/>
              <a:gd name="connsiteY4" fmla="*/ 170624 h 219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061" h="2192408">
                <a:moveTo>
                  <a:pt x="0" y="0"/>
                </a:moveTo>
                <a:lnTo>
                  <a:pt x="4498061" y="0"/>
                </a:lnTo>
                <a:lnTo>
                  <a:pt x="4489445" y="170624"/>
                </a:lnTo>
                <a:cubicBezTo>
                  <a:pt x="4374118" y="1306230"/>
                  <a:pt x="3415063" y="2192408"/>
                  <a:pt x="2249030" y="2192408"/>
                </a:cubicBezTo>
                <a:cubicBezTo>
                  <a:pt x="1082998" y="2192408"/>
                  <a:pt x="123943" y="1306230"/>
                  <a:pt x="8615" y="170624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780098" y="2234632"/>
            <a:ext cx="7583805" cy="2763949"/>
          </a:xfrm>
          <a:prstGeom prst="rect">
            <a:avLst/>
          </a:prstGeom>
          <a:noFill/>
        </p:spPr>
        <p:txBody>
          <a:bodyPr vert="horz" lIns="67500" tIns="35100" rIns="67500" bIns="35100" rtlCol="0" anchor="ctr">
            <a:normAutofit lnSpcReduction="20000"/>
          </a:bodyPr>
          <a:lstStyle>
            <a:lvl1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ea"/>
              <a:buAutoNum type="ea1JpnChsDbPeriod"/>
              <a:defRPr sz="1100" u="none" strike="noStrike" cap="none" spc="150" normalizeH="0" baseline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  <a:lvl2pPr marL="68580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cap="none" spc="150" normalizeH="0" baseline="0">
                <a:uFillTx/>
                <a:latin typeface="微软雅黑" panose="020B0503020204020204" charset="-122"/>
                <a:ea typeface="微软雅黑" panose="020B0503020204020204" charset="-122"/>
              </a:defRPr>
            </a:lvl2pPr>
            <a:lvl3pPr marL="114300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cap="none" spc="150" normalizeH="0" baseline="0">
                <a:uFillTx/>
                <a:latin typeface="微软雅黑" panose="020B0503020204020204" charset="-122"/>
                <a:ea typeface="微软雅黑" panose="020B0503020204020204" charset="-122"/>
              </a:defRPr>
            </a:lvl3pPr>
            <a:lvl4pPr marL="160020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cap="none" spc="150" normalizeH="0" baseline="0">
                <a:uFillTx/>
                <a:latin typeface="微软雅黑" panose="020B0503020204020204" charset="-122"/>
                <a:ea typeface="微软雅黑" panose="020B0503020204020204" charset="-122"/>
              </a:defRPr>
            </a:lvl4pPr>
            <a:lvl5pPr marL="205740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cap="none" spc="150" normalizeH="0" baseline="0">
                <a:uFillTx/>
                <a:latin typeface="微软雅黑" panose="020B0503020204020204" charset="-122"/>
                <a:ea typeface="微软雅黑" panose="020B0503020204020204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lvl="0" indent="0" algn="l">
              <a:lnSpc>
                <a:spcPct val="150000"/>
              </a:lnSpc>
              <a:buClr>
                <a:schemeClr val="tx1">
                  <a:lumMod val="95000"/>
                  <a:lumOff val="5000"/>
                </a:schemeClr>
              </a:buClr>
              <a:buSzPct val="100000"/>
              <a:buFont typeface="+mj-ea"/>
              <a:buNone/>
            </a:pPr>
            <a:endParaRPr lang="zh-CN" altLang="en-US" sz="2400" spc="120" dirty="0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95605" y="548640"/>
            <a:ext cx="778954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7030A0"/>
                </a:solidFill>
              </a:rPr>
              <a:t>3.  加压继续环绕，每圈盖住前一圈，绷带缠绕范围要超出敷料边缘。</a:t>
            </a:r>
            <a:endParaRPr lang="zh-CN" altLang="en-US" sz="2400" b="1">
              <a:solidFill>
                <a:srgbClr val="7030A0"/>
              </a:solidFill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3335" y="1268730"/>
            <a:ext cx="6650990" cy="488442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6" name="组合 5"/>
          <p:cNvGrpSpPr/>
          <p:nvPr userDrawn="1">
            <p:custDataLst>
              <p:tags r:id="rId1"/>
            </p:custDataLst>
          </p:nvPr>
        </p:nvGrpSpPr>
        <p:grpSpPr>
          <a:xfrm rot="0">
            <a:off x="8482965" y="496808"/>
            <a:ext cx="391001" cy="321469"/>
            <a:chOff x="383382" y="4958557"/>
            <a:chExt cx="521493" cy="428627"/>
          </a:xfrm>
        </p:grpSpPr>
        <p:cxnSp>
          <p:nvCxnSpPr>
            <p:cNvPr id="15" name="直接连接符 14"/>
            <p:cNvCxnSpPr/>
            <p:nvPr userDrawn="1">
              <p:custDataLst>
                <p:tags r:id="rId2"/>
              </p:custDataLst>
            </p:nvPr>
          </p:nvCxnSpPr>
          <p:spPr>
            <a:xfrm>
              <a:off x="383382" y="4958557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 userDrawn="1">
              <p:custDataLst>
                <p:tags r:id="rId3"/>
              </p:custDataLst>
            </p:nvPr>
          </p:nvCxnSpPr>
          <p:spPr>
            <a:xfrm>
              <a:off x="383382" y="5172871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 userDrawn="1">
              <p:custDataLst>
                <p:tags r:id="rId4"/>
              </p:custDataLst>
            </p:nvPr>
          </p:nvCxnSpPr>
          <p:spPr>
            <a:xfrm>
              <a:off x="383382" y="5387184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任意多边形: 形状 17"/>
          <p:cNvSpPr/>
          <p:nvPr userDrawn="1">
            <p:custDataLst>
              <p:tags r:id="rId5"/>
            </p:custDataLst>
          </p:nvPr>
        </p:nvSpPr>
        <p:spPr>
          <a:xfrm rot="10800000">
            <a:off x="118110" y="6153785"/>
            <a:ext cx="1082993" cy="704215"/>
          </a:xfrm>
          <a:custGeom>
            <a:avLst/>
            <a:gdLst>
              <a:gd name="connsiteX0" fmla="*/ 0 w 4498061"/>
              <a:gd name="connsiteY0" fmla="*/ 0 h 2192408"/>
              <a:gd name="connsiteX1" fmla="*/ 4498061 w 4498061"/>
              <a:gd name="connsiteY1" fmla="*/ 0 h 2192408"/>
              <a:gd name="connsiteX2" fmla="*/ 4489445 w 4498061"/>
              <a:gd name="connsiteY2" fmla="*/ 170624 h 2192408"/>
              <a:gd name="connsiteX3" fmla="*/ 2249030 w 4498061"/>
              <a:gd name="connsiteY3" fmla="*/ 2192408 h 2192408"/>
              <a:gd name="connsiteX4" fmla="*/ 8615 w 4498061"/>
              <a:gd name="connsiteY4" fmla="*/ 170624 h 219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8061" h="2192408">
                <a:moveTo>
                  <a:pt x="0" y="0"/>
                </a:moveTo>
                <a:lnTo>
                  <a:pt x="4498061" y="0"/>
                </a:lnTo>
                <a:lnTo>
                  <a:pt x="4489445" y="170624"/>
                </a:lnTo>
                <a:cubicBezTo>
                  <a:pt x="4374118" y="1306230"/>
                  <a:pt x="3415063" y="2192408"/>
                  <a:pt x="2249030" y="2192408"/>
                </a:cubicBezTo>
                <a:cubicBezTo>
                  <a:pt x="1082998" y="2192408"/>
                  <a:pt x="123943" y="1306230"/>
                  <a:pt x="8615" y="170624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625" name="标题 13313"/>
          <p:cNvSpPr>
            <a:spLocks noGrp="1" noRot="1"/>
          </p:cNvSpPr>
          <p:nvPr>
            <p:ph type="title" idx="4294967295"/>
          </p:nvPr>
        </p:nvSpPr>
        <p:spPr>
          <a:xfrm>
            <a:off x="425450" y="622300"/>
            <a:ext cx="8291830" cy="988060"/>
          </a:xfrm>
          <a:noFill/>
          <a:ln w="9525">
            <a:noFill/>
          </a:ln>
        </p:spPr>
        <p:txBody>
          <a:bodyPr anchor="ctr" anchorCtr="0">
            <a:noAutofit/>
          </a:bodyPr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en-US" altLang="zh-CN" sz="2400" b="1" dirty="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4.  最后固定绷带末端。</a:t>
            </a:r>
            <a:endParaRPr lang="en-US" altLang="zh-CN" sz="2400" b="1" dirty="0">
              <a:solidFill>
                <a:srgbClr val="7030A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2" name="内容占位符 1"/>
          <p:cNvPicPr>
            <a:picLocks noChangeAspect="1"/>
          </p:cNvPicPr>
          <p:nvPr>
            <p:ph idx="4294967295"/>
          </p:nvPr>
        </p:nvPicPr>
        <p:blipFill>
          <a:blip r:embed="rId6"/>
          <a:stretch>
            <a:fillRect/>
          </a:stretch>
        </p:blipFill>
        <p:spPr>
          <a:xfrm>
            <a:off x="1402715" y="1804670"/>
            <a:ext cx="6265545" cy="432181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0.xml><?xml version="1.0" encoding="utf-8"?>
<p:tagLst xmlns:p="http://schemas.openxmlformats.org/presentationml/2006/main">
  <p:tag name="KSO_WM_SLIDE_BK_DARK_LIGHT" val="2"/>
  <p:tag name="KSO_WM_SLIDE_BACKGROUND_TYPE" val="general"/>
  <p:tag name="KSO_WM_SLIDE_ID" val="diagram20217114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7114"/>
  <p:tag name="KSO_WM_SLIDE_LAYOUT" val="a_b_f"/>
  <p:tag name="KSO_WM_SLIDE_LAYOUT_CNT" val="1_1_1"/>
  <p:tag name="KSO_WM_TEMPLATE_THUMBS_INDEX" val="1、4、7、12、13、14、15、16、17、18、20、24、25、28、33、36、40、43、44"/>
  <p:tag name="KSO_WM_SLIDE_SIZE" val="888*468"/>
  <p:tag name="KSO_WM_SLIDE_POSITION" val="36*36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6:16:46&quot;,&quot;maxSize&quot;:{&quot;size1&quot;:33.299598405039347},&quot;minSize&quot;:{&quot;size1&quot;:24.599598405039352},&quot;normalSize&quot;:{&quot;size1&quot;:33.299413219854166},&quot;subLayout&quot;:[{&quot;id&quot;:&quot;2021-04-01T16:16:46&quot;,&quot;margin&quot;:{&quot;bottom&quot;:0.026000002399086952,&quot;left&quot;:3.4927496910095215,&quot;right&quot;:3.4927496910095215,&quot;top&quot;:2.5399999618530273},&quot;type&quot;:0},{&quot;id&quot;:&quot;2021-04-01T16:16:46&quot;,&quot;margin&quot;:{&quot;bottom&quot;:2.5399999618530273,&quot;left&quot;:3.4927496910095215,&quot;right&quot;:3.4927496910095215,&quot;top&quot;:0.81999999284744263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c5e83f310219e61717cdf3"/>
  <p:tag name="KSO_WM_CHIP_FILLPROP" val="[[{&quot;text_align&quot;:&quot;cm&quot;,&quot;text_direction&quot;:&quot;horizontal&quot;,&quot;support_big_font&quot;:false,&quot;picture_toward&quot;:0,&quot;picture_dockside&quot;:[],&quot;fill_id&quot;:&quot;ba3ff9d51a534949a36d761c038b2272&quot;,&quot;fill_align&quot;:&quot;cm&quot;,&quot;chip_types&quot;:[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385b67bca2024cfd9b21355f5a1f21ce&quot;,&quot;fill_align&quot;:&quot;cm&quot;,&quot;chip_types&quot;:[&quot;diagram&quot;,&quot;pictext&quot;,&quot;text&quot;,&quot;picture&quot;,&quot;chart&quot;,&quot;table&quot;,&quot;video&quot;]}]]"/>
  <p:tag name="KSO_WM_CHIP_DECFILLPROP" val="[]"/>
  <p:tag name="KSO_WM_CHIP_GROUPID" val="5fc5e83f310219e61717cdf2"/>
  <p:tag name="KSO_WM_SLIDE_SUPPORT_FEATURE_TYPE" val="0"/>
  <p:tag name="KSO_WM_TEMPLATE_ASSEMBLE_XID" val="6065706b4054ed1e2fb814fc"/>
  <p:tag name="KSO_WM_TEMPLATE_ASSEMBLE_GROUPID" val="6065706b4054ed1e2fb814fc"/>
</p:tagLst>
</file>

<file path=ppt/tags/tag1001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ae57cd2a-68f0-4b32-b5eb-2679f2772c4e}"/>
  <p:tag name="KSO_WM_UNIT_TYPE" val="i"/>
</p:tagLst>
</file>

<file path=ppt/tags/tag1002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1003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1004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1005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583a3c99-d352-41e2-a8b9-65a542bae20c}"/>
  <p:tag name="KSO_WM_UNIT_TYPE" val="i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00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007.xml><?xml version="1.0" encoding="utf-8"?>
<p:tagLst xmlns:p="http://schemas.openxmlformats.org/presentationml/2006/main">
  <p:tag name="KSO_WM_SLIDE_BK_DARK_LIGHT" val=""/>
  <p:tag name="KSO_WM_SLIDE_BACKGROUND_TYPE" val="general"/>
</p:tagLst>
</file>

<file path=ppt/tags/tag1008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eb1fa0e8-5191-4fd3-95d3-c3b3dfb6361a}"/>
  <p:tag name="KSO_WM_UNIT_TYPE" val="i"/>
</p:tagLst>
</file>

<file path=ppt/tags/tag1009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10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1011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1012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a5a8716e-855d-4622-b3cd-89f6814d6831}"/>
  <p:tag name="KSO_WM_UNIT_TYPE" val="i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01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014.xml><?xml version="1.0" encoding="utf-8"?>
<p:tagLst xmlns:p="http://schemas.openxmlformats.org/presentationml/2006/main">
  <p:tag name="KSO_WM_SLIDE_BK_DARK_LIGHT" val=""/>
  <p:tag name="KSO_WM_SLIDE_BACKGROUND_TYPE" val="general"/>
</p:tagLst>
</file>

<file path=ppt/tags/tag1015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94279281-4c19-4a16-b545-d39b5f9a13e2}"/>
  <p:tag name="KSO_WM_UNIT_TYPE" val="i"/>
</p:tagLst>
</file>

<file path=ppt/tags/tag1016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1017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1018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1019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88914478-b397-422f-9c1b-d65e98f7b5e3}"/>
  <p:tag name="KSO_WM_UNIT_TYPE" val="i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2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021.xml><?xml version="1.0" encoding="utf-8"?>
<p:tagLst xmlns:p="http://schemas.openxmlformats.org/presentationml/2006/main">
  <p:tag name="KSO_WM_SLIDE_BK_DARK_LIGHT" val=""/>
  <p:tag name="KSO_WM_SLIDE_BACKGROUND_TYPE" val="general"/>
</p:tagLst>
</file>

<file path=ppt/tags/tag1022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908a1b23-b831-44dd-80a0-ee517f88388a}"/>
  <p:tag name="KSO_WM_UNIT_TYPE" val="i"/>
</p:tagLst>
</file>

<file path=ppt/tags/tag1023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1024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1025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1026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b593e982-b253-40c2-a2fa-0f25dc8792ac}"/>
  <p:tag name="KSO_WM_UNIT_TYPE" val="i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027.xml><?xml version="1.0" encoding="utf-8"?>
<p:tagLst xmlns:p="http://schemas.openxmlformats.org/presentationml/2006/main">
  <p:tag name="KSO_WM_SLIDE_BK_DARK_LIGHT" val=""/>
  <p:tag name="KSO_WM_SLIDE_BACKGROUND_TYPE" val="general"/>
</p:tagLst>
</file>

<file path=ppt/tags/tag1028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1029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1"/>
  <p:tag name="KSO_WM_UNIT_ID" val="diagram20216644_1*ζ_h_i*1_1_1"/>
  <p:tag name="KSO_WM_TEMPLATE_CATEGORY" val="diagram"/>
  <p:tag name="KSO_WM_TEMPLATE_INDEX" val="20216644"/>
  <p:tag name="KSO_WM_UNIT_LAYERLEVEL" val="1_1_1"/>
  <p:tag name="KSO_WM_TAG_VERSION" val="1.0"/>
  <p:tag name="KSO_WM_BEAUTIFY_FLAG" val="#wm#"/>
  <p:tag name="KSO_WM_UNIT_PICTURE_TOWARD" val="1"/>
  <p:tag name="KSO_WM_UNIT_PICTURE_DOCKSIDE" val="cb,rm,ct"/>
  <p:tag name="KSO_WM_UNIT_DIAGRAM_MODELTYPE" val="creativePicture"/>
  <p:tag name="KSO_WM_UNIT_USESOURCEFORMAT_APPLY" val="1"/>
  <p:tag name="KSO_WM_UNIT_FILL_FORE_SCHEMECOLOR_INDEX_BRIGHTNESS" val="-0.15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0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2"/>
  <p:tag name="KSO_WM_UNIT_ID" val="diagram20216644_1*ζ_h_i*1_1_2"/>
  <p:tag name="KSO_WM_TEMPLATE_CATEGORY" val="diagram"/>
  <p:tag name="KSO_WM_TEMPLATE_INDEX" val="20216644"/>
  <p:tag name="KSO_WM_UNIT_LAYERLEVEL" val="1_1_1"/>
  <p:tag name="KSO_WM_TAG_VERSION" val="1.0"/>
  <p:tag name="KSO_WM_BEAUTIFY_FLAG" val="#wm#"/>
  <p:tag name="KSO_WM_UNIT_PICTURE_TOWARD" val="1"/>
  <p:tag name="KSO_WM_UNIT_PICTURE_DOCKSIDE" val="cb,rm,ct"/>
  <p:tag name="KSO_WM_UNIT_DIAGRAM_MODELTYPE" val="creativePicture"/>
  <p:tag name="KSO_WM_UNIT_USESOURCEFORMAT_APPLY" val="1"/>
  <p:tag name="KSO_WM_UNIT_FILL_FORE_SCHEMECOLOR_INDEX_BRIGHTNESS" val="-0.15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032.xml><?xml version="1.0" encoding="utf-8"?>
<p:tagLst xmlns:p="http://schemas.openxmlformats.org/presentationml/2006/main">
  <p:tag name="KSO_WM_UNIT_VALUE" val="783*783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2"/>
  <p:tag name="KSO_WM_UNIT_ID" val="diagram20216644_1*ζ_h_d*1_1_2"/>
  <p:tag name="KSO_WM_TEMPLATE_CATEGORY" val="diagram"/>
  <p:tag name="KSO_WM_TEMPLATE_INDEX" val="20216644"/>
  <p:tag name="KSO_WM_UNIT_LAYERLEVEL" val="1_1_1"/>
  <p:tag name="KSO_WM_TAG_VERSION" val="1.0"/>
  <p:tag name="KSO_WM_BEAUTIFY_FLAG" val="#wm#"/>
  <p:tag name="KSO_WM_UNIT_PICTURE_TOWARD" val="1"/>
  <p:tag name="KSO_WM_UNIT_PICTURE_DOCKSIDE" val="cb,rm,ct"/>
  <p:tag name="KSO_WM_UNIT_DIAGRAM_MODELTYPE" val="creativePicture"/>
  <p:tag name="KSO_WM_UNIT_USESOURCEFORMAT_APPLY" val="1"/>
</p:tagLst>
</file>

<file path=ppt/tags/tag1033.xml><?xml version="1.0" encoding="utf-8"?>
<p:tagLst xmlns:p="http://schemas.openxmlformats.org/presentationml/2006/main">
  <p:tag name="KSO_WM_UNIT_VALUE" val="979*979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1"/>
  <p:tag name="KSO_WM_UNIT_ID" val="diagram20216644_1*ζ_h_d*1_1_1"/>
  <p:tag name="KSO_WM_TEMPLATE_CATEGORY" val="diagram"/>
  <p:tag name="KSO_WM_TEMPLATE_INDEX" val="20216644"/>
  <p:tag name="KSO_WM_UNIT_LAYERLEVEL" val="1_1_1"/>
  <p:tag name="KSO_WM_TAG_VERSION" val="1.0"/>
  <p:tag name="KSO_WM_BEAUTIFY_FLAG" val="#wm#"/>
  <p:tag name="KSO_WM_UNIT_PICTURE_TOWARD" val="1"/>
  <p:tag name="KSO_WM_UNIT_PICTURE_DOCKSIDE" val="cb,rm,ct"/>
  <p:tag name="KSO_WM_UNIT_DIAGRAM_MODELTYPE" val="creativePicture"/>
  <p:tag name="KSO_WM_UNIT_USESOURCEFORMAT_APPLY" val="1"/>
</p:tagLst>
</file>

<file path=ppt/tags/tag10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7046_1*i*1"/>
  <p:tag name="KSO_WM_TEMPLATE_CATEGORY" val="diagram"/>
  <p:tag name="KSO_WM_TEMPLATE_INDEX" val="20217046"/>
  <p:tag name="KSO_WM_UNIT_LAYERLEVEL" val="1"/>
  <p:tag name="KSO_WM_TAG_VERSION" val="1.0"/>
  <p:tag name="KSO_WM_BEAUTIFY_FLAG" val="#wm#"/>
  <p:tag name="KSO_WM_UNIT_BLOCK" val="0"/>
  <p:tag name="KSO_WM_UNIT_SM_LIMIT_TYPE" val="1"/>
  <p:tag name="KSO_WM_UNIT_DEC_AREA_ID" val="2fa775eb38dc401a82f159f864fb291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adf73b998712faa657abd6"/>
  <p:tag name="KSO_WM_CHIP_XID" val="5fadf73b998712faa657abd7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0"/>
  <p:tag name="KSO_WM_TEMPLATE_ASSEMBLE_XID" val="606570404054ed1e2fb814a1"/>
  <p:tag name="KSO_WM_TEMPLATE_ASSEMBLE_GROUPID" val="606570404054ed1e2fb814a1"/>
</p:tagLst>
</file>

<file path=ppt/tags/tag1035.xml><?xml version="1.0" encoding="utf-8"?>
<p:tagLst xmlns:p="http://schemas.openxmlformats.org/presentationml/2006/main">
  <p:tag name="KSO_WM_SLIDE_BK_DARK_LIGHT" val="2"/>
  <p:tag name="KSO_WM_SLIDE_BACKGROUND_TYPE" val="general"/>
  <p:tag name="KSO_WM_BEAUTIFY_FLAG" val="#wm#"/>
  <p:tag name="KSO_WM_TEMPLATE_CATEGORY" val="diagram"/>
  <p:tag name="KSO_WM_TEMPLATE_INDEX" val="20217046"/>
  <p:tag name="KSO_WM_SLIDE_ID" val="diagram20217046_1"/>
  <p:tag name="KSO_WM_TEMPLATE_SUBCATEGORY" val="21"/>
  <p:tag name="KSO_WM_TEMPLATE_MASTER_TYPE" val="0"/>
  <p:tag name="KSO_WM_TEMPLATE_COLOR_TYPE" val="1"/>
  <p:tag name="KSO_WM_SLIDE_ITEM_CNT" val="0"/>
  <p:tag name="KSO_WM_SLIDE_INDEX" val="1"/>
  <p:tag name="KSO_WM_TAG_VERSION" val="1.0"/>
  <p:tag name="KSO_WM_SLIDE_LAYOUT" val="d_f"/>
  <p:tag name="KSO_WM_SLIDE_LAYOUT_CNT" val="1_1"/>
  <p:tag name="KSO_WM_SLIDE_LAYOUT_INFO" val="{&quot;direction&quot;:1,&quot;id&quot;:&quot;2021-04-01T16:15:42&quot;,&quot;maxSize&quot;:{&quot;size1&quot;:57.5},&quot;minSize&quot;:{&quot;size1&quot;:32.600000000000001},&quot;normalSize&quot;:{&quot;size1&quot;:42.912500000000001},&quot;subLayout&quot;:[{&quot;id&quot;:&quot;2021-04-01T16:15:42&quot;,&quot;margin&quot;:{&quot;bottom&quot;:1.6929999589920044,&quot;left&quot;:1.5877500772476196,&quot;right&quot;:0.019500002264976501,&quot;top&quot;:1.6929999589920044},&quot;type&quot;:0},{&quot;id&quot;:&quot;2021-04-01T16:15:42&quot;,&quot;margin&quot;:{&quot;bottom&quot;:0,&quot;left&quot;:1.2502501010894775,&quot;right&quot;:0,&quot;top&quot;:0},&quot;type&quot;:0}],&quot;type&quot;:0}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adf73b998712faa657abd7"/>
  <p:tag name="KSO_WM_CHIP_FILLPROP" val="[[{&quot;text_align&quot;:&quot;cm&quot;,&quot;text_direction&quot;:&quot;horizontal&quot;,&quot;support_features&quot;:[&quot;creativepic&quot;],&quot;support_big_font&quot;:false,&quot;picture_toward&quot;:1,&quot;picture_dockside&quot;:[&quot;cb&quot;,&quot;rm&quot;,&quot;ct&quot;],&quot;fill_id&quot;:&quot;4c8080feb3514c4084c32dcdf0a35904&quot;,&quot;fill_align&quot;:&quot;cm&quot;,&quot;chip_types&quot;:[&quot;picture&quot;]},{&quot;text_align&quot;:&quot;lb&quot;,&quot;text_direction&quot;:&quot;horizontal&quot;,&quot;support_big_font&quot;:true,&quot;picture_toward&quot;:0,&quot;picture_dockside&quot;:[],&quot;fill_id&quot;:&quot;fbbb26a76a2149cbb36ad93fd7d50dc6&quot;,&quot;fill_align&quot;:&quot;lb&quot;,&quot;chip_types&quot;:[&quot;text&quot;]}]]"/>
  <p:tag name="KSO_WM_CHIP_DECFILLPROP" val="[]"/>
  <p:tag name="KSO_WM_SLIDE_TYPE" val="text"/>
  <p:tag name="KSO_WM_SLIDE_SIZE" val="960*540"/>
  <p:tag name="KSO_WM_SLIDE_POSITION" val="0*0"/>
  <p:tag name="KSO_WM_CHIP_GROUPID" val="5fadf73b998712faa657abd6"/>
  <p:tag name="KSO_WM_SLIDE_SUPPORT_FEATURE_TYPE" val="8"/>
  <p:tag name="KSO_WM_SLIDE_SUBTYPE" val="picTxt"/>
  <p:tag name="KSO_WM_TEMPLATE_ASSEMBLE_XID" val="606570404054ed1e2fb814a1"/>
  <p:tag name="KSO_WM_TEMPLATE_ASSEMBLE_GROUPID" val="606570404054ed1e2fb814a1"/>
</p:tagLst>
</file>

<file path=ppt/tags/tag1036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1037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1038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1039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40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0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BLOCK" val="0"/>
  <p:tag name="KSO_WM_UNIT_DEC_AREA_ID" val="25136182e3114f46b6c3ca0cac3854a7"/>
  <p:tag name="KSO_WM_UNIT_SM_LIMIT_TYPE" val="2"/>
  <p:tag name="KSO_WM_CHIP_GROUPID" val="5fd07de04d383dce34166708"/>
  <p:tag name="KSO_WM_CHIP_XID" val="5fd07de04d383dce34166709"/>
  <p:tag name="KSO_WM_TEMPLATE_ASSEMBLE_XID" val="606570804054ed1e2fb8168e"/>
  <p:tag name="KSO_WM_TEMPLATE_ASSEMBLE_GROUPID" val="606570804054ed1e2fb8168e"/>
</p:tagLst>
</file>

<file path=ppt/tags/tag10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0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0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0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0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0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0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0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0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0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0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0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0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0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0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0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0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0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0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0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0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0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0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7415_1*i*5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eb7b6ca658a34279bbc42f7c8b40caf6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1}"/>
  <p:tag name="KSO_WM_CHIP_GROUPID" val="5fd07de04d383dce34166708"/>
  <p:tag name="KSO_WM_CHIP_XID" val="5fd07de04d383dce34166709"/>
  <p:tag name="KSO_WM_UNIT_LINE_FORE_SCHEMECOLOR_INDEX_BRIGHTNESS" val="-0.2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0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7415_1*i*6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3847023d678945158392fbbdf7ce4e7f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1}"/>
  <p:tag name="KSO_WM_CHIP_GROUPID" val="5fd07de04d383dce34166708"/>
  <p:tag name="KSO_WM_CHIP_XID" val="5fd07de04d383dce34166709"/>
  <p:tag name="KSO_WM_UNIT_LINE_FORE_SCHEMECOLOR_INDEX_BRIGHTNESS" val="-0.2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068.xml><?xml version="1.0" encoding="utf-8"?>
<p:tagLst xmlns:p="http://schemas.openxmlformats.org/presentationml/2006/main">
  <p:tag name="KSO_WM_SLIDE_BK_DARK_LIGHT" val="2"/>
  <p:tag name="KSO_WM_SLIDE_BACKGROUND_TYPE" val="general"/>
  <p:tag name="KSO_WM_SLIDE_ID" val="diagram20217415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60*540"/>
  <p:tag name="KSO_WM_SLIDE_POSITION" val="0*0"/>
  <p:tag name="KSO_WM_TAG_VERSION" val="1.0"/>
  <p:tag name="KSO_WM_BEAUTIFY_FLAG" val="#wm#"/>
  <p:tag name="KSO_WM_TEMPLATE_CATEGORY" val="diagram"/>
  <p:tag name="KSO_WM_TEMPLATE_INDEX" val="20217415"/>
  <p:tag name="KSO_WM_SLIDE_LAYOUT" val="f"/>
  <p:tag name="KSO_WM_SLIDE_LAYOUT_CNT" val="1"/>
  <p:tag name="KSO_WM_SLIDE_RATIO" val="1.777778"/>
  <p:tag name="KSO_WM_CHIP_INFOS" val="{&quot;type&quot;:0,&quot;layout_type&quot;:&quot;full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d07de04d383dce34166709"/>
  <p:tag name="KSO_WM_CHIP_FILLPROP" val="[[{&quot;text_align&quot;:&quot;lm&quot;,&quot;text_direction&quot;:&quot;horizontal&quot;,&quot;support_big_font&quot;:true,&quot;picture_toward&quot;:0,&quot;picture_dockside&quot;:[],&quot;fill_id&quot;:&quot;29d18f7ffd4745349d5fbab5978f6e7b&quot;,&quot;fill_align&quot;:&quot;lm&quot;,&quot;chip_types&quot;:[&quot;text&quot;,&quot;header&quot;]}]]"/>
  <p:tag name="KSO_WM_CHIP_DECFILLPROP" val="[]"/>
  <p:tag name="KSO_WM_SLIDE_CAN_ADD_NAVIGATION" val="1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1-04-01T16:20:58&quot;,&quot;maxSize&quot;:{&quot;size1&quot;:63.799999999999997},&quot;minSize&quot;:{&quot;size1&quot;:63.799999999999997},&quot;normalSize&quot;:{&quot;size1&quot;:63.799999999999997},&quot;subLayout&quot;:[{&quot;id&quot;:&quot;2021-04-01T16:20:58&quot;,&quot;margin&quot;:{&quot;bottom&quot;:4.2329998016357422,&quot;left&quot;:2.8575000762939453,&quot;right&quot;:0.019500002264976501,&quot;top&quot;:4.2329998016357422},&quot;type&quot;:0},{&quot;id&quot;:&quot;2021-04-01T16:20:58&quot;,&quot;type&quot;:0}],&quot;type&quot;:0}"/>
  <p:tag name="KSO_WM_CHIP_GROUPID" val="5fd07de04d383dce34166708"/>
  <p:tag name="KSO_WM_SLIDE_SUPPORT_FEATURE_TYPE" val="0"/>
  <p:tag name="KSO_WM_TEMPLATE_ASSEMBLE_XID" val="606570804054ed1e2fb8168e"/>
  <p:tag name="KSO_WM_TEMPLATE_ASSEMBLE_GROUPID" val="606570804054ed1e2fb8168e"/>
</p:tagLst>
</file>

<file path=ppt/tags/tag1069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70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1071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1072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1073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0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BLOCK" val="0"/>
  <p:tag name="KSO_WM_UNIT_DEC_AREA_ID" val="25136182e3114f46b6c3ca0cac3854a7"/>
  <p:tag name="KSO_WM_UNIT_SM_LIMIT_TYPE" val="2"/>
  <p:tag name="KSO_WM_CHIP_GROUPID" val="5fd07de04d383dce34166708"/>
  <p:tag name="KSO_WM_CHIP_XID" val="5fd07de04d383dce34166709"/>
  <p:tag name="KSO_WM_TEMPLATE_ASSEMBLE_XID" val="606570804054ed1e2fb8168e"/>
  <p:tag name="KSO_WM_TEMPLATE_ASSEMBLE_GROUPID" val="606570804054ed1e2fb8168e"/>
</p:tagLst>
</file>

<file path=ppt/tags/tag10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0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0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0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0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0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0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0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0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0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0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0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0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0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0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0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0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0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0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0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0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0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0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7415_1*i*4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f8a1ad478674136b0b1e41bbbd2b30e"/>
  <p:tag name="KSO_WM_UNIT_DECORATE_INFO" val="{&quot;DecorateInfoH&quot;:{&quot;IsAbs&quot;:true},&quot;DecorateInfoW&quot;:{&quot;IsAbs&quot;:true},&quot;DecorateInfoX&quot;:{&quot;IsAbs&quot;:true,&quot;Pos&quot;:2},&quot;DecorateInfoY&quot;:{&quot;IsAbs&quot;:true,&quot;Pos&quot;:1},&quot;ReferentInfo&quot;:{&quot;Id&quot;:&quot;70956f1434594d558c6b1f1426150a6b&quot;,&quot;X&quot;:{&quot;Pos&quot;:0},&quot;Y&quot;:{&quot;Pos&quot;:1}},&quot;whChangeMode&quot;:0}"/>
  <p:tag name="KSO_WM_CHIP_GROUPID" val="5fd07de04d383dce34166708"/>
  <p:tag name="KSO_WM_CHIP_XID" val="5fd07de04d383dce34166709"/>
  <p:tag name="KSO_WM_UNIT_LINE_FORE_SCHEMECOLOR_INDEX_BRIGHTNESS" val="0"/>
  <p:tag name="KSO_WM_UNIT_LINE_FORE_SCHEMECOLOR_INDEX" val="5"/>
  <p:tag name="KSO_WM_UNIT_LINE_FILL_TYPE" val="2"/>
  <p:tag name="KSO_WM_TEMPLATE_ASSEMBLE_XID" val="606570804054ed1e2fb8168e"/>
  <p:tag name="KSO_WM_TEMPLATE_ASSEMBLE_GROUPID" val="606570804054ed1e2fb8168e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7415_1*i*5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eb7b6ca658a34279bbc42f7c8b40caf6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1}"/>
  <p:tag name="KSO_WM_CHIP_GROUPID" val="5fd07de04d383dce34166708"/>
  <p:tag name="KSO_WM_CHIP_XID" val="5fd07de04d383dce34166709"/>
  <p:tag name="KSO_WM_UNIT_LINE_FORE_SCHEMECOLOR_INDEX_BRIGHTNESS" val="-0.2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7415_1*i*6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3847023d678945158392fbbdf7ce4e7f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1}"/>
  <p:tag name="KSO_WM_CHIP_GROUPID" val="5fd07de04d383dce34166708"/>
  <p:tag name="KSO_WM_CHIP_XID" val="5fd07de04d383dce34166709"/>
  <p:tag name="KSO_WM_UNIT_LINE_FORE_SCHEMECOLOR_INDEX_BRIGHTNESS" val="-0.2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102.xml><?xml version="1.0" encoding="utf-8"?>
<p:tagLst xmlns:p="http://schemas.openxmlformats.org/presentationml/2006/main">
  <p:tag name="KSO_WM_SLIDE_BK_DARK_LIGHT" val="2"/>
  <p:tag name="KSO_WM_SLIDE_BACKGROUND_TYPE" val="general"/>
  <p:tag name="KSO_WM_SLIDE_ID" val="diagram20217415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60*540"/>
  <p:tag name="KSO_WM_SLIDE_POSITION" val="0*0"/>
  <p:tag name="KSO_WM_TAG_VERSION" val="1.0"/>
  <p:tag name="KSO_WM_BEAUTIFY_FLAG" val="#wm#"/>
  <p:tag name="KSO_WM_TEMPLATE_CATEGORY" val="diagram"/>
  <p:tag name="KSO_WM_TEMPLATE_INDEX" val="20217415"/>
  <p:tag name="KSO_WM_SLIDE_LAYOUT" val="f"/>
  <p:tag name="KSO_WM_SLIDE_LAYOUT_CNT" val="1"/>
  <p:tag name="KSO_WM_SLIDE_RATIO" val="1.777778"/>
  <p:tag name="KSO_WM_CHIP_INFOS" val="{&quot;type&quot;:0,&quot;layout_type&quot;:&quot;full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d07de04d383dce34166709"/>
  <p:tag name="KSO_WM_CHIP_FILLPROP" val="[[{&quot;text_align&quot;:&quot;lm&quot;,&quot;text_direction&quot;:&quot;horizontal&quot;,&quot;support_big_font&quot;:true,&quot;picture_toward&quot;:0,&quot;picture_dockside&quot;:[],&quot;fill_id&quot;:&quot;29d18f7ffd4745349d5fbab5978f6e7b&quot;,&quot;fill_align&quot;:&quot;lm&quot;,&quot;chip_types&quot;:[&quot;text&quot;,&quot;header&quot;]}]]"/>
  <p:tag name="KSO_WM_CHIP_DECFILLPROP" val="[]"/>
  <p:tag name="KSO_WM_SLIDE_CAN_ADD_NAVIGATION" val="1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1-04-01T16:20:58&quot;,&quot;maxSize&quot;:{&quot;size1&quot;:63.799999999999997},&quot;minSize&quot;:{&quot;size1&quot;:63.799999999999997},&quot;normalSize&quot;:{&quot;size1&quot;:63.799999999999997},&quot;subLayout&quot;:[{&quot;id&quot;:&quot;2021-04-01T16:20:58&quot;,&quot;margin&quot;:{&quot;bottom&quot;:4.2329998016357422,&quot;left&quot;:2.8575000762939453,&quot;right&quot;:0.019500002264976501,&quot;top&quot;:4.2329998016357422},&quot;type&quot;:0},{&quot;id&quot;:&quot;2021-04-01T16:20:58&quot;,&quot;type&quot;:0}],&quot;type&quot;:0}"/>
  <p:tag name="KSO_WM_CHIP_GROUPID" val="5fd07de04d383dce34166708"/>
  <p:tag name="KSO_WM_SLIDE_SUPPORT_FEATURE_TYPE" val="0"/>
  <p:tag name="KSO_WM_TEMPLATE_ASSEMBLE_XID" val="606570804054ed1e2fb8168e"/>
  <p:tag name="KSO_WM_TEMPLATE_ASSEMBLE_GROUPID" val="606570804054ed1e2fb8168e"/>
</p:tagLst>
</file>

<file path=ppt/tags/tag1103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1104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1105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1106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1107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BLOCK" val="0"/>
  <p:tag name="KSO_WM_UNIT_DEC_AREA_ID" val="25136182e3114f46b6c3ca0cac3854a7"/>
  <p:tag name="KSO_WM_UNIT_SM_LIMIT_TYPE" val="2"/>
  <p:tag name="KSO_WM_CHIP_GROUPID" val="5fd07de04d383dce34166708"/>
  <p:tag name="KSO_WM_CHIP_XID" val="5fd07de04d383dce34166709"/>
  <p:tag name="KSO_WM_TEMPLATE_ASSEMBLE_XID" val="606570804054ed1e2fb8168e"/>
  <p:tag name="KSO_WM_TEMPLATE_ASSEMBLE_GROUPID" val="606570804054ed1e2fb8168e"/>
</p:tagLst>
</file>

<file path=ppt/tags/tag1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415_1**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SM_LIMIT_TYPE" val="2"/>
  <p:tag name="KSO_WM_CHIP_GROUPID" val="5fd07de04d383dce34166708"/>
  <p:tag name="KSO_WM_CHIP_XID" val="5fd07de04d383dce34166709"/>
  <p:tag name="KSO_WM_UNIT_LINE_FORE_SCHEMECOLOR_INDEX_BRIGHTNESS" val="-0.0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7415_1*i*4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f8a1ad478674136b0b1e41bbbd2b30e"/>
  <p:tag name="KSO_WM_UNIT_DECORATE_INFO" val="{&quot;DecorateInfoH&quot;:{&quot;IsAbs&quot;:true},&quot;DecorateInfoW&quot;:{&quot;IsAbs&quot;:true},&quot;DecorateInfoX&quot;:{&quot;IsAbs&quot;:true,&quot;Pos&quot;:2},&quot;DecorateInfoY&quot;:{&quot;IsAbs&quot;:true,&quot;Pos&quot;:1},&quot;ReferentInfo&quot;:{&quot;Id&quot;:&quot;70956f1434594d558c6b1f1426150a6b&quot;,&quot;X&quot;:{&quot;Pos&quot;:0},&quot;Y&quot;:{&quot;Pos&quot;:1}},&quot;whChangeMode&quot;:0}"/>
  <p:tag name="KSO_WM_CHIP_GROUPID" val="5fd07de04d383dce34166708"/>
  <p:tag name="KSO_WM_CHIP_XID" val="5fd07de04d383dce34166709"/>
  <p:tag name="KSO_WM_UNIT_LINE_FORE_SCHEMECOLOR_INDEX_BRIGHTNESS" val="0"/>
  <p:tag name="KSO_WM_UNIT_LINE_FORE_SCHEMECOLOR_INDEX" val="5"/>
  <p:tag name="KSO_WM_UNIT_LINE_FILL_TYPE" val="2"/>
  <p:tag name="KSO_WM_TEMPLATE_ASSEMBLE_XID" val="606570804054ed1e2fb8168e"/>
  <p:tag name="KSO_WM_TEMPLATE_ASSEMBLE_GROUPID" val="606570804054ed1e2fb8168e"/>
</p:tagLst>
</file>

<file path=ppt/tags/tag1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7415_1*i*5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eb7b6ca658a34279bbc42f7c8b40caf6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1}"/>
  <p:tag name="KSO_WM_CHIP_GROUPID" val="5fd07de04d383dce34166708"/>
  <p:tag name="KSO_WM_CHIP_XID" val="5fd07de04d383dce34166709"/>
  <p:tag name="KSO_WM_UNIT_LINE_FORE_SCHEMECOLOR_INDEX_BRIGHTNESS" val="-0.2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7415_1*i*6"/>
  <p:tag name="KSO_WM_TEMPLATE_CATEGORY" val="diagram"/>
  <p:tag name="KSO_WM_TEMPLATE_INDEX" val="20217415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3847023d678945158392fbbdf7ce4e7f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1}"/>
  <p:tag name="KSO_WM_CHIP_GROUPID" val="5fd07de04d383dce34166708"/>
  <p:tag name="KSO_WM_CHIP_XID" val="5fd07de04d383dce34166709"/>
  <p:tag name="KSO_WM_UNIT_LINE_FORE_SCHEMECOLOR_INDEX_BRIGHTNESS" val="-0.25"/>
  <p:tag name="KSO_WM_UNIT_LINE_FORE_SCHEMECOLOR_INDEX" val="14"/>
  <p:tag name="KSO_WM_UNIT_LINE_FILL_TYPE" val="2"/>
  <p:tag name="KSO_WM_TEMPLATE_ASSEMBLE_XID" val="606570804054ed1e2fb8168e"/>
  <p:tag name="KSO_WM_TEMPLATE_ASSEMBLE_GROUPID" val="606570804054ed1e2fb8168e"/>
</p:tagLst>
</file>

<file path=ppt/tags/tag1136.xml><?xml version="1.0" encoding="utf-8"?>
<p:tagLst xmlns:p="http://schemas.openxmlformats.org/presentationml/2006/main">
  <p:tag name="KSO_WM_SLIDE_BK_DARK_LIGHT" val="2"/>
  <p:tag name="KSO_WM_SLIDE_BACKGROUND_TYPE" val="general"/>
  <p:tag name="KSO_WM_SLIDE_ID" val="diagram20217415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60*540"/>
  <p:tag name="KSO_WM_SLIDE_POSITION" val="0*0"/>
  <p:tag name="KSO_WM_TAG_VERSION" val="1.0"/>
  <p:tag name="KSO_WM_BEAUTIFY_FLAG" val="#wm#"/>
  <p:tag name="KSO_WM_TEMPLATE_CATEGORY" val="diagram"/>
  <p:tag name="KSO_WM_TEMPLATE_INDEX" val="20217415"/>
  <p:tag name="KSO_WM_SLIDE_LAYOUT" val="f"/>
  <p:tag name="KSO_WM_SLIDE_LAYOUT_CNT" val="1"/>
  <p:tag name="KSO_WM_SLIDE_RATIO" val="1.777778"/>
  <p:tag name="KSO_WM_CHIP_INFOS" val="{&quot;type&quot;:0,&quot;layout_type&quot;:&quot;full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d07de04d383dce34166709"/>
  <p:tag name="KSO_WM_CHIP_FILLPROP" val="[[{&quot;text_align&quot;:&quot;lm&quot;,&quot;text_direction&quot;:&quot;horizontal&quot;,&quot;support_big_font&quot;:true,&quot;picture_toward&quot;:0,&quot;picture_dockside&quot;:[],&quot;fill_id&quot;:&quot;29d18f7ffd4745349d5fbab5978f6e7b&quot;,&quot;fill_align&quot;:&quot;lm&quot;,&quot;chip_types&quot;:[&quot;text&quot;,&quot;header&quot;]}]]"/>
  <p:tag name="KSO_WM_CHIP_DECFILLPROP" val="[]"/>
  <p:tag name="KSO_WM_SLIDE_CAN_ADD_NAVIGATION" val="1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1-04-01T16:20:58&quot;,&quot;maxSize&quot;:{&quot;size1&quot;:63.799999999999997},&quot;minSize&quot;:{&quot;size1&quot;:63.799999999999997},&quot;normalSize&quot;:{&quot;size1&quot;:63.799999999999997},&quot;subLayout&quot;:[{&quot;id&quot;:&quot;2021-04-01T16:20:58&quot;,&quot;margin&quot;:{&quot;bottom&quot;:4.2329998016357422,&quot;left&quot;:2.8575000762939453,&quot;right&quot;:0.019500002264976501,&quot;top&quot;:4.2329998016357422},&quot;type&quot;:0},{&quot;id&quot;:&quot;2021-04-01T16:20:58&quot;,&quot;type&quot;:0}],&quot;type&quot;:0}"/>
  <p:tag name="KSO_WM_CHIP_GROUPID" val="5fd07de04d383dce34166708"/>
  <p:tag name="KSO_WM_SLIDE_SUPPORT_FEATURE_TYPE" val="0"/>
  <p:tag name="KSO_WM_TEMPLATE_ASSEMBLE_XID" val="606570804054ed1e2fb8168e"/>
  <p:tag name="KSO_WM_TEMPLATE_ASSEMBLE_GROUPID" val="606570804054ed1e2fb8168e"/>
</p:tagLst>
</file>

<file path=ppt/tags/tag1137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f0aa55fa-d533-4233-bd52-2ea0f3054ef5}"/>
  <p:tag name="KSO_WM_UNIT_TYPE" val="i"/>
</p:tagLst>
</file>

<file path=ppt/tags/tag1138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1139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40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1141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320eb9af-4c6c-47c4-a485-1abed984bd8e}"/>
  <p:tag name="KSO_WM_UNIT_TYPE" val="i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14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143.xml><?xml version="1.0" encoding="utf-8"?>
<p:tagLst xmlns:p="http://schemas.openxmlformats.org/presentationml/2006/main">
  <p:tag name="KSO_WM_SLIDE_BK_DARK_LIGHT" val=""/>
  <p:tag name="KSO_WM_SLIDE_BACKGROUND_TYPE" val="general"/>
</p:tagLst>
</file>

<file path=ppt/tags/tag1144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1145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1146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1147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1148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149.xml><?xml version="1.0" encoding="utf-8"?>
<p:tagLst xmlns:p="http://schemas.openxmlformats.org/presentationml/2006/main">
  <p:tag name="KSO_WM_UNIT_PICTURE_TOWARD" val="1"/>
  <p:tag name="KSO_WM_UNIT_PICTURE_DOCKSIDE" val="cb,lm,ct"/>
  <p:tag name="KSO_WM_UNIT_VALUE" val="1903*1266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1"/>
  <p:tag name="KSO_WM_UNIT_ID" val="diagram20215495_1*ζ_h_d*1_1_1"/>
  <p:tag name="KSO_WM_TEMPLATE_CATEGORY" val="diagram"/>
  <p:tag name="KSO_WM_TEMPLATE_INDEX" val="20215495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50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7040_1*f*1"/>
  <p:tag name="KSO_WM_TEMPLATE_CATEGORY" val="diagram"/>
  <p:tag name="KSO_WM_TEMPLATE_INDEX" val="20217040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84"/>
  <p:tag name="KSO_WM_UNIT_SHOW_EDIT_AREA_INDICATION" val="1"/>
  <p:tag name="KSO_WM_CHIP_GROUPID" val="5e6b05596848fb12bee65ac8"/>
  <p:tag name="KSO_WM_CHIP_XID" val="5e6b05596848fb12bee65aca"/>
  <p:tag name="KSO_WM_UNIT_DEC_AREA_ID" val="6496ad1abd0b4f9281a141251c8adad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23c2cd00607441149203805c7dd802e9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6065703f4054ed1e2fb8149b"/>
  <p:tag name="KSO_WM_TEMPLATE_ASSEMBLE_GROUPID" val="6065703f4054ed1e2fb8149b"/>
</p:tagLst>
</file>

<file path=ppt/tags/tag1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7040_1*i*1"/>
  <p:tag name="KSO_WM_TEMPLATE_CATEGORY" val="diagram"/>
  <p:tag name="KSO_WM_TEMPLATE_INDEX" val="20217040"/>
  <p:tag name="KSO_WM_UNIT_LAYERLEVEL" val="1"/>
  <p:tag name="KSO_WM_TAG_VERSION" val="1.0"/>
  <p:tag name="KSO_WM_BEAUTIFY_FLAG" val="#wm#"/>
  <p:tag name="KSO_WM_UNIT_BLOCK" val="0"/>
  <p:tag name="KSO_WM_UNIT_SM_LIMIT_TYPE" val="1"/>
  <p:tag name="KSO_WM_UNIT_DEC_AREA_ID" val="99662325a62548c9aacdda4022b581a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adf626998712faa657abc9"/>
  <p:tag name="KSO_WM_CHIP_XID" val="5fadf626998712faa657abca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0"/>
  <p:tag name="KSO_WM_TEMPLATE_ASSEMBLE_XID" val="6065703f4054ed1e2fb8149b"/>
  <p:tag name="KSO_WM_TEMPLATE_ASSEMBLE_GROUPID" val="6065703f4054ed1e2fb8149b"/>
</p:tagLst>
</file>

<file path=ppt/tags/tag1152.xml><?xml version="1.0" encoding="utf-8"?>
<p:tagLst xmlns:p="http://schemas.openxmlformats.org/presentationml/2006/main">
  <p:tag name="KSO_WM_SLIDE_BK_DARK_LIGHT" val="2"/>
  <p:tag name="KSO_WM_SLIDE_BACKGROUND_TYPE" val="general"/>
  <p:tag name="KSO_WM_BEAUTIFY_FLAG" val="#wm#"/>
  <p:tag name="KSO_WM_TEMPLATE_CATEGORY" val="diagram"/>
  <p:tag name="KSO_WM_TEMPLATE_INDEX" val="20217040"/>
  <p:tag name="KSO_WM_SLIDE_ID" val="diagram20217040_1"/>
  <p:tag name="KSO_WM_TEMPLATE_SUBCATEGORY" val="21"/>
  <p:tag name="KSO_WM_TEMPLATE_MASTER_TYPE" val="0"/>
  <p:tag name="KSO_WM_TEMPLATE_COLOR_TYPE" val="1"/>
  <p:tag name="KSO_WM_SLIDE_ITEM_CNT" val="0"/>
  <p:tag name="KSO_WM_SLIDE_INDEX" val="1"/>
  <p:tag name="KSO_WM_TAG_VERSION" val="1.0"/>
  <p:tag name="KSO_WM_SLIDE_LAYOUT" val="d_f"/>
  <p:tag name="KSO_WM_SLIDE_LAYOUT_CNT" val="1_1"/>
  <p:tag name="KSO_WM_SLIDE_LAYOUT_INFO" val="{&quot;direction&quot;:1,&quot;id&quot;:&quot;2021-04-01T16:15:38&quot;,&quot;maxSize&quot;:{&quot;size1&quot;:67.400000000000006},&quot;minSize&quot;:{&quot;size1&quot;:42.5},&quot;normalSize&quot;:{&quot;size1&quot;:43.337500000000006},&quot;subLayout&quot;:[{&quot;id&quot;:&quot;2021-04-01T16:15:38&quot;,&quot;margin&quot;:{&quot;bottom&quot;:0,&quot;left&quot;:0,&quot;right&quot;:1.2502501010894775,&quot;top&quot;:0},&quot;type&quot;:0},{&quot;id&quot;:&quot;2021-04-01T16:15:38&quot;,&quot;margin&quot;:{&quot;bottom&quot;:1.6929999589920044,&quot;left&quot;:0.019500002264976501,&quot;right&quot;:1.5869998931884766,&quot;top&quot;:1.6929999589920044},&quot;type&quot;:0}],&quot;type&quot;:0}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adf626998712faa657abca"/>
  <p:tag name="KSO_WM_CHIP_FILLPROP" val="[[{&quot;text_align&quot;:&quot;cm&quot;,&quot;text_direction&quot;:&quot;horizontal&quot;,&quot;support_features&quot;:[&quot;creativepic&quot;],&quot;support_big_font&quot;:false,&quot;picture_toward&quot;:1,&quot;picture_dockside&quot;:[&quot;cb&quot;,&quot;lm&quot;,&quot;ct&quot;],&quot;fill_id&quot;:&quot;8b44e3081e7a4041b0905ce91d997165&quot;,&quot;fill_align&quot;:&quot;cm&quot;,&quot;chip_types&quot;:[&quot;picture&quot;]},{&quot;text_align&quot;:&quot;lb&quot;,&quot;text_direction&quot;:&quot;horizontal&quot;,&quot;support_big_font&quot;:true,&quot;picture_toward&quot;:0,&quot;picture_dockside&quot;:[],&quot;fill_id&quot;:&quot;455cd78771d1446ca08855cac7623a64&quot;,&quot;fill_align&quot;:&quot;lb&quot;,&quot;chip_types&quot;:[&quot;text&quot;]}]]"/>
  <p:tag name="KSO_WM_CHIP_DECFILLPROP" val="[]"/>
  <p:tag name="KSO_WM_SLIDE_TYPE" val="text"/>
  <p:tag name="KSO_WM_SLIDE_SIZE" val="959*540"/>
  <p:tag name="KSO_WM_SLIDE_POSITION" val="0*0"/>
  <p:tag name="KSO_WM_CHIP_GROUPID" val="5fadf626998712faa657abc9"/>
  <p:tag name="KSO_WM_SLIDE_SUPPORT_FEATURE_TYPE" val="8"/>
  <p:tag name="KSO_WM_SLIDE_SUBTYPE" val="picTxt"/>
  <p:tag name="KSO_WM_TEMPLATE_ASSEMBLE_XID" val="6065703f4054ed1e2fb8149b"/>
  <p:tag name="KSO_WM_TEMPLATE_ASSEMBLE_GROUPID" val="6065703f4054ed1e2fb8149b"/>
</p:tagLst>
</file>

<file path=ppt/tags/tag115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UNIT_TYPE" val="i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15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UNIT_TYPE" val="i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15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15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2_1*a*1"/>
  <p:tag name="KSO_WM_TEMPLATE_CATEGORY" val="diagram"/>
  <p:tag name="KSO_WM_TEMPLATE_INDEX" val="20211052"/>
  <p:tag name="KSO_WM_UNIT_LAYERLEVEL" val="1"/>
  <p:tag name="KSO_WM_TAG_VERSION" val="1.0"/>
  <p:tag name="KSO_WM_BEAUTIFY_FLAG" val="#wm#"/>
  <p:tag name="KSO_WM_UNIT_PRESET_TEXT" val="单击添加大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e8496658daca424e97b961abfb56f72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b&quot;,&quot;fill_mode&quot;:&quot;full&quot;,&quot;sacle_strategy&quot;:&quot;smart&quot;}"/>
  <p:tag name="KSO_WM_ASSEMBLE_CHIP_INDEX" val="ace400a7765645328762ba4dbf009b39"/>
  <p:tag name="KSO_WM_UNIT_TEXT_FILL_FORE_SCHEMECOLOR_INDEX_BRIGHTNESS" val="0"/>
  <p:tag name="KSO_WM_UNIT_TEXT_FILL_FORE_SCHEMECOLOR_INDEX" val="13"/>
  <p:tag name="KSO_WM_UNIT_TEXT_FILL_TYPE" val="1"/>
  <p:tag name="KSO_WM_TEMPLATE_ASSEMBLE_XID" val="60656ea34054ed1e2fb7fcd4"/>
  <p:tag name="KSO_WM_TEMPLATE_ASSEMBLE_GROUPID" val="60656ea34054ed1e2fb7fcd4"/>
</p:tagLst>
</file>

<file path=ppt/tags/tag1157.xml><?xml version="1.0" encoding="utf-8"?>
<p:tagLst xmlns:p="http://schemas.openxmlformats.org/presentationml/2006/main">
  <p:tag name="KSO_WM_SLIDE_BK_DARK_LIGHT" val="2"/>
  <p:tag name="KSO_WM_SLIDE_BACKGROUND_TYPE" val="belt"/>
  <p:tag name="KSO_WM_SLIDE_LAYOUT_INFO" val="{&quot;backgroundInfo&quot;:[{&quot;bottom&quot;:0.13333333999999999,&quot;bottomAbs&quot;:false,&quot;left&quot;:0,&quot;leftAbs&quot;:false,&quot;right&quot;:0,&quot;rightAbs&quot;:false,&quot;top&quot;:0.13333333999999999,&quot;topAbs&quot;:false,&quot;type&quot;:&quot;belt&quot;}],&quot;id&quot;:&quot;2021-04-01T15:10:15&quot;,&quot;maxSize&quot;:{&quot;size1&quot;:37.799745686848958},&quot;minSize&quot;:{&quot;size1&quot;:33.299745686848958},&quot;normalSize&quot;:{&quot;size1&quot;:35.699745686848964},&quot;subLayout&quot;:[{&quot;id&quot;:&quot;2021-04-01T15:10:15&quot;,&quot;margin&quot;:{&quot;bottom&quot;:0.026000002399086952,&quot;left&quot;:1.2697499990463257,&quot;right&quot;:1.2697499990463257,&quot;top&quot;:4.2329998016357422},&quot;type&quot;:0},{&quot;id&quot;:&quot;2021-04-01T15:10:15&quot;,&quot;margin&quot;:{&quot;bottom&quot;:4.2329998016357422,&quot;left&quot;:1.2697499990463257,&quot;right&quot;:1.2697499990463257,&quot;top&quot;:0.84700000286102295},&quot;type&quot;:0}],&quot;type&quot;:0}"/>
  <p:tag name="KSO_WM_SLIDE_CAN_ADD_NAVIGATION" val="1"/>
  <p:tag name="KSO_WM_SLIDE_BACKGROUND" val="[&quot;belt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ee39a32f7a7921113de0a"/>
  <p:tag name="KSO_WM_CHIP_FILLPROP" val="[[{&quot;text_align&quot;:&quot;cb&quot;,&quot;text_direction&quot;:&quot;horizontal&quot;,&quot;support_big_font&quot;:false,&quot;fill_id&quot;:&quot;0bb3bce93e974e0b92b18ebc9503a411&quot;,&quot;fill_align&quot;:&quot;cb&quot;,&quot;chip_types&quot;:[&quot;header&quot;]},{&quot;text_align&quot;:&quot;ct&quot;,&quot;text_direction&quot;:&quot;horizontal&quot;,&quot;support_features&quot;:[&quot;collage&quot;,&quot;carousel&quot;],&quot;support_big_font&quot;:false,&quot;fill_id&quot;:&quot;43cb2c5ecb9b413b80e764121e93ea58&quot;,&quot;fill_align&quot;:&quot;ct&quot;,&quot;chip_types&quot;:[&quot;diagram&quot;,&quot;picture&quot;,&quot;chart&quot;,&quot;table&quot;,&quot;video&quot;]}],[{&quot;text_align&quot;:&quot;cb&quot;,&quot;text_direction&quot;:&quot;horizontal&quot;,&quot;support_big_font&quot;:false,&quot;fill_id&quot;:&quot;0bb3bce93e974e0b92b18ebc9503a411&quot;,&quot;fill_align&quot;:&quot;cb&quot;,&quot;chip_types&quot;:[&quot;header&quot;]},{&quot;text_align&quot;:&quot;lt&quot;,&quot;text_direction&quot;:&quot;horizontal&quot;,&quot;support_features&quot;:[&quot;collage&quot;,&quot;carousel&quot;],&quot;support_big_font&quot;:false,&quot;fill_id&quot;:&quot;43cb2c5ecb9b413b80e764121e93ea58&quot;,&quot;fill_align&quot;:&quot;ct&quot;,&quot;chip_types&quot;:[&quot;text&quot;]}]]"/>
  <p:tag name="KSO_WM_SLIDE_ID" val="diagram20211052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60*396"/>
  <p:tag name="KSO_WM_SLIDE_POSITION" val="0*72"/>
  <p:tag name="KSO_WM_TAG_VERSION" val="1.0"/>
  <p:tag name="KSO_WM_BEAUTIFY_FLAG" val="#wm#"/>
  <p:tag name="KSO_WM_TEMPLATE_CATEGORY" val="diagram"/>
  <p:tag name="KSO_WM_TEMPLATE_INDEX" val="20211052"/>
  <p:tag name="KSO_WM_SLIDE_LAYOUT" val="a_f"/>
  <p:tag name="KSO_WM_SLIDE_LAYOUT_CNT" val="1_1"/>
  <p:tag name="KSO_WM_CHIP_DECFILLPROP" val="[]"/>
  <p:tag name="KSO_WM_CHIP_GROUPID" val="5e6f1b6d605d5daf04fe602a"/>
  <p:tag name="KSO_WM_SLIDE_SUPPORT_FEATURE_TYPE" val="0"/>
  <p:tag name="KSO_WM_TEMPLATE_ASSEMBLE_XID" val="60656ea34054ed1e2fb7fcd4"/>
  <p:tag name="KSO_WM_TEMPLATE_ASSEMBLE_GROUPID" val="60656ea34054ed1e2fb7fcd4"/>
</p:tagLst>
</file>

<file path=ppt/tags/tag1158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1159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60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1161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1162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7040_1*i*1"/>
  <p:tag name="KSO_WM_TEMPLATE_CATEGORY" val="diagram"/>
  <p:tag name="KSO_WM_TEMPLATE_INDEX" val="20217040"/>
  <p:tag name="KSO_WM_UNIT_LAYERLEVEL" val="1"/>
  <p:tag name="KSO_WM_TAG_VERSION" val="1.0"/>
  <p:tag name="KSO_WM_BEAUTIFY_FLAG" val="#wm#"/>
  <p:tag name="KSO_WM_UNIT_BLOCK" val="0"/>
  <p:tag name="KSO_WM_UNIT_SM_LIMIT_TYPE" val="1"/>
  <p:tag name="KSO_WM_UNIT_DEC_AREA_ID" val="99662325a62548c9aacdda4022b581a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adf626998712faa657abc9"/>
  <p:tag name="KSO_WM_CHIP_XID" val="5fadf626998712faa657abca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0"/>
  <p:tag name="KSO_WM_TEMPLATE_ASSEMBLE_XID" val="6065703f4054ed1e2fb8149b"/>
  <p:tag name="KSO_WM_TEMPLATE_ASSEMBLE_GROUPID" val="6065703f4054ed1e2fb8149b"/>
</p:tagLst>
</file>

<file path=ppt/tags/tag1164.xml><?xml version="1.0" encoding="utf-8"?>
<p:tagLst xmlns:p="http://schemas.openxmlformats.org/presentationml/2006/main">
  <p:tag name="KSO_WM_SLIDE_BK_DARK_LIGHT" val="2"/>
  <p:tag name="KSO_WM_SLIDE_BACKGROUND_TYPE" val="general"/>
  <p:tag name="KSO_WM_BEAUTIFY_FLAG" val="#wm#"/>
  <p:tag name="KSO_WM_TEMPLATE_CATEGORY" val="diagram"/>
  <p:tag name="KSO_WM_TEMPLATE_INDEX" val="20217040"/>
  <p:tag name="KSO_WM_SLIDE_ID" val="diagram20217040_1"/>
  <p:tag name="KSO_WM_TEMPLATE_SUBCATEGORY" val="21"/>
  <p:tag name="KSO_WM_TEMPLATE_MASTER_TYPE" val="0"/>
  <p:tag name="KSO_WM_TEMPLATE_COLOR_TYPE" val="1"/>
  <p:tag name="KSO_WM_SLIDE_ITEM_CNT" val="0"/>
  <p:tag name="KSO_WM_SLIDE_INDEX" val="1"/>
  <p:tag name="KSO_WM_TAG_VERSION" val="1.0"/>
  <p:tag name="KSO_WM_SLIDE_LAYOUT" val="d_f"/>
  <p:tag name="KSO_WM_SLIDE_LAYOUT_CNT" val="1_1"/>
  <p:tag name="KSO_WM_SLIDE_LAYOUT_INFO" val="{&quot;direction&quot;:1,&quot;id&quot;:&quot;2021-04-01T16:15:38&quot;,&quot;maxSize&quot;:{&quot;size1&quot;:67.400000000000006},&quot;minSize&quot;:{&quot;size1&quot;:42.5},&quot;normalSize&quot;:{&quot;size1&quot;:67.400000000000006},&quot;subLayout&quot;:[{&quot;id&quot;:&quot;2021-04-01T16:15:38&quot;,&quot;margin&quot;:{&quot;bottom&quot;:0,&quot;left&quot;:0,&quot;right&quot;:1.2502501010894775,&quot;top&quot;:0},&quot;type&quot;:0},{&quot;id&quot;:&quot;2021-04-01T16:15:38&quot;,&quot;margin&quot;:{&quot;bottom&quot;:1.6929999589920044,&quot;left&quot;:0.019500002264976501,&quot;right&quot;:1.5869998931884766,&quot;top&quot;:1.6929999589920044},&quot;type&quot;:0}],&quot;type&quot;:0}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adf626998712faa657abca"/>
  <p:tag name="KSO_WM_CHIP_FILLPROP" val="[[{&quot;text_align&quot;:&quot;cm&quot;,&quot;text_direction&quot;:&quot;horizontal&quot;,&quot;support_features&quot;:[&quot;creativepic&quot;],&quot;support_big_font&quot;:false,&quot;picture_toward&quot;:1,&quot;picture_dockside&quot;:[&quot;cb&quot;,&quot;lm&quot;,&quot;ct&quot;],&quot;fill_id&quot;:&quot;8b44e3081e7a4041b0905ce91d997165&quot;,&quot;fill_align&quot;:&quot;cm&quot;,&quot;chip_types&quot;:[&quot;picture&quot;]},{&quot;text_align&quot;:&quot;lb&quot;,&quot;text_direction&quot;:&quot;horizontal&quot;,&quot;support_big_font&quot;:true,&quot;picture_toward&quot;:0,&quot;picture_dockside&quot;:[],&quot;fill_id&quot;:&quot;455cd78771d1446ca08855cac7623a64&quot;,&quot;fill_align&quot;:&quot;lb&quot;,&quot;chip_types&quot;:[&quot;text&quot;]}]]"/>
  <p:tag name="KSO_WM_CHIP_DECFILLPROP" val="[]"/>
  <p:tag name="KSO_WM_SLIDE_TYPE" val="text"/>
  <p:tag name="KSO_WM_SLIDE_SIZE" val="959*540"/>
  <p:tag name="KSO_WM_SLIDE_POSITION" val="0*0"/>
  <p:tag name="KSO_WM_CHIP_GROUPID" val="5fadf626998712faa657abc9"/>
  <p:tag name="KSO_WM_SLIDE_SUPPORT_FEATURE_TYPE" val="8"/>
  <p:tag name="KSO_WM_SLIDE_SUBTYPE" val="picTxt"/>
  <p:tag name="KSO_WM_TEMPLATE_ASSEMBLE_XID" val="6065703f4054ed1e2fb8149b"/>
  <p:tag name="KSO_WM_TEMPLATE_ASSEMBLE_GROUPID" val="6065703f4054ed1e2fb8149b"/>
</p:tagLst>
</file>

<file path=ppt/tags/tag1165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1166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1167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1168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1169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70.xml><?xml version="1.0" encoding="utf-8"?>
<p:tagLst xmlns:p="http://schemas.openxmlformats.org/presentationml/2006/main">
  <p:tag name="KSO_WM_UNIT_COLOR_SCHEME_SHAPE_ID" val="35"/>
  <p:tag name="KSO_WM_UNIT_COLOR_SCHEME_PARENT_PAGE" val="0_1"/>
  <p:tag name="KSO_WM_UNIT_DECOLORIZATION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194755_1*i*5"/>
  <p:tag name="KSO_WM_TEMPLATE_CATEGORY" val="diagram"/>
  <p:tag name="KSO_WM_TEMPLATE_INDEX" val="20194755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171.xml><?xml version="1.0" encoding="utf-8"?>
<p:tagLst xmlns:p="http://schemas.openxmlformats.org/presentationml/2006/main">
  <p:tag name="KSO_WM_UNIT_COLOR_SCHEME_SHAPE_ID" val="14"/>
  <p:tag name="KSO_WM_UNIT_COLOR_SCHEME_PARENT_PAGE" val="0_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194755_1*i*6"/>
  <p:tag name="KSO_WM_TEMPLATE_CATEGORY" val="diagram"/>
  <p:tag name="KSO_WM_TEMPLATE_INDEX" val="20194755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172.xml><?xml version="1.0" encoding="utf-8"?>
<p:tagLst xmlns:p="http://schemas.openxmlformats.org/presentationml/2006/main">
  <p:tag name="KSO_WM_UNIT_COLOR_SCHEME_SHAPE_ID" val="15"/>
  <p:tag name="KSO_WM_UNIT_COLOR_SCHEME_PARENT_PAGE" val="0_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194755_1*i*4"/>
  <p:tag name="KSO_WM_TEMPLATE_CATEGORY" val="diagram"/>
  <p:tag name="KSO_WM_TEMPLATE_INDEX" val="20194755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173.xml><?xml version="1.0" encoding="utf-8"?>
<p:tagLst xmlns:p="http://schemas.openxmlformats.org/presentationml/2006/main">
  <p:tag name="KSO_WM_UNIT_COLOR_SCHEME_SHAPE_ID" val="12"/>
  <p:tag name="KSO_WM_UNIT_COLOR_SCHEME_PARENT_PAGE" val="0_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194755_1*i*3"/>
  <p:tag name="KSO_WM_TEMPLATE_CATEGORY" val="diagram"/>
  <p:tag name="KSO_WM_TEMPLATE_INDEX" val="20194755"/>
  <p:tag name="KSO_WM_UNIT_LAYERLEVEL" val="1"/>
  <p:tag name="KSO_WM_TAG_VERSION" val="1.0"/>
  <p:tag name="KSO_WM_BEAUTIFY_FLAG" val="#wm#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1174.xml><?xml version="1.0" encoding="utf-8"?>
<p:tagLst xmlns:p="http://schemas.openxmlformats.org/presentationml/2006/main">
  <p:tag name="KSO_WM_UNIT_COLOR_SCHEME_SHAPE_ID" val="13"/>
  <p:tag name="KSO_WM_UNIT_COLOR_SCHEME_PARENT_PAGE" val="0_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194755_1*i*7"/>
  <p:tag name="KSO_WM_TEMPLATE_CATEGORY" val="diagram"/>
  <p:tag name="KSO_WM_TEMPLATE_INDEX" val="20194755"/>
  <p:tag name="KSO_WM_UNIT_LAYERLEVEL" val="1"/>
  <p:tag name="KSO_WM_TAG_VERSION" val="1.0"/>
  <p:tag name="KSO_WM_BEAUTIFY_FLAG" val="#wm#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1175.xml><?xml version="1.0" encoding="utf-8"?>
<p:tagLst xmlns:p="http://schemas.openxmlformats.org/presentationml/2006/main">
  <p:tag name="KSO_WM_SLIDE_BK_DARK_LIGHT" val=""/>
  <p:tag name="KSO_WM_SLIDE_BACKGROUND_TYPE" val="general"/>
  <p:tag name="KSO_WM_SLIDE_COLORSCHEME_VERSION" val="3.2"/>
  <p:tag name="KSO_WM_SLIDE_ID" val="diagram20194755_1"/>
  <p:tag name="KSO_WM_TEMPLATE_SUBCATEGORY" val="0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19*458"/>
  <p:tag name="KSO_WM_SLIDE_POSITION" val="26*50"/>
  <p:tag name="KSO_WM_TAG_VERSION" val="1.0"/>
  <p:tag name="KSO_WM_BEAUTIFY_FLAG" val="#wm#"/>
  <p:tag name="KSO_WM_TEMPLATE_CATEGORY" val="diagram"/>
  <p:tag name="KSO_WM_TEMPLATE_INDEX" val="20194755"/>
  <p:tag name="KSO_WM_SLIDE_LAYOUT" val="a_f"/>
  <p:tag name="KSO_WM_SLIDE_LAYOUT_CNT" val="1_1"/>
</p:tagLst>
</file>

<file path=ppt/tags/tag1176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1177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1178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1179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80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7333_1*i*2"/>
  <p:tag name="KSO_WM_TEMPLATE_CATEGORY" val="diagram"/>
  <p:tag name="KSO_WM_TEMPLATE_INDEX" val="20217333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6064fc6c63194f0fbccd13a6a209efe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ef325c7c6295c63c1a2e107"/>
  <p:tag name="KSO_WM_CHIP_XID" val="5fd038d74d383dce341666dc"/>
  <p:tag name="KSO_WM_TEMPLATE_ASSEMBLE_XID" val="6065707d4054ed1e2fb8164c"/>
  <p:tag name="KSO_WM_TEMPLATE_ASSEMBLE_GROUPID" val="6065707d4054ed1e2fb8164c"/>
</p:tagLst>
</file>

<file path=ppt/tags/tag1182.xml><?xml version="1.0" encoding="utf-8"?>
<p:tagLst xmlns:p="http://schemas.openxmlformats.org/presentationml/2006/main">
  <p:tag name="KSO_WM_SLIDE_BK_DARK_LIGHT" val="2"/>
  <p:tag name="KSO_WM_SLIDE_BACKGROUND_TYPE" val="general"/>
  <p:tag name="KSO_WM_SLIDE_ID" val="diagram20217333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31*525"/>
  <p:tag name="KSO_WM_SLIDE_POSITION" val="14*0"/>
  <p:tag name="KSO_WM_TAG_VERSION" val="1.0"/>
  <p:tag name="KSO_WM_BEAUTIFY_FLAG" val="#wm#"/>
  <p:tag name="KSO_WM_TEMPLATE_CATEGORY" val="diagram"/>
  <p:tag name="KSO_WM_TEMPLATE_INDEX" val="20217333"/>
  <p:tag name="KSO_WM_SLIDE_LAYOUT" val="a_f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6:20:16&quot;,&quot;maxSize&quot;:{&quot;size1&quot;:57.899999999999999},&quot;minSize&quot;:{&quot;size1&quot;:42.399999999999999},&quot;normalSize&quot;:{&quot;size1&quot;:46.799999999999997},&quot;subLayout&quot;:[{&quot;id&quot;:&quot;2021-04-01T16:20:16&quot;,&quot;margin&quot;:{&quot;bottom&quot;:0.026000002399086952,&quot;left&quot;:4.1339998245239258,&quot;right&quot;:4.1317496299743652,&quot;top&quot;:5.0799999237060547},&quot;type&quot;:0},{&quot;id&quot;:&quot;2021-04-01T16:20:16&quot;,&quot;margin&quot;:{&quot;bottom&quot;:4.2329998016357422,&quot;left&quot;:4.1339998245239258,&quot;right&quot;:4.1317496299743652,&quot;top&quot;:0.81999999284744263},&quot;type&quot;:0}],&quot;type&quot;:0}"/>
  <p:tag name="KSO_WM_SLIDE_CAN_ADD_NAVIGATION" val="1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d038d74d383dce341666dc"/>
  <p:tag name="KSO_WM_CHIP_FILLPROP" val="[[{&quot;text_align&quot;:&quot;cb&quot;,&quot;text_direction&quot;:&quot;horizontal&quot;,&quot;support_big_font&quot;:true,&quot;picture_toward&quot;:0,&quot;picture_dockside&quot;:[],&quot;fill_id&quot;:&quot;927764497d3b4a21a3842aeaad3a6fb2&quot;,&quot;fill_align&quot;:&quot;cm&quot;,&quot;chip_types&quot;:[&quot;text&quot;,&quot;header&quot;]},{&quot;text_align&quot;:&quot;ct&quot;,&quot;text_direction&quot;:&quot;horizontal&quot;,&quot;support_big_font&quot;:false,&quot;picture_toward&quot;:0,&quot;picture_dockside&quot;:[],&quot;fill_id&quot;:&quot;06d7a8186c1b4495933661b3008afc16&quot;,&quot;fill_align&quot;:&quot;cm&quot;,&quot;chip_types&quot;:[&quot;text&quot;]}]]"/>
  <p:tag name="KSO_WM_CHIP_DECFILLPROP" val="[]"/>
  <p:tag name="KSO_WM_CHIP_GROUPID" val="5ef325c7c6295c63c1a2e107"/>
  <p:tag name="KSO_WM_SLIDE_SUPPORT_FEATURE_TYPE" val="0"/>
  <p:tag name="KSO_WM_TEMPLATE_ASSEMBLE_XID" val="6065707d4054ed1e2fb8164c"/>
  <p:tag name="KSO_WM_TEMPLATE_ASSEMBLE_GROUPID" val="6065707d4054ed1e2fb8164c"/>
</p:tagLst>
</file>

<file path=ppt/tags/tag1183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1184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1185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1186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1187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188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9345_1*f*1"/>
  <p:tag name="KSO_WM_TEMPLATE_CATEGORY" val="diagram"/>
  <p:tag name="KSO_WM_TEMPLATE_INDEX" val="20209345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20"/>
  <p:tag name="KSO_WM_UNIT_SHOW_EDIT_AREA_INDICATION" val="1"/>
  <p:tag name="KSO_WM_CHIP_GROUPID" val="5e6b05596848fb12bee65ac8"/>
  <p:tag name="KSO_WM_CHIP_XID" val="5e6b05596848fb12bee65aca"/>
  <p:tag name="KSO_WM_UNIT_DEC_AREA_ID" val="5384e76793b24466a5e71d1939b72f0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63f1d13dcc404ff49166f4903eafb1f8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60656e8c4054ed1e2fb7fb37"/>
  <p:tag name="KSO_WM_TEMPLATE_ASSEMBLE_GROUPID" val="60656e8c4054ed1e2fb7fb37"/>
</p:tagLst>
</file>

<file path=ppt/tags/tag1189.xml><?xml version="1.0" encoding="utf-8"?>
<p:tagLst xmlns:p="http://schemas.openxmlformats.org/presentationml/2006/main">
  <p:tag name="KSO_WM_SLIDE_BK_DARK_LIGHT" val="2"/>
  <p:tag name="KSO_WM_SLIDE_BACKGROUND_TYPE" val="general"/>
  <p:tag name="KSO_WM_SLIDE_ID" val="diagram20209345_1"/>
  <p:tag name="KSO_WM_TEMPLATE_SUBCATEGORY" val="21"/>
  <p:tag name="KSO_WM_SLIDE_TYPE" val="text"/>
  <p:tag name="KSO_WM_SLIDE_SUBTYPE" val="pureTxt"/>
  <p:tag name="KSO_WM_SLIDE_ITEM_CNT" val="0"/>
  <p:tag name="KSO_WM_SLIDE_INDEX" val="1"/>
  <p:tag name="KSO_WM_SLIDE_SIZE" val="756*331"/>
  <p:tag name="KSO_WM_SLIDE_POSITION" val="101*104"/>
  <p:tag name="KSO_WM_TAG_VERSION" val="1.0"/>
  <p:tag name="KSO_WM_BEAUTIFY_FLAG" val="#wm#"/>
  <p:tag name="KSO_WM_TEMPLATE_CATEGORY" val="diagram"/>
  <p:tag name="KSO_WM_TEMPLATE_INDEX" val="20209345"/>
  <p:tag name="KSO_WM_SLIDE_LAYOUT" val="f"/>
  <p:tag name="KSO_WM_SLIDE_LAYOUT_CNT" val="1"/>
  <p:tag name="KSO_WM_TEMPLATE_MASTER_TYPE" val="0"/>
  <p:tag name="KSO_WM_TEMPLATE_COLOR_TYPE" val="1"/>
  <p:tag name="KSO_WM_SLIDE_RATIO" val="1.777778"/>
  <p:tag name="KSO_WM_CHIP_INFOS" val="{&quot;type&quot;:0,&quot;layout_type&quot;:&quot;full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cm&quot;,&quot;text_direction&quot;:&quot;horizontal&quot;,&quot;support_big_font&quot;:true,&quot;picture_toward&quot;:0,&quot;picture_dockside&quot;:[],&quot;fill_id&quot;:&quot;c78fec7d9f4d442ca0ed700ee78be74c&quot;,&quot;fill_align&quot;:&quot;cm&quot;,&quot;chip_types&quot;:[&quot;header&quot;]}],[{&quot;text_align&quot;:&quot;lm&quot;,&quot;text_direction&quot;:&quot;horizontal&quot;,&quot;support_big_font&quot;:true,&quot;picture_toward&quot;:0,&quot;picture_dockside&quot;:[],&quot;fill_id&quot;:&quot;c78fec7d9f4d442ca0ed700ee78be74c&quot;,&quot;fill_align&quot;:&quot;cm&quot;,&quot;chip_types&quot;:[&quot;text&quot;]}]]"/>
  <p:tag name="KSO_WM_CHIP_XID" val="5eecbcf1a758c1ec0b708d3f"/>
  <p:tag name="KSO_WM_SLIDE_CAN_ADD_NAVIGATION" val="1"/>
  <p:tag name="KSO_WM_CHIP_DECFILLPROP" val="[]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05:47&quot;,&quot;maxSize&quot;:{&quot;size1&quot;:0},&quot;minSize&quot;:{&quot;size1&quot;:0},&quot;normalSize&quot;:{&quot;size1&quot;:0},&quot;subLayout&quot;:[{&quot;id&quot;:&quot;2021-04-01T15:05:47&quot;,&quot;type&quot;:0},{&quot;id&quot;:&quot;2021-04-01T15:05:47&quot;,&quot;margin&quot;:{&quot;bottom&quot;:6.3499999046325684,&quot;left&quot;:3.1747498512268066,&quot;right&quot;:3.1747498512268066,&quot;top&quot;:6.3499999046325684},&quot;type&quot;:0}],&quot;type&quot;:0}"/>
  <p:tag name="KSO_WM_CHIP_GROUPID" val="5eecbcf1a758c1ec0b708d3e"/>
  <p:tag name="KSO_WM_SLIDE_SUPPORT_FEATURE_TYPE" val="0"/>
  <p:tag name="KSO_WM_TEMPLATE_ASSEMBLE_XID" val="60656e8c4054ed1e2fb7fb37"/>
  <p:tag name="KSO_WM_TEMPLATE_ASSEMBLE_GROUPID" val="60656e8c4054ed1e2fb7fb37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90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f0aa55fa-d533-4233-bd52-2ea0f3054ef5}"/>
  <p:tag name="KSO_WM_UNIT_TYPE" val="i"/>
</p:tagLst>
</file>

<file path=ppt/tags/tag1191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1192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1193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1194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320eb9af-4c6c-47c4-a485-1abed984bd8e}"/>
  <p:tag name="KSO_WM_UNIT_TYPE" val="i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19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196.xml><?xml version="1.0" encoding="utf-8"?>
<p:tagLst xmlns:p="http://schemas.openxmlformats.org/presentationml/2006/main">
  <p:tag name="KSO_WM_SLIDE_BK_DARK_LIGHT" val=""/>
  <p:tag name="KSO_WM_SLIDE_BACKGROUND_TYPE" val="general"/>
</p:tagLst>
</file>

<file path=ppt/tags/tag1197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f0aa55fa-d533-4233-bd52-2ea0f3054ef5}"/>
  <p:tag name="KSO_WM_UNIT_TYPE" val="i"/>
</p:tagLst>
</file>

<file path=ppt/tags/tag1198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1199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00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1201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320eb9af-4c6c-47c4-a485-1abed984bd8e}"/>
  <p:tag name="KSO_WM_UNIT_TYPE" val="i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20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203.xml><?xml version="1.0" encoding="utf-8"?>
<p:tagLst xmlns:p="http://schemas.openxmlformats.org/presentationml/2006/main">
  <p:tag name="KSO_WM_SLIDE_BK_DARK_LIGHT" val=""/>
  <p:tag name="KSO_WM_SLIDE_BACKGROUND_TYPE" val="general"/>
</p:tagLst>
</file>

<file path=ppt/tags/tag1204.xml><?xml version="1.0" encoding="utf-8"?>
<p:tagLst xmlns:p="http://schemas.openxmlformats.org/presentationml/2006/main">
  <p:tag name="COMMONDATA" val="eyJoZGlkIjoiMTUyMDAzZjFjYzZhN2E4ZmFjNTJlYTRjNDIwNjNlZDUifQ==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9*i*1"/>
  <p:tag name="KSO_WM_UNIT_BK_DARK_LIGHT" val="2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0*i*1"/>
  <p:tag name="KSO_WM_UNIT_BK_DARK_LIGHT" val="2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y"/>
  <p:tag name="KSO_WM_UNIT_INDEX" val="7"/>
  <p:tag name="KSO_WM_UNIT_ID" val="_1*y*7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y"/>
  <p:tag name="KSO_WM_UNIT_INDEX" val="6"/>
  <p:tag name="KSO_WM_UNIT_ID" val="_1*y*6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y"/>
  <p:tag name="KSO_WM_UNIT_INDEX" val="5"/>
  <p:tag name="KSO_WM_UNIT_ID" val="_1*y*5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4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75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76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77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78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79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y"/>
  <p:tag name="KSO_WM_UNIT_INDEX" val="4"/>
  <p:tag name="KSO_WM_UNIT_ID" val="_1*y*4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81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82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83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</p:tagLst>
</file>

<file path=ppt/tags/tag184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85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86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87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88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89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y"/>
  <p:tag name="KSO_WM_UNIT_INDEX" val="2"/>
  <p:tag name="KSO_WM_UNIT_ID" val="_1*y*2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91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92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93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9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2"/>
  <p:tag name="KSO_WM_UNIT_LAYERLEVEL" val="1"/>
  <p:tag name="KSO_WM_TAG_VERSION" val="1.0"/>
  <p:tag name="KSO_WM_BEAUTIFY_FLAG" val="#wm#"/>
</p:tagLst>
</file>

<file path=ppt/tags/tag19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9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9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9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9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y"/>
  <p:tag name="KSO_WM_UNIT_INDEX" val="3"/>
  <p:tag name="KSO_WM_UNIT_ID" val="_1*y*3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0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0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0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0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0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0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2"/>
  <p:tag name="KSO_WM_UNIT_LAYERLEVEL" val="1"/>
  <p:tag name="KSO_WM_TAG_VERSION" val="1.0"/>
  <p:tag name="KSO_WM_BEAUTIFY_FLAG" val="#wm#"/>
</p:tagLst>
</file>

<file path=ppt/tags/tag20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0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0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y"/>
  <p:tag name="KSO_WM_UNIT_INDEX" val="1"/>
  <p:tag name="KSO_WM_UNIT_ID" val="_1*y*1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1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1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1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1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1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1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1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1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2"/>
  <p:tag name="KSO_WM_UNIT_LAYERLEVEL" val="1"/>
  <p:tag name="KSO_WM_TAG_VERSION" val="1.0"/>
  <p:tag name="KSO_WM_BEAUTIFY_FLAG" val="#wm#"/>
</p:tagLst>
</file>

<file path=ppt/tags/tag21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2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2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2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24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2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2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2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2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2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</p:tagLst>
</file>

<file path=ppt/tags/tag23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3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3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3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3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3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3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3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3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4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4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4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4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4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4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</p:tagLst>
</file>

<file path=ppt/tags/tag24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4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4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5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620"/>
</p:tagLst>
</file>

<file path=ppt/tags/tag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620"/>
</p:tagLst>
</file>

<file path=ppt/tags/tag2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57.xml><?xml version="1.0" encoding="utf-8"?>
<p:tagLst xmlns:p="http://schemas.openxmlformats.org/presentationml/2006/main">
  <p:tag name="KSO_WM_TEMPLATE_THUMBS_INDEX" val="1、4、7、8、9、10、11、12、13、14、15"/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2620"/>
</p:tagLst>
</file>

<file path=ppt/tags/tag2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y"/>
  <p:tag name="KSO_WM_UNIT_INDEX" val="8"/>
  <p:tag name="KSO_WM_UNIT_ID" val="_1*y*8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y"/>
  <p:tag name="KSO_WM_UNIT_INDEX" val="7"/>
  <p:tag name="KSO_WM_UNIT_ID" val="_1*y*7"/>
  <p:tag name="KSO_WM_UNIT_LAYERLEVEL" val="1"/>
  <p:tag name="KSO_WM_TAG_VERSION" val="1.0"/>
  <p:tag name="KSO_WM_BEAUTIFY_FLAG" val="#wm#"/>
</p:tagLst>
</file>

<file path=ppt/tags/tag2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y"/>
  <p:tag name="KSO_WM_UNIT_INDEX" val="6"/>
  <p:tag name="KSO_WM_UNIT_ID" val="_1*y*6"/>
  <p:tag name="KSO_WM_UNIT_LAYERLEVEL" val="1"/>
  <p:tag name="KSO_WM_TAG_VERSION" val="1.0"/>
  <p:tag name="KSO_WM_BEAUTIFY_FLAG" val="#wm#"/>
</p:tagLst>
</file>

<file path=ppt/tags/tag2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y"/>
  <p:tag name="KSO_WM_UNIT_INDEX" val="5"/>
  <p:tag name="KSO_WM_UNIT_ID" val="_1*y*5"/>
  <p:tag name="KSO_WM_UNIT_LAYERLEVEL" val="1"/>
  <p:tag name="KSO_WM_TAG_VERSION" val="1.0"/>
  <p:tag name="KSO_WM_BEAUTIFY_FLAG" val="#wm#"/>
</p:tagLst>
</file>

<file path=ppt/tags/tag2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y"/>
  <p:tag name="KSO_WM_UNIT_INDEX" val="4"/>
  <p:tag name="KSO_WM_UNIT_ID" val="_1*y*4"/>
  <p:tag name="KSO_WM_UNIT_LAYERLEVEL" val="1"/>
  <p:tag name="KSO_WM_TAG_VERSION" val="1.0"/>
  <p:tag name="KSO_WM_BEAUTIFY_FLAG" val="#wm#"/>
</p:tagLst>
</file>

<file path=ppt/tags/tag2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y"/>
  <p:tag name="KSO_WM_UNIT_INDEX" val="2"/>
  <p:tag name="KSO_WM_UNIT_ID" val="_1*y*2"/>
  <p:tag name="KSO_WM_UNIT_LAYERLEVEL" val="1"/>
  <p:tag name="KSO_WM_TAG_VERSION" val="1.0"/>
  <p:tag name="KSO_WM_BEAUTIFY_FLAG" val="#wm#"/>
</p:tagLst>
</file>

<file path=ppt/tags/tag2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y"/>
  <p:tag name="KSO_WM_UNIT_INDEX" val="3"/>
  <p:tag name="KSO_WM_UNIT_ID" val="_1*y*3"/>
  <p:tag name="KSO_WM_UNIT_LAYERLEVEL" val="1"/>
  <p:tag name="KSO_WM_TAG_VERSION" val="1.0"/>
  <p:tag name="KSO_WM_BEAUTIFY_FLAG" val="#wm#"/>
</p:tagLst>
</file>

<file path=ppt/tags/tag2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y"/>
  <p:tag name="KSO_WM_UNIT_INDEX" val="1"/>
  <p:tag name="KSO_WM_UNIT_ID" val="_1*y*1"/>
  <p:tag name="KSO_WM_UNIT_LAYERLEVEL" val="1"/>
  <p:tag name="KSO_WM_TAG_VERSION" val="1.0"/>
  <p:tag name="KSO_WM_BEAUTIFY_FLAG" val="#wm#"/>
</p:tagLst>
</file>

<file path=ppt/tags/tag2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y"/>
  <p:tag name="KSO_WM_UNIT_INDEX" val="8"/>
  <p:tag name="KSO_WM_UNIT_ID" val="_1*y*8"/>
  <p:tag name="KSO_WM_UNIT_LAYERLEVEL" val="1"/>
  <p:tag name="KSO_WM_TAG_VERSION" val="1.0"/>
  <p:tag name="KSO_WM_BEAUTIFY_FLAG" val="#wm#"/>
</p:tagLst>
</file>

<file path=ppt/tags/tag2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9*i*1"/>
  <p:tag name="KSO_WM_UNIT_BK_DARK_LIGHT" val="2"/>
  <p:tag name="KSO_WM_UNIT_LAYERLEVEL" val="1"/>
  <p:tag name="KSO_WM_TAG_VERSION" val="1.0"/>
  <p:tag name="KSO_WM_BEAUTIFY_FLAG" val="#wm#"/>
</p:tagLst>
</file>

<file path=ppt/tags/tag3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0*i*1"/>
  <p:tag name="KSO_WM_UNIT_BK_DARK_LIGHT" val="2"/>
  <p:tag name="KSO_WM_UNIT_LAYERLEVEL" val="1"/>
  <p:tag name="KSO_WM_TAG_VERSION" val="1.0"/>
  <p:tag name="KSO_WM_BEAUTIFY_FLAG" val="#wm#"/>
</p:tagLst>
</file>

<file path=ppt/tags/tag3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1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432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433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434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435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436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437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438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439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40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</p:tagLst>
</file>

<file path=ppt/tags/tag441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442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443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444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445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446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447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448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449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50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45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2"/>
  <p:tag name="KSO_WM_UNIT_LAYERLEVEL" val="1"/>
  <p:tag name="KSO_WM_TAG_VERSION" val="1.0"/>
  <p:tag name="KSO_WM_BEAUTIFY_FLAG" val="#wm#"/>
</p:tagLst>
</file>

<file path=ppt/tags/tag45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45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45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45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45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45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45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45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6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46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46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46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2"/>
  <p:tag name="KSO_WM_UNIT_LAYERLEVEL" val="1"/>
  <p:tag name="KSO_WM_TAG_VERSION" val="1.0"/>
  <p:tag name="KSO_WM_BEAUTIFY_FLAG" val="#wm#"/>
</p:tagLst>
</file>

<file path=ppt/tags/tag46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46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46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46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46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46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7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47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47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47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47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47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2"/>
  <p:tag name="KSO_WM_UNIT_LAYERLEVEL" val="1"/>
  <p:tag name="KSO_WM_TAG_VERSION" val="1.0"/>
  <p:tag name="KSO_WM_BEAUTIFY_FLAG" val="#wm#"/>
</p:tagLst>
</file>

<file path=ppt/tags/tag47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47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47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47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48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48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48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484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48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48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48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</p:tagLst>
</file>

<file path=ppt/tags/tag48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8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9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9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9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9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9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9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9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9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9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0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50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50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50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</p:tagLst>
</file>

<file path=ppt/tags/tag50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50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50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50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50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5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620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620"/>
</p:tagLst>
</file>

<file path=ppt/tags/tag5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14.xml><?xml version="1.0" encoding="utf-8"?>
<p:tagLst xmlns:p="http://schemas.openxmlformats.org/presentationml/2006/main">
  <p:tag name="KSO_WM_TEMPLATE_THUMBS_INDEX" val="1、4、7、8、9、10、11、12、13、14、15"/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2620"/>
</p:tagLst>
</file>

<file path=ppt/tags/tag5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y"/>
  <p:tag name="KSO_WM_UNIT_INDEX" val="7"/>
  <p:tag name="KSO_WM_UNIT_ID" val="_1*y*7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y"/>
  <p:tag name="KSO_WM_UNIT_INDEX" val="6"/>
  <p:tag name="KSO_WM_UNIT_ID" val="_1*y*6"/>
  <p:tag name="KSO_WM_UNIT_LAYERLEVEL" val="1"/>
  <p:tag name="KSO_WM_TAG_VERSION" val="1.0"/>
  <p:tag name="KSO_WM_BEAUTIFY_FLAG" val="#wm#"/>
</p:tagLst>
</file>

<file path=ppt/tags/tag5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y"/>
  <p:tag name="KSO_WM_UNIT_INDEX" val="5"/>
  <p:tag name="KSO_WM_UNIT_ID" val="_1*y*5"/>
  <p:tag name="KSO_WM_UNIT_LAYERLEVEL" val="1"/>
  <p:tag name="KSO_WM_TAG_VERSION" val="1.0"/>
  <p:tag name="KSO_WM_BEAUTIFY_FLAG" val="#wm#"/>
</p:tagLst>
</file>

<file path=ppt/tags/tag5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y"/>
  <p:tag name="KSO_WM_UNIT_INDEX" val="4"/>
  <p:tag name="KSO_WM_UNIT_ID" val="_1*y*4"/>
  <p:tag name="KSO_WM_UNIT_LAYERLEVEL" val="1"/>
  <p:tag name="KSO_WM_TAG_VERSION" val="1.0"/>
  <p:tag name="KSO_WM_BEAUTIFY_FLAG" val="#wm#"/>
</p:tagLst>
</file>

<file path=ppt/tags/tag5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y"/>
  <p:tag name="KSO_WM_UNIT_INDEX" val="2"/>
  <p:tag name="KSO_WM_UNIT_ID" val="_1*y*2"/>
  <p:tag name="KSO_WM_UNIT_LAYERLEVEL" val="1"/>
  <p:tag name="KSO_WM_TAG_VERSION" val="1.0"/>
  <p:tag name="KSO_WM_BEAUTIFY_FLAG" val="#wm#"/>
</p:tagLst>
</file>

<file path=ppt/tags/tag5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y"/>
  <p:tag name="KSO_WM_UNIT_INDEX" val="3"/>
  <p:tag name="KSO_WM_UNIT_ID" val="_1*y*3"/>
  <p:tag name="KSO_WM_UNIT_LAYERLEVEL" val="1"/>
  <p:tag name="KSO_WM_TAG_VERSION" val="1.0"/>
  <p:tag name="KSO_WM_BEAUTIFY_FLAG" val="#wm#"/>
</p:tagLst>
</file>

<file path=ppt/tags/tag5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y"/>
  <p:tag name="KSO_WM_UNIT_INDEX" val="1"/>
  <p:tag name="KSO_WM_UNIT_ID" val="_1*y*1"/>
  <p:tag name="KSO_WM_UNIT_LAYERLEVEL" val="1"/>
  <p:tag name="KSO_WM_TAG_VERSION" val="1.0"/>
  <p:tag name="KSO_WM_BEAUTIFY_FLAG" val="#wm#"/>
</p:tagLst>
</file>

<file path=ppt/tags/tag5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y"/>
  <p:tag name="KSO_WM_UNIT_INDEX" val="8"/>
  <p:tag name="KSO_WM_UNIT_ID" val="_1*y*8"/>
  <p:tag name="KSO_WM_UNIT_LAYERLEVEL" val="1"/>
  <p:tag name="KSO_WM_TAG_VERSION" val="1.0"/>
  <p:tag name="KSO_WM_BEAUTIFY_FLAG" val="#wm#"/>
</p:tagLst>
</file>

<file path=ppt/tags/tag5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9*i*1"/>
  <p:tag name="KSO_WM_UNIT_BK_DARK_LIGHT" val="2"/>
  <p:tag name="KSO_WM_UNIT_LAYERLEVEL" val="1"/>
  <p:tag name="KSO_WM_TAG_VERSION" val="1.0"/>
  <p:tag name="KSO_WM_BEAUTIFY_FLAG" val="#wm#"/>
</p:tagLst>
</file>

<file path=ppt/tags/tag6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0*i*1"/>
  <p:tag name="KSO_WM_UNIT_BK_DARK_LIGHT" val="2"/>
  <p:tag name="KSO_WM_UNIT_LAYERLEVEL" val="1"/>
  <p:tag name="KSO_WM_TAG_VERSION" val="1.0"/>
  <p:tag name="KSO_WM_BEAUTIFY_FLAG" val="#wm#"/>
</p:tagLst>
</file>

<file path=ppt/tags/tag6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88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689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90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691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692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693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694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695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696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697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</p:tagLst>
</file>

<file path=ppt/tags/tag698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699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00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01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02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03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04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05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06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07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0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2"/>
  <p:tag name="KSO_WM_UNIT_LAYERLEVEL" val="1"/>
  <p:tag name="KSO_WM_TAG_VERSION" val="1.0"/>
  <p:tag name="KSO_WM_BEAUTIFY_FLAG" val="#wm#"/>
</p:tagLst>
</file>

<file path=ppt/tags/tag70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1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71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71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71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71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71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71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71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71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71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2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2"/>
  <p:tag name="KSO_WM_UNIT_LAYERLEVEL" val="1"/>
  <p:tag name="KSO_WM_TAG_VERSION" val="1.0"/>
  <p:tag name="KSO_WM_BEAUTIFY_FLAG" val="#wm#"/>
</p:tagLst>
</file>

<file path=ppt/tags/tag72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72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72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72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72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72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72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72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72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3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73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73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2"/>
  <p:tag name="KSO_WM_UNIT_LAYERLEVEL" val="1"/>
  <p:tag name="KSO_WM_TAG_VERSION" val="1.0"/>
  <p:tag name="KSO_WM_BEAUTIFY_FLAG" val="#wm#"/>
</p:tagLst>
</file>

<file path=ppt/tags/tag73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734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73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73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73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73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73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4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74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74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74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74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</p:tagLst>
</file>

<file path=ppt/tags/tag74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74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74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74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74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5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75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75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75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75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75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75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75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75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75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6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</p:tagLst>
</file>

<file path=ppt/tags/tag76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76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76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76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76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7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620"/>
</p:tagLst>
</file>

<file path=ppt/tags/tag7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620"/>
</p:tagLst>
</file>

<file path=ppt/tags/tag7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71.xml><?xml version="1.0" encoding="utf-8"?>
<p:tagLst xmlns:p="http://schemas.openxmlformats.org/presentationml/2006/main">
  <p:tag name="KSO_WM_TEMPLATE_THUMBS_INDEX" val="1、4、7、8、9、10、11、12、13、14、15"/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2620"/>
</p:tagLst>
</file>

<file path=ppt/tags/tag772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73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74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75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76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77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1*i*1"/>
  <p:tag name="KSO_WM_UNIT_LAYERLEVEL" val="1"/>
  <p:tag name="KSO_WM_TAG_VERSION" val="1.0"/>
  <p:tag name="KSO_WM_BEAUTIFY_FLAG" val="#wm#"/>
</p:tagLst>
</file>

<file path=ppt/tags/tag8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1*i*3"/>
  <p:tag name="KSO_WM_UNIT_LAYERLEVEL" val="1"/>
  <p:tag name="KSO_WM_TAG_VERSION" val="1.0"/>
  <p:tag name="KSO_WM_BEAUTIFY_FLAG" val="#wm#"/>
</p:tagLst>
</file>

<file path=ppt/tags/tag8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1*i*2"/>
  <p:tag name="KSO_WM_UNIT_LAYERLEVEL" val="1"/>
  <p:tag name="KSO_WM_TAG_VERSION" val="1.0"/>
  <p:tag name="KSO_WM_BEAUTIFY_FLAG" val="#wm#"/>
</p:tagLst>
</file>

<file path=ppt/tags/tag857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58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59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60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61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62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63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3*i*0"/>
  <p:tag name="KSO_WM_UNIT_BK_DARK_LIGHT" val="2"/>
  <p:tag name="KSO_WM_UNIT_LAYERLEVEL" val="1"/>
  <p:tag name="KSO_WM_TAG_VERSION" val="1.0"/>
  <p:tag name="KSO_WM_BEAUTIFY_FLAG" val="#wm#"/>
</p:tagLst>
</file>

<file path=ppt/tags/tag864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865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866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867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868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869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70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87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4*i*0"/>
  <p:tag name="KSO_WM_UNIT_BK_DARK_LIGHT" val="2"/>
  <p:tag name="KSO_WM_UNIT_LAYERLEVEL" val="1"/>
  <p:tag name="KSO_WM_TAG_VERSION" val="1.0"/>
  <p:tag name="KSO_WM_BEAUTIFY_FLAG" val="#wm#"/>
</p:tagLst>
</file>

<file path=ppt/tags/tag87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87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87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87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87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87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87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87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5*i*0"/>
  <p:tag name="KSO_WM_UNIT_BK_DARK_LIGHT" val="2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8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88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88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88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88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88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88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88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88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6*i*0"/>
  <p:tag name="KSO_WM_UNIT_BK_DARK_LIGHT" val="2"/>
  <p:tag name="KSO_WM_UNIT_LAYERLEVEL" val="1"/>
  <p:tag name="KSO_WM_TAG_VERSION" val="1.0"/>
  <p:tag name="KSO_WM_BEAUTIFY_FLAG" val="#wm#"/>
</p:tagLst>
</file>

<file path=ppt/tags/tag88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9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89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89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89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894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89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89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89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</p:tagLst>
</file>

<file path=ppt/tags/tag89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89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0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90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90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90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90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90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90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90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90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8*i*0"/>
  <p:tag name="KSO_WM_UNIT_BK_DARK_LIGHT" val="2"/>
  <p:tag name="KSO_WM_UNIT_LAYERLEVEL" val="1"/>
  <p:tag name="KSO_WM_TAG_VERSION" val="1.0"/>
  <p:tag name="KSO_WM_BEAUTIFY_FLAG" val="#wm#"/>
</p:tagLst>
</file>

<file path=ppt/tags/tag90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1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91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91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91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91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91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9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313"/>
</p:tagLst>
</file>

<file path=ppt/tags/tag9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313"/>
</p:tagLst>
</file>

<file path=ppt/tags/tag9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21.xml><?xml version="1.0" encoding="utf-8"?>
<p:tagLst xmlns:p="http://schemas.openxmlformats.org/presentationml/2006/main">
  <p:tag name="KSO_WM_TEMPLATE_THUMBS_INDEX" val="1、4、7、9、12、15、17、18、19、20、21、24、28、31、35"/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4313"/>
</p:tagLst>
</file>

<file path=ppt/tags/tag92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620_1*a*1"/>
  <p:tag name="KSO_WM_TEMPLATE_CATEGORY" val="custom"/>
  <p:tag name="KSO_WM_TEMPLATE_INDEX" val="20202620"/>
  <p:tag name="KSO_WM_UNIT_LAYERLEVEL" val="1"/>
  <p:tag name="KSO_WM_TAG_VERSION" val="1.0"/>
  <p:tag name="KSO_WM_BEAUTIFY_FLAG" val="#wm#"/>
  <p:tag name="KSO_WM_UNIT_PRESET_TEXT" val="简约工作汇报"/>
</p:tagLst>
</file>

<file path=ppt/tags/tag92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3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2620_1*b*1"/>
  <p:tag name="KSO_WM_TEMPLATE_CATEGORY" val="custom"/>
  <p:tag name="KSO_WM_TEMPLATE_INDEX" val="20202620"/>
  <p:tag name="KSO_WM_UNIT_LAYERLEVEL" val="1"/>
  <p:tag name="KSO_WM_TAG_VERSION" val="1.0"/>
  <p:tag name="KSO_WM_BEAUTIFY_FLAG" val="#wm#"/>
  <p:tag name="KSO_WM_UNIT_PRESET_TEXT" val="单击此处添加副标题"/>
  <p:tag name="KSO_WM_UNIT_TEXT_FILL_FORE_SCHEMECOLOR_INDEX_BRIGHTNESS" val="0.25"/>
  <p:tag name="KSO_WM_UNIT_TEXT_FILL_FORE_SCHEMECOLOR_INDEX" val="13"/>
  <p:tag name="KSO_WM_UNIT_TEXT_FILL_TYPE" val="1"/>
</p:tagLst>
</file>

<file path=ppt/tags/tag924.xml><?xml version="1.0" encoding="utf-8"?>
<p:tagLst xmlns:p="http://schemas.openxmlformats.org/presentationml/2006/main">
  <p:tag name="TABLE_ENDDRAG_ORIGIN_RECT" val="193*30"/>
  <p:tag name="TABLE_ENDDRAG_RECT" val="467*510*193*30"/>
</p:tagLst>
</file>

<file path=ppt/tags/tag925.xml><?xml version="1.0" encoding="utf-8"?>
<p:tagLst xmlns:p="http://schemas.openxmlformats.org/presentationml/2006/main">
  <p:tag name="KSO_WM_TEMPLATE_THUMBS_INDEX" val="1、4、7、8、9、10、11、12、13、14、15"/>
  <p:tag name="KSO_WM_SLIDE_ID" val="custom20202620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EMPLATE_MASTER_THUMB_INDEX" val="12"/>
  <p:tag name="KSO_WM_TAG_VERSION" val="1.0"/>
  <p:tag name="KSO_WM_BEAUTIFY_FLAG" val="#wm#"/>
  <p:tag name="KSO_WM_TEMPLATE_CATEGORY" val="custom"/>
  <p:tag name="KSO_WM_TEMPLATE_INDEX" val="20202620"/>
  <p:tag name="KSO_WM_SLIDE_LAYOUT" val="a_b"/>
  <p:tag name="KSO_WM_SLIDE_LAYOUT_CNT" val="1_3"/>
</p:tagLst>
</file>

<file path=ppt/tags/tag926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927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928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929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30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931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9345_1*f*1"/>
  <p:tag name="KSO_WM_TEMPLATE_CATEGORY" val="diagram"/>
  <p:tag name="KSO_WM_TEMPLATE_INDEX" val="20209345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20"/>
  <p:tag name="KSO_WM_UNIT_SHOW_EDIT_AREA_INDICATION" val="1"/>
  <p:tag name="KSO_WM_CHIP_GROUPID" val="5e6b05596848fb12bee65ac8"/>
  <p:tag name="KSO_WM_CHIP_XID" val="5e6b05596848fb12bee65aca"/>
  <p:tag name="KSO_WM_UNIT_DEC_AREA_ID" val="5384e76793b24466a5e71d1939b72f0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63f1d13dcc404ff49166f4903eafb1f8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60656e8c4054ed1e2fb7fb37"/>
  <p:tag name="KSO_WM_TEMPLATE_ASSEMBLE_GROUPID" val="60656e8c4054ed1e2fb7fb37"/>
</p:tagLst>
</file>

<file path=ppt/tags/tag932.xml><?xml version="1.0" encoding="utf-8"?>
<p:tagLst xmlns:p="http://schemas.openxmlformats.org/presentationml/2006/main">
  <p:tag name="KSO_WM_SLIDE_BK_DARK_LIGHT" val="2"/>
  <p:tag name="KSO_WM_SLIDE_BACKGROUND_TYPE" val="general"/>
  <p:tag name="KSO_WM_SLIDE_ID" val="diagram20209345_1"/>
  <p:tag name="KSO_WM_TEMPLATE_SUBCATEGORY" val="21"/>
  <p:tag name="KSO_WM_SLIDE_TYPE" val="text"/>
  <p:tag name="KSO_WM_SLIDE_SUBTYPE" val="pureTxt"/>
  <p:tag name="KSO_WM_SLIDE_ITEM_CNT" val="0"/>
  <p:tag name="KSO_WM_SLIDE_INDEX" val="1"/>
  <p:tag name="KSO_WM_SLIDE_SIZE" val="756*331"/>
  <p:tag name="KSO_WM_SLIDE_POSITION" val="101*104"/>
  <p:tag name="KSO_WM_TAG_VERSION" val="1.0"/>
  <p:tag name="KSO_WM_BEAUTIFY_FLAG" val="#wm#"/>
  <p:tag name="KSO_WM_TEMPLATE_CATEGORY" val="diagram"/>
  <p:tag name="KSO_WM_TEMPLATE_INDEX" val="20209345"/>
  <p:tag name="KSO_WM_SLIDE_LAYOUT" val="f"/>
  <p:tag name="KSO_WM_SLIDE_LAYOUT_CNT" val="1"/>
  <p:tag name="KSO_WM_TEMPLATE_MASTER_TYPE" val="0"/>
  <p:tag name="KSO_WM_TEMPLATE_COLOR_TYPE" val="1"/>
  <p:tag name="KSO_WM_SLIDE_RATIO" val="1.777778"/>
  <p:tag name="KSO_WM_CHIP_INFOS" val="{&quot;type&quot;:0,&quot;layout_type&quot;:&quot;full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cm&quot;,&quot;text_direction&quot;:&quot;horizontal&quot;,&quot;support_big_font&quot;:true,&quot;picture_toward&quot;:0,&quot;picture_dockside&quot;:[],&quot;fill_id&quot;:&quot;c78fec7d9f4d442ca0ed700ee78be74c&quot;,&quot;fill_align&quot;:&quot;cm&quot;,&quot;chip_types&quot;:[&quot;header&quot;]}],[{&quot;text_align&quot;:&quot;lm&quot;,&quot;text_direction&quot;:&quot;horizontal&quot;,&quot;support_big_font&quot;:true,&quot;picture_toward&quot;:0,&quot;picture_dockside&quot;:[],&quot;fill_id&quot;:&quot;c78fec7d9f4d442ca0ed700ee78be74c&quot;,&quot;fill_align&quot;:&quot;cm&quot;,&quot;chip_types&quot;:[&quot;text&quot;]}]]"/>
  <p:tag name="KSO_WM_CHIP_XID" val="5eecbcf1a758c1ec0b708d3f"/>
  <p:tag name="KSO_WM_SLIDE_CAN_ADD_NAVIGATION" val="1"/>
  <p:tag name="KSO_WM_CHIP_DECFILLPROP" val="[]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05:47&quot;,&quot;maxSize&quot;:{&quot;size1&quot;:0},&quot;minSize&quot;:{&quot;size1&quot;:0},&quot;normalSize&quot;:{&quot;size1&quot;:0},&quot;subLayout&quot;:[{&quot;id&quot;:&quot;2021-04-01T15:05:47&quot;,&quot;type&quot;:0},{&quot;id&quot;:&quot;2021-04-01T15:05:47&quot;,&quot;margin&quot;:{&quot;bottom&quot;:6.3499999046325684,&quot;left&quot;:3.1747498512268066,&quot;right&quot;:3.1747498512268066,&quot;top&quot;:6.3499999046325684},&quot;type&quot;:0}],&quot;type&quot;:0}"/>
  <p:tag name="KSO_WM_CHIP_GROUPID" val="5eecbcf1a758c1ec0b708d3e"/>
  <p:tag name="KSO_WM_SLIDE_SUPPORT_FEATURE_TYPE" val="0"/>
  <p:tag name="KSO_WM_TEMPLATE_ASSEMBLE_XID" val="60656e8c4054ed1e2fb7fb37"/>
  <p:tag name="KSO_WM_TEMPLATE_ASSEMBLE_GROUPID" val="60656e8c4054ed1e2fb7fb37"/>
</p:tagLst>
</file>

<file path=ppt/tags/tag933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934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935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936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937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938.xml><?xml version="1.0" encoding="utf-8"?>
<p:tagLst xmlns:p="http://schemas.openxmlformats.org/presentationml/2006/main">
  <p:tag name="KSO_WM_SLIDE_BK_DARK_LIGHT" val="2"/>
  <p:tag name="KSO_WM_SLIDE_BACKGROUND_TYPE" val="general"/>
  <p:tag name="KSO_WM_SLIDE_ID" val="diagram20209345_1"/>
  <p:tag name="KSO_WM_TEMPLATE_SUBCATEGORY" val="21"/>
  <p:tag name="KSO_WM_SLIDE_TYPE" val="text"/>
  <p:tag name="KSO_WM_SLIDE_SUBTYPE" val="pureTxt"/>
  <p:tag name="KSO_WM_SLIDE_ITEM_CNT" val="0"/>
  <p:tag name="KSO_WM_SLIDE_INDEX" val="1"/>
  <p:tag name="KSO_WM_SLIDE_SIZE" val="756*331"/>
  <p:tag name="KSO_WM_SLIDE_POSITION" val="101*104"/>
  <p:tag name="KSO_WM_TAG_VERSION" val="1.0"/>
  <p:tag name="KSO_WM_BEAUTIFY_FLAG" val="#wm#"/>
  <p:tag name="KSO_WM_TEMPLATE_CATEGORY" val="diagram"/>
  <p:tag name="KSO_WM_TEMPLATE_INDEX" val="20209345"/>
  <p:tag name="KSO_WM_SLIDE_LAYOUT" val="f"/>
  <p:tag name="KSO_WM_SLIDE_LAYOUT_CNT" val="1"/>
  <p:tag name="KSO_WM_TEMPLATE_MASTER_TYPE" val="0"/>
  <p:tag name="KSO_WM_TEMPLATE_COLOR_TYPE" val="1"/>
  <p:tag name="KSO_WM_SLIDE_RATIO" val="1.777778"/>
  <p:tag name="KSO_WM_CHIP_INFOS" val="{&quot;type&quot;:0,&quot;layout_type&quot;:&quot;full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cm&quot;,&quot;text_direction&quot;:&quot;horizontal&quot;,&quot;support_big_font&quot;:true,&quot;picture_toward&quot;:0,&quot;picture_dockside&quot;:[],&quot;fill_id&quot;:&quot;c78fec7d9f4d442ca0ed700ee78be74c&quot;,&quot;fill_align&quot;:&quot;cm&quot;,&quot;chip_types&quot;:[&quot;header&quot;]}],[{&quot;text_align&quot;:&quot;lm&quot;,&quot;text_direction&quot;:&quot;horizontal&quot;,&quot;support_big_font&quot;:true,&quot;picture_toward&quot;:0,&quot;picture_dockside&quot;:[],&quot;fill_id&quot;:&quot;c78fec7d9f4d442ca0ed700ee78be74c&quot;,&quot;fill_align&quot;:&quot;cm&quot;,&quot;chip_types&quot;:[&quot;text&quot;]}]]"/>
  <p:tag name="KSO_WM_CHIP_XID" val="5eecbcf1a758c1ec0b708d3f"/>
  <p:tag name="KSO_WM_SLIDE_CAN_ADD_NAVIGATION" val="1"/>
  <p:tag name="KSO_WM_CHIP_DECFILLPROP" val="[]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05:47&quot;,&quot;maxSize&quot;:{&quot;size1&quot;:0},&quot;minSize&quot;:{&quot;size1&quot;:0},&quot;normalSize&quot;:{&quot;size1&quot;:0},&quot;subLayout&quot;:[{&quot;id&quot;:&quot;2021-04-01T15:05:47&quot;,&quot;type&quot;:0},{&quot;id&quot;:&quot;2021-04-01T15:05:47&quot;,&quot;margin&quot;:{&quot;bottom&quot;:6.3499999046325684,&quot;left&quot;:3.1747498512268066,&quot;right&quot;:3.1747498512268066,&quot;top&quot;:6.3499999046325684},&quot;type&quot;:0}],&quot;type&quot;:0}"/>
  <p:tag name="KSO_WM_CHIP_GROUPID" val="5eecbcf1a758c1ec0b708d3e"/>
  <p:tag name="KSO_WM_SLIDE_SUPPORT_FEATURE_TYPE" val="0"/>
  <p:tag name="KSO_WM_TEMPLATE_ASSEMBLE_XID" val="60656e8c4054ed1e2fb7fb37"/>
  <p:tag name="KSO_WM_TEMPLATE_ASSEMBLE_GROUPID" val="60656e8c4054ed1e2fb7fb37"/>
</p:tagLst>
</file>

<file path=ppt/tags/tag939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40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941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942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943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944.xml><?xml version="1.0" encoding="utf-8"?>
<p:tagLst xmlns:p="http://schemas.openxmlformats.org/presentationml/2006/main">
  <p:tag name="KSO_WM_SLIDE_BK_DARK_LIGHT" val="2"/>
  <p:tag name="KSO_WM_SLIDE_BACKGROUND_TYPE" val="general"/>
  <p:tag name="KSO_WM_SLIDE_ID" val="diagram20209345_1"/>
  <p:tag name="KSO_WM_TEMPLATE_SUBCATEGORY" val="21"/>
  <p:tag name="KSO_WM_SLIDE_TYPE" val="text"/>
  <p:tag name="KSO_WM_SLIDE_SUBTYPE" val="pureTxt"/>
  <p:tag name="KSO_WM_SLIDE_ITEM_CNT" val="0"/>
  <p:tag name="KSO_WM_SLIDE_INDEX" val="1"/>
  <p:tag name="KSO_WM_SLIDE_SIZE" val="756*331"/>
  <p:tag name="KSO_WM_SLIDE_POSITION" val="101*104"/>
  <p:tag name="KSO_WM_TAG_VERSION" val="1.0"/>
  <p:tag name="KSO_WM_BEAUTIFY_FLAG" val="#wm#"/>
  <p:tag name="KSO_WM_TEMPLATE_CATEGORY" val="diagram"/>
  <p:tag name="KSO_WM_TEMPLATE_INDEX" val="20209345"/>
  <p:tag name="KSO_WM_SLIDE_LAYOUT" val="f"/>
  <p:tag name="KSO_WM_SLIDE_LAYOUT_CNT" val="1"/>
  <p:tag name="KSO_WM_TEMPLATE_MASTER_TYPE" val="0"/>
  <p:tag name="KSO_WM_TEMPLATE_COLOR_TYPE" val="1"/>
  <p:tag name="KSO_WM_SLIDE_RATIO" val="1.777778"/>
  <p:tag name="KSO_WM_CHIP_INFOS" val="{&quot;type&quot;:0,&quot;layout_type&quot;:&quot;full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cm&quot;,&quot;text_direction&quot;:&quot;horizontal&quot;,&quot;support_big_font&quot;:true,&quot;picture_toward&quot;:0,&quot;picture_dockside&quot;:[],&quot;fill_id&quot;:&quot;c78fec7d9f4d442ca0ed700ee78be74c&quot;,&quot;fill_align&quot;:&quot;cm&quot;,&quot;chip_types&quot;:[&quot;header&quot;]}],[{&quot;text_align&quot;:&quot;lm&quot;,&quot;text_direction&quot;:&quot;horizontal&quot;,&quot;support_big_font&quot;:true,&quot;picture_toward&quot;:0,&quot;picture_dockside&quot;:[],&quot;fill_id&quot;:&quot;c78fec7d9f4d442ca0ed700ee78be74c&quot;,&quot;fill_align&quot;:&quot;cm&quot;,&quot;chip_types&quot;:[&quot;text&quot;]}]]"/>
  <p:tag name="KSO_WM_CHIP_XID" val="5eecbcf1a758c1ec0b708d3f"/>
  <p:tag name="KSO_WM_SLIDE_CAN_ADD_NAVIGATION" val="1"/>
  <p:tag name="KSO_WM_CHIP_DECFILLPROP" val="[]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05:47&quot;,&quot;maxSize&quot;:{&quot;size1&quot;:0},&quot;minSize&quot;:{&quot;size1&quot;:0},&quot;normalSize&quot;:{&quot;size1&quot;:0},&quot;subLayout&quot;:[{&quot;id&quot;:&quot;2021-04-01T15:05:47&quot;,&quot;type&quot;:0},{&quot;id&quot;:&quot;2021-04-01T15:05:47&quot;,&quot;margin&quot;:{&quot;bottom&quot;:6.3499999046325684,&quot;left&quot;:3.1747498512268066,&quot;right&quot;:3.1747498512268066,&quot;top&quot;:6.3499999046325684},&quot;type&quot;:0}],&quot;type&quot;:0}"/>
  <p:tag name="KSO_WM_CHIP_GROUPID" val="5eecbcf1a758c1ec0b708d3e"/>
  <p:tag name="KSO_WM_SLIDE_SUPPORT_FEATURE_TYPE" val="0"/>
  <p:tag name="KSO_WM_TEMPLATE_ASSEMBLE_XID" val="60656e8c4054ed1e2fb7fb37"/>
  <p:tag name="KSO_WM_TEMPLATE_ASSEMBLE_GROUPID" val="60656e8c4054ed1e2fb7fb37"/>
</p:tagLst>
</file>

<file path=ppt/tags/tag945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0f2c161c-cc9c-4918-b2a3-4c2da5d30265}"/>
  <p:tag name="KSO_WM_UNIT_TYPE" val="i"/>
</p:tagLst>
</file>

<file path=ppt/tags/tag946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947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948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949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7575b8ac-5a30-4569-8c9c-b42947783333}"/>
  <p:tag name="KSO_WM_UNIT_TYPE" val="i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50.xml><?xml version="1.0" encoding="utf-8"?>
<p:tagLst xmlns:p="http://schemas.openxmlformats.org/presentationml/2006/main">
  <p:tag name="KSO_WM_SLIDE_BK_DARK_LIGHT" val=""/>
  <p:tag name="KSO_WM_SLIDE_BACKGROUND_TYPE" val="general"/>
</p:tagLst>
</file>

<file path=ppt/tags/tag951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952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953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954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955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956.xml><?xml version="1.0" encoding="utf-8"?>
<p:tagLst xmlns:p="http://schemas.openxmlformats.org/presentationml/2006/main">
  <p:tag name="KSO_WM_SLIDE_BK_DARK_LIGHT" val=""/>
  <p:tag name="KSO_WM_SLIDE_BACKGROUND_TYPE" val="general"/>
  <p:tag name="KSO_WM_SLIDE_ID" val="diagram20203671_1"/>
  <p:tag name="KSO_WM_TEMPLATE_SUBCATEGORY" val="0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895*464"/>
  <p:tag name="KSO_WM_SLIDE_POSITION" val="32*36"/>
  <p:tag name="KSO_WM_TAG_VERSION" val="1.0"/>
  <p:tag name="KSO_WM_BEAUTIFY_FLAG" val="#wm#"/>
  <p:tag name="KSO_WM_TEMPLATE_CATEGORY" val="diagram"/>
  <p:tag name="KSO_WM_TEMPLATE_INDEX" val="20203671"/>
  <p:tag name="KSO_WM_SLIDE_LAYOUT" val="a_f"/>
  <p:tag name="KSO_WM_SLIDE_LAYOUT_CNT" val="1_1"/>
</p:tagLst>
</file>

<file path=ppt/tags/tag957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958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959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60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961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962.xml><?xml version="1.0" encoding="utf-8"?>
<p:tagLst xmlns:p="http://schemas.openxmlformats.org/presentationml/2006/main">
  <p:tag name="KSO_WM_UNIT_NOCLEAR" val="0"/>
  <p:tag name="KSO_WM_UNIT_VALUE" val="114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3671_1*f*1"/>
  <p:tag name="KSO_WM_TEMPLATE_CATEGORY" val="diagram"/>
  <p:tag name="KSO_WM_TEMPLATE_INDEX" val="20203671"/>
  <p:tag name="KSO_WM_UNIT_LAYERLEVEL" val="1"/>
  <p:tag name="KSO_WM_TAG_VERSION" val="1.0"/>
  <p:tag name="KSO_WM_BEAUTIFY_FLAG" val="#wm#"/>
  <p:tag name="KSO_WM_UNIT_PRESET_TEXT" val="单击此处添加文本具体内容，简明扼要地阐述你的观点。&#13;单击此处添加文本具体内容，简明扼要地阐述你的观点。&#13;单击此处添加文本具体内容，简明扼要地阐述你的观点。&#13;单击此处添加文本具体内容，简明扼要地阐述你的观点。&#13;单击此处添加文本具体内容，简明扼要地阐述你的观点。"/>
  <p:tag name="KSO_WM_UNIT_SUBTYPE" val="a"/>
  <p:tag name="KSO_WM_UNIT_TEXT_FILL_FORE_SCHEMECOLOR_INDEX_BRIGHTNESS" val="0.15"/>
  <p:tag name="KSO_WM_UNIT_TEXT_FILL_FORE_SCHEMECOLOR_INDEX" val="13"/>
  <p:tag name="KSO_WM_UNIT_TEXT_FILL_TYPE" val="1"/>
</p:tagLst>
</file>

<file path=ppt/tags/tag963.xml><?xml version="1.0" encoding="utf-8"?>
<p:tagLst xmlns:p="http://schemas.openxmlformats.org/presentationml/2006/main">
  <p:tag name="KSO_WM_SLIDE_BK_DARK_LIGHT" val=""/>
  <p:tag name="KSO_WM_SLIDE_BACKGROUND_TYPE" val="general"/>
  <p:tag name="KSO_WM_SLIDE_ID" val="diagram20203671_1"/>
  <p:tag name="KSO_WM_TEMPLATE_SUBCATEGORY" val="0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895*464"/>
  <p:tag name="KSO_WM_SLIDE_POSITION" val="32*36"/>
  <p:tag name="KSO_WM_TAG_VERSION" val="1.0"/>
  <p:tag name="KSO_WM_BEAUTIFY_FLAG" val="#wm#"/>
  <p:tag name="KSO_WM_TEMPLATE_CATEGORY" val="diagram"/>
  <p:tag name="KSO_WM_TEMPLATE_INDEX" val="20203671"/>
  <p:tag name="KSO_WM_SLIDE_LAYOUT" val="a_f"/>
  <p:tag name="KSO_WM_SLIDE_LAYOUT_CNT" val="1_1"/>
</p:tagLst>
</file>

<file path=ppt/tags/tag964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c5c4763d-19a5-445e-b34c-f52d98e5c6a9}"/>
  <p:tag name="KSO_WM_UNIT_TYPE" val="i"/>
</p:tagLst>
</file>

<file path=ppt/tags/tag965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966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967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968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e5951086-b900-4ed9-b5c5-70afcd5491db}"/>
  <p:tag name="KSO_WM_UNIT_TYPE" val="i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969.xml><?xml version="1.0" encoding="utf-8"?>
<p:tagLst xmlns:p="http://schemas.openxmlformats.org/presentationml/2006/main">
  <p:tag name="KSO_WM_SLIDE_BK_DARK_LIGHT" val=""/>
  <p:tag name="KSO_WM_SLIDE_BACKGROUND_TYPE" val="general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70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687c6234-3908-4cdb-9a8e-b82055fcc545}"/>
  <p:tag name="KSO_WM_UNIT_TYPE" val="i"/>
</p:tagLst>
</file>

<file path=ppt/tags/tag971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972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973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974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1064dab6-6fe4-4a35-b2c3-e965657ee67d}"/>
  <p:tag name="KSO_WM_UNIT_TYPE" val="i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97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976.xml><?xml version="1.0" encoding="utf-8"?>
<p:tagLst xmlns:p="http://schemas.openxmlformats.org/presentationml/2006/main">
  <p:tag name="KSO_WM_SLIDE_BK_DARK_LIGHT" val=""/>
  <p:tag name="KSO_WM_SLIDE_BACKGROUND_TYPE" val="general"/>
</p:tagLst>
</file>

<file path=ppt/tags/tag97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UNIT_TYPE" val="i"/>
</p:tagLst>
</file>

<file path=ppt/tags/tag97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97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8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98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UNIT_TYPE" val="i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9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7133_1*i*2"/>
  <p:tag name="KSO_WM_TEMPLATE_CATEGORY" val="diagram"/>
  <p:tag name="KSO_WM_TEMPLATE_INDEX" val="20217133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b9171e330b4d4b75a3109fe53261697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f31095f9c36e2348c3ef645"/>
  <p:tag name="KSO_WM_CHIP_XID" val="5fa36d539babe8ec16f203f1"/>
  <p:tag name="KSO_WM_TEMPLATE_ASSEMBLE_XID" val="6130c4e1c26b0a66a1c57d26"/>
  <p:tag name="KSO_WM_TEMPLATE_ASSEMBLE_GROUPID" val="6130c4e1c26b0a66a1c57d26"/>
</p:tagLst>
</file>

<file path=ppt/tags/tag9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7133_1*i*3"/>
  <p:tag name="KSO_WM_TEMPLATE_CATEGORY" val="diagram"/>
  <p:tag name="KSO_WM_TEMPLATE_INDEX" val="20217133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791dc453c7ec463cbbb76f2023c9ee68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f31095f9c36e2348c3ef645"/>
  <p:tag name="KSO_WM_CHIP_XID" val="5fa36d539babe8ec16f203f1"/>
  <p:tag name="KSO_WM_TEMPLATE_ASSEMBLE_XID" val="6130c4e1c26b0a66a1c57d26"/>
  <p:tag name="KSO_WM_TEMPLATE_ASSEMBLE_GROUPID" val="6130c4e1c26b0a66a1c57d26"/>
</p:tagLst>
</file>

<file path=ppt/tags/tag9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7133_1*i*4"/>
  <p:tag name="KSO_WM_TEMPLATE_CATEGORY" val="diagram"/>
  <p:tag name="KSO_WM_TEMPLATE_INDEX" val="20217133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120087fc6dd54088a9239f66b371b2c7"/>
  <p:tag name="KSO_WM_UNIT_DECORATE_INFO" val="{&quot;ReferentInfo&quot;:{&quot;Id&quot;:&quot;slide&quot;,&quot;X&quot;:{&quot;Pos&quot;:1},&quot;Y&quot;:{&quot;Pos&quot;:2}},&quot;DecorateInfoX&quot;:{&quot;Pos&quot;:2,&quot;IsAbs&quot;:false},&quot;DecorateInfoY&quot;:{&quot;Pos&quot;:2,&quot;IsAbs&quot;:false},&quot;DecorateInfoW&quot;:{&quot;IsAbs&quot;:false},&quot;DecorateInfoH&quot;:{&quot;IsAbs&quot;:false},&quot;whChangeMode&quot;:1}"/>
  <p:tag name="KSO_WM_CHIP_GROUPID" val="5f31095f9c36e2348c3ef645"/>
  <p:tag name="KSO_WM_CHIP_XID" val="5fa36d539babe8ec16f203f1"/>
  <p:tag name="KSO_WM_TEMPLATE_ASSEMBLE_XID" val="6130c4e1c26b0a66a1c57d26"/>
  <p:tag name="KSO_WM_TEMPLATE_ASSEMBLE_GROUPID" val="6130c4e1c26b0a66a1c57d26"/>
</p:tagLst>
</file>

<file path=ppt/tags/tag9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7133_1*i*5"/>
  <p:tag name="KSO_WM_TEMPLATE_CATEGORY" val="diagram"/>
  <p:tag name="KSO_WM_TEMPLATE_INDEX" val="20217133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d92f92e2eae74a15884aa942342f2c7e"/>
  <p:tag name="KSO_WM_UNIT_DECORATE_INFO" val="{&quot;ReferentInfo&quot;:{&quot;Id&quot;:&quot;slide&quot;,&quot;X&quot;:{&quot;Pos&quot;:1},&quot;Y&quot;:{&quot;Pos&quot;:2}},&quot;DecorateInfoX&quot;:{&quot;Pos&quot;:2,&quot;IsAbs&quot;:true},&quot;DecorateInfoY&quot;:{&quot;Pos&quot;:2,&quot;IsAbs&quot;:true},&quot;DecorateInfoW&quot;:{&quot;IsAbs&quot;:false},&quot;DecorateInfoH&quot;:{&quot;IsAbs&quot;:false},&quot;whChangeMode&quot;:1}"/>
  <p:tag name="KSO_WM_CHIP_GROUPID" val="5f31095f9c36e2348c3ef645"/>
  <p:tag name="KSO_WM_CHIP_XID" val="5fa36d539babe8ec16f203f1"/>
  <p:tag name="KSO_WM_TEMPLATE_ASSEMBLE_XID" val="6130c4e1c26b0a66a1c57d26"/>
  <p:tag name="KSO_WM_TEMPLATE_ASSEMBLE_GROUPID" val="6130c4e1c26b0a66a1c57d26"/>
</p:tagLst>
</file>

<file path=ppt/tags/tag986.xml><?xml version="1.0" encoding="utf-8"?>
<p:tagLst xmlns:p="http://schemas.openxmlformats.org/presentationml/2006/main">
  <p:tag name="KSO_WM_SLIDE_BK_DARK_LIGHT" val="2"/>
  <p:tag name="KSO_WM_SLIDE_BACKGROUND_TYPE" val="leftRight"/>
  <p:tag name="KSO_WM_SLIDE_ID" val="diagram20217133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12*540"/>
  <p:tag name="KSO_WM_SLIDE_POSITION" val="48*0"/>
  <p:tag name="KSO_WM_TAG_VERSION" val="1.0"/>
  <p:tag name="KSO_WM_BEAUTIFY_FLAG" val="#wm#"/>
  <p:tag name="KSO_WM_TEMPLATE_CATEGORY" val="diagram"/>
  <p:tag name="KSO_WM_TEMPLATE_INDEX" val="20217133"/>
  <p:tag name="KSO_WM_SLIDE_LAYOUT" val="a_f"/>
  <p:tag name="KSO_WM_SLIDE_LAYOUT_CNT" val="1_1"/>
  <p:tag name="KSO_WM_SLIDE_LAYOUT_INFO" val="{&quot;direction&quot;:1,&quot;id&quot;:&quot;2021-09-02T20:34:45&quot;,&quot;maxSize&quot;:{&quot;size1&quot;:48.700000000000003},&quot;minSize&quot;:{&quot;size1&quot;:48.700000000000003},&quot;normalSize&quot;:{&quot;size1&quot;:48.700000000000003},&quot;subLayout&quot;:[{&quot;id&quot;:&quot;2021-09-02T20:34:45&quot;,&quot;margin&quot;:{&quot;bottom&quot;:5.5029997825622559,&quot;left&quot;:2.2222499847412109,&quot;right&quot;:2.2222499847412109,&quot;top&quot;:5.5029997825622559},&quot;type&quot;:0},{&quot;backgroundInfo&quot;:[{&quot;bottom&quot;:0,&quot;bottomAbs&quot;:false,&quot;left&quot;:0,&quot;leftAbs&quot;:false,&quot;right&quot;:0,&quot;rightAbs&quot;:false,&quot;top&quot;:0,&quot;topAbs&quot;:false,&quot;type&quot;:&quot;leftRight&quot;}],&quot;id&quot;:&quot;2021-09-02T20:34:45&quot;,&quot;margin&quot;:{&quot;bottom&quot;:2.5399999618530273,&quot;left&quot;:1.9244999885559082,&quot;right&quot;:1.9049999713897705,&quot;top&quot;:2.5399999618530273},&quot;type&quot;:0}],&quot;type&quot;:0}"/>
  <p:tag name="KSO_WM_SLIDE_BACKGROUND" val="[&quot;leftRight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a36d539babe8ec16f203f1"/>
  <p:tag name="KSO_WM_CHIP_FILLPROP" val="[[{&quot;text_align&quot;:&quot;lm&quot;,&quot;text_direction&quot;:&quot;horizontal&quot;,&quot;support_big_font&quot;:true,&quot;fill_id&quot;:&quot;f9dfab74f94a4bb584c528b40b4cf250&quot;,&quot;fill_align&quot;:&quot;cm&quot;,&quot;chip_types&quot;:[&quot;text&quot;,&quot;header&quot;]},{&quot;text_align&quot;:&quot;lm&quot;,&quot;text_direction&quot;:&quot;horizontal&quot;,&quot;support_features&quot;:[&quot;collage&quot;,&quot;carousel&quot;],&quot;support_big_font&quot;:true,&quot;fill_id&quot;:&quot;e040e35873354f818e744026b452954f&quot;,&quot;fill_align&quot;:&quot;cm&quot;,&quot;chip_types&quot;:[&quot;diagram&quot;,&quot;text&quot;,&quot;picture&quot;,&quot;table&quot;,&quot;video&quot;]}]]"/>
  <p:tag name="KSO_WM_CHIP_DECFILLPROP" val="[]"/>
  <p:tag name="KSO_WM_CHIP_GROUPID" val="5f31095f9c36e2348c3ef645"/>
  <p:tag name="KSO_WM_SLIDE_SUPPORT_FEATURE_TYPE" val="0"/>
  <p:tag name="KSO_WM_TEMPLATE_ASSEMBLE_XID" val="6130c4e1c26b0a66a1c57d26"/>
  <p:tag name="KSO_WM_TEMPLATE_ASSEMBLE_GROUPID" val="6130c4e1c26b0a66a1c57d26"/>
</p:tagLst>
</file>

<file path=ppt/tags/tag987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988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989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90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991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992.xml><?xml version="1.0" encoding="utf-8"?>
<p:tagLst xmlns:p="http://schemas.openxmlformats.org/presentationml/2006/main">
  <p:tag name="KSO_WM_SLIDE_BK_DARK_LIGHT" val="2"/>
  <p:tag name="KSO_WM_SLIDE_BACKGROUND_TYPE" val="general"/>
  <p:tag name="KSO_WM_SLIDE_ID" val="diagram20217114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7114"/>
  <p:tag name="KSO_WM_SLIDE_LAYOUT" val="a_b_f"/>
  <p:tag name="KSO_WM_SLIDE_LAYOUT_CNT" val="1_1_1"/>
  <p:tag name="KSO_WM_TEMPLATE_THUMBS_INDEX" val="1、4、7、12、13、14、15、16、17、18、20、24、25、28、33、36、40、43、44"/>
  <p:tag name="KSO_WM_SLIDE_SIZE" val="888*468"/>
  <p:tag name="KSO_WM_SLIDE_POSITION" val="36*36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6:16:46&quot;,&quot;maxSize&quot;:{&quot;size1&quot;:33.299598405039347},&quot;minSize&quot;:{&quot;size1&quot;:24.599598405039352},&quot;normalSize&quot;:{&quot;size1&quot;:33.299413219854166},&quot;subLayout&quot;:[{&quot;id&quot;:&quot;2021-04-01T16:16:46&quot;,&quot;margin&quot;:{&quot;bottom&quot;:0.026000002399086952,&quot;left&quot;:3.4927496910095215,&quot;right&quot;:3.4927496910095215,&quot;top&quot;:2.5399999618530273},&quot;type&quot;:0},{&quot;id&quot;:&quot;2021-04-01T16:16:46&quot;,&quot;margin&quot;:{&quot;bottom&quot;:2.5399999618530273,&quot;left&quot;:3.4927496910095215,&quot;right&quot;:3.4927496910095215,&quot;top&quot;:0.81999999284744263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c5e83f310219e61717cdf3"/>
  <p:tag name="KSO_WM_CHIP_FILLPROP" val="[[{&quot;text_align&quot;:&quot;cm&quot;,&quot;text_direction&quot;:&quot;horizontal&quot;,&quot;support_big_font&quot;:false,&quot;picture_toward&quot;:0,&quot;picture_dockside&quot;:[],&quot;fill_id&quot;:&quot;ba3ff9d51a534949a36d761c038b2272&quot;,&quot;fill_align&quot;:&quot;cm&quot;,&quot;chip_types&quot;:[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385b67bca2024cfd9b21355f5a1f21ce&quot;,&quot;fill_align&quot;:&quot;cm&quot;,&quot;chip_types&quot;:[&quot;diagram&quot;,&quot;pictext&quot;,&quot;text&quot;,&quot;picture&quot;,&quot;chart&quot;,&quot;table&quot;,&quot;video&quot;]}]]"/>
  <p:tag name="KSO_WM_CHIP_DECFILLPROP" val="[]"/>
  <p:tag name="KSO_WM_CHIP_GROUPID" val="5fc5e83f310219e61717cdf2"/>
  <p:tag name="KSO_WM_SLIDE_SUPPORT_FEATURE_TYPE" val="0"/>
  <p:tag name="KSO_WM_TEMPLATE_ASSEMBLE_XID" val="6065706b4054ed1e2fb814fc"/>
  <p:tag name="KSO_WM_TEMPLATE_ASSEMBLE_GROUPID" val="6065706b4054ed1e2fb814fc"/>
</p:tagLst>
</file>

<file path=ppt/tags/tag993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994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995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996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997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998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可添加副标题"/>
  <p:tag name="KSO_WM_UNIT_NOCLEAR" val="0"/>
  <p:tag name="KSO_WM_UNIT_SHOW_EDIT_AREA_INDICATION" val="1"/>
  <p:tag name="KSO_WM_UNIT_VALUE" val="34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diagram20217114_1*b*1"/>
  <p:tag name="KSO_WM_TEMPLATE_CATEGORY" val="diagram"/>
  <p:tag name="KSO_WM_TEMPLATE_INDEX" val="20217114"/>
  <p:tag name="KSO_WM_UNIT_LAYERLEVEL" val="1"/>
  <p:tag name="KSO_WM_TAG_VERSION" val="1.0"/>
  <p:tag name="KSO_WM_BEAUTIFY_FLAG" val="#wm#"/>
  <p:tag name="KSO_WM_UNIT_DEFAULT_FONT" val="18;24;2"/>
  <p:tag name="KSO_WM_UNIT_BLOCK" val="0"/>
  <p:tag name="KSO_WM_UNIT_DEC_AREA_ID" val="fba2b75047894977b6bb8ceb1b9e2b0b"/>
  <p:tag name="KSO_WM_CHIP_GROUPID" val="5f0681562c9c209bb8bb14eb"/>
  <p:tag name="KSO_WM_CHIP_XID" val="5f0681562c9c209bb8bb14ec"/>
  <p:tag name="KSO_WM_CHIP_FILLAREA_FILL_RULE" val="{&quot;fill_align&quot;:&quot;cm&quot;,&quot;fill_mode&quot;:&quot;full&quot;,&quot;sacle_strategy&quot;:&quot;smart&quot;}"/>
  <p:tag name="KSO_WM_ASSEMBLE_CHIP_INDEX" val="3f9a18ecb5d04cb394fd159ec915824e"/>
  <p:tag name="KSO_WM_UNIT_TEXT_FILL_FORE_SCHEMECOLOR_INDEX_BRIGHTNESS" val="-0.25"/>
  <p:tag name="KSO_WM_UNIT_TEXT_FILL_FORE_SCHEMECOLOR_INDEX" val="14"/>
  <p:tag name="KSO_WM_UNIT_TEXT_FILL_TYPE" val="1"/>
  <p:tag name="KSO_WM_TEMPLATE_ASSEMBLE_XID" val="6065706b4054ed1e2fb814fc"/>
  <p:tag name="KSO_WM_TEMPLATE_ASSEMBLE_GROUPID" val="6065706b4054ed1e2fb814fc"/>
</p:tagLst>
</file>

<file path=ppt/tags/tag999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7114_1*f*1"/>
  <p:tag name="KSO_WM_TEMPLATE_CATEGORY" val="diagram"/>
  <p:tag name="KSO_WM_TEMPLATE_INDEX" val="20217114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16"/>
  <p:tag name="KSO_WM_UNIT_SHOW_EDIT_AREA_INDICATION" val="1"/>
  <p:tag name="KSO_WM_CHIP_GROUPID" val="5e6b05596848fb12bee65ac8"/>
  <p:tag name="KSO_WM_CHIP_XID" val="5e6b05596848fb12bee65aca"/>
  <p:tag name="KSO_WM_UNIT_DEC_AREA_ID" val="5ca66ea0851b4637b60f5bedcd2ef0d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b746abc3f39b48b78a9eab2d3625fb3e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6065706b4054ed1e2fb814fc"/>
  <p:tag name="KSO_WM_TEMPLATE_ASSEMBLE_GROUPID" val="6065706b4054ed1e2fb814fc"/>
</p:tagLst>
</file>

<file path=ppt/theme/theme1.xml><?xml version="1.0" encoding="utf-8"?>
<a:theme xmlns:a="http://schemas.openxmlformats.org/drawingml/2006/main" name="诗情画意">
  <a:themeElements>
    <a:clrScheme name="">
      <a:dk1>
        <a:srgbClr val="007A77"/>
      </a:dk1>
      <a:lt1>
        <a:srgbClr val="FFFFFF"/>
      </a:lt1>
      <a:dk2>
        <a:srgbClr val="003399"/>
      </a:dk2>
      <a:lt2>
        <a:srgbClr val="C0C0C0"/>
      </a:lt2>
      <a:accent1>
        <a:srgbClr val="EBF7FF"/>
      </a:accent1>
      <a:accent2>
        <a:srgbClr val="3366FF"/>
      </a:accent2>
      <a:accent3>
        <a:srgbClr val="FFFFFF"/>
      </a:accent3>
      <a:accent4>
        <a:srgbClr val="006866"/>
      </a:accent4>
      <a:accent5>
        <a:srgbClr val="F3FAFF"/>
      </a:accent5>
      <a:accent6>
        <a:srgbClr val="2D5BE5"/>
      </a:accent6>
      <a:hlink>
        <a:srgbClr val="DC5900"/>
      </a:hlink>
      <a:folHlink>
        <a:srgbClr val="7979A5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7A77"/>
        </a:dk1>
        <a:lt1>
          <a:srgbClr val="FFFFFF"/>
        </a:lt1>
        <a:dk2>
          <a:srgbClr val="003399"/>
        </a:dk2>
        <a:lt2>
          <a:srgbClr val="C0C0C0"/>
        </a:lt2>
        <a:accent1>
          <a:srgbClr val="EBF7FF"/>
        </a:accent1>
        <a:accent2>
          <a:srgbClr val="3366FF"/>
        </a:accent2>
        <a:accent3>
          <a:srgbClr val="FFFFFF"/>
        </a:accent3>
        <a:accent4>
          <a:srgbClr val="006866"/>
        </a:accent4>
        <a:accent5>
          <a:srgbClr val="F3FAFF"/>
        </a:accent5>
        <a:accent6>
          <a:srgbClr val="2D5BE5"/>
        </a:accent6>
        <a:hlink>
          <a:srgbClr val="DC5900"/>
        </a:hlink>
        <a:folHlink>
          <a:srgbClr val="7979A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5FBE"/>
        </a:dk1>
        <a:lt1>
          <a:srgbClr val="FFFFDD"/>
        </a:lt1>
        <a:dk2>
          <a:srgbClr val="2C5884"/>
        </a:dk2>
        <a:lt2>
          <a:srgbClr val="C0C0C0"/>
        </a:lt2>
        <a:accent1>
          <a:srgbClr val="E9F7FF"/>
        </a:accent1>
        <a:accent2>
          <a:srgbClr val="F89400"/>
        </a:accent2>
        <a:accent3>
          <a:srgbClr val="FFFFEB"/>
        </a:accent3>
        <a:accent4>
          <a:srgbClr val="0051A3"/>
        </a:accent4>
        <a:accent5>
          <a:srgbClr val="F2FAFF"/>
        </a:accent5>
        <a:accent6>
          <a:srgbClr val="DE8400"/>
        </a:accent6>
        <a:hlink>
          <a:srgbClr val="B20048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5D5D8B"/>
        </a:dk1>
        <a:lt1>
          <a:srgbClr val="DAEADE"/>
        </a:lt1>
        <a:dk2>
          <a:srgbClr val="A25269"/>
        </a:dk2>
        <a:lt2>
          <a:srgbClr val="C0C0C0"/>
        </a:lt2>
        <a:accent1>
          <a:srgbClr val="FFFFDD"/>
        </a:accent1>
        <a:accent2>
          <a:srgbClr val="3399FF"/>
        </a:accent2>
        <a:accent3>
          <a:srgbClr val="E9F2EB"/>
        </a:accent3>
        <a:accent4>
          <a:srgbClr val="4F4F77"/>
        </a:accent4>
        <a:accent5>
          <a:srgbClr val="FFFFEB"/>
        </a:accent5>
        <a:accent6>
          <a:srgbClr val="2D89E5"/>
        </a:accent6>
        <a:hlink>
          <a:srgbClr val="336699"/>
        </a:hlink>
        <a:folHlink>
          <a:srgbClr val="F08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6666"/>
        </a:dk1>
        <a:lt1>
          <a:srgbClr val="CCECFF"/>
        </a:lt1>
        <a:dk2>
          <a:srgbClr val="336699"/>
        </a:dk2>
        <a:lt2>
          <a:srgbClr val="C0C0C0"/>
        </a:lt2>
        <a:accent1>
          <a:srgbClr val="FFFFCC"/>
        </a:accent1>
        <a:accent2>
          <a:srgbClr val="FF6600"/>
        </a:accent2>
        <a:accent3>
          <a:srgbClr val="E2F4FF"/>
        </a:accent3>
        <a:accent4>
          <a:srgbClr val="005757"/>
        </a:accent4>
        <a:accent5>
          <a:srgbClr val="FFFFE2"/>
        </a:accent5>
        <a:accent6>
          <a:srgbClr val="E55B00"/>
        </a:accent6>
        <a:hlink>
          <a:srgbClr val="0066FF"/>
        </a:hlink>
        <a:folHlink>
          <a:srgbClr val="BE547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33CC"/>
        </a:dk1>
        <a:lt1>
          <a:srgbClr val="FFE9E9"/>
        </a:lt1>
        <a:dk2>
          <a:srgbClr val="000000"/>
        </a:dk2>
        <a:lt2>
          <a:srgbClr val="C0C0C0"/>
        </a:lt2>
        <a:accent1>
          <a:srgbClr val="D5E5DB"/>
        </a:accent1>
        <a:accent2>
          <a:srgbClr val="3366FF"/>
        </a:accent2>
        <a:accent3>
          <a:srgbClr val="FFF2F2"/>
        </a:accent3>
        <a:accent4>
          <a:srgbClr val="002AAF"/>
        </a:accent4>
        <a:accent5>
          <a:srgbClr val="E6EFEA"/>
        </a:accent5>
        <a:accent6>
          <a:srgbClr val="2D5BE5"/>
        </a:accent6>
        <a:hlink>
          <a:srgbClr val="FF9900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336699"/>
        </a:dk1>
        <a:lt1>
          <a:srgbClr val="F4E9E0"/>
        </a:lt1>
        <a:dk2>
          <a:srgbClr val="DC5900"/>
        </a:dk2>
        <a:lt2>
          <a:srgbClr val="C0C0C0"/>
        </a:lt2>
        <a:accent1>
          <a:srgbClr val="E4E4E4"/>
        </a:accent1>
        <a:accent2>
          <a:srgbClr val="3399FF"/>
        </a:accent2>
        <a:accent3>
          <a:srgbClr val="F8F2ED"/>
        </a:accent3>
        <a:accent4>
          <a:srgbClr val="2A5783"/>
        </a:accent4>
        <a:accent5>
          <a:srgbClr val="EFEFEF"/>
        </a:accent5>
        <a:accent6>
          <a:srgbClr val="2D89E5"/>
        </a:accent6>
        <a:hlink>
          <a:srgbClr val="CC0066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CC3300"/>
        </a:dk1>
        <a:lt1>
          <a:srgbClr val="E5E5FF"/>
        </a:lt1>
        <a:dk2>
          <a:srgbClr val="565680"/>
        </a:dk2>
        <a:lt2>
          <a:srgbClr val="C0C0C0"/>
        </a:lt2>
        <a:accent1>
          <a:srgbClr val="E6E4EC"/>
        </a:accent1>
        <a:accent2>
          <a:srgbClr val="0066CC"/>
        </a:accent2>
        <a:accent3>
          <a:srgbClr val="EFEFFF"/>
        </a:accent3>
        <a:accent4>
          <a:srgbClr val="AF2A00"/>
        </a:accent4>
        <a:accent5>
          <a:srgbClr val="F0EFF4"/>
        </a:accent5>
        <a:accent6>
          <a:srgbClr val="005BB7"/>
        </a:accent6>
        <a:hlink>
          <a:srgbClr val="008080"/>
        </a:hlink>
        <a:folHlink>
          <a:srgbClr val="7B7BA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99"/>
        </a:dk1>
        <a:lt1>
          <a:srgbClr val="FFE2C5"/>
        </a:lt1>
        <a:dk2>
          <a:srgbClr val="007D7A"/>
        </a:dk2>
        <a:lt2>
          <a:srgbClr val="C0C0C0"/>
        </a:lt2>
        <a:accent1>
          <a:srgbClr val="EAEAEA"/>
        </a:accent1>
        <a:accent2>
          <a:srgbClr val="B26EB4"/>
        </a:accent2>
        <a:accent3>
          <a:srgbClr val="FFEEDE"/>
        </a:accent3>
        <a:accent4>
          <a:srgbClr val="000083"/>
        </a:accent4>
        <a:accent5>
          <a:srgbClr val="F2F2F2"/>
        </a:accent5>
        <a:accent6>
          <a:srgbClr val="9F62A1"/>
        </a:accent6>
        <a:hlink>
          <a:srgbClr val="CC3300"/>
        </a:hlink>
        <a:folHlink>
          <a:srgbClr val="0088E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自定义 23">
      <a:dk1>
        <a:srgbClr val="000000"/>
      </a:dk1>
      <a:lt1>
        <a:srgbClr val="FFFFFF"/>
      </a:lt1>
      <a:dk2>
        <a:srgbClr val="F0F0EF"/>
      </a:dk2>
      <a:lt2>
        <a:srgbClr val="FFFFFF"/>
      </a:lt2>
      <a:accent1>
        <a:srgbClr val="E2B08A"/>
      </a:accent1>
      <a:accent2>
        <a:srgbClr val="EDA499"/>
      </a:accent2>
      <a:accent3>
        <a:srgbClr val="EB9EAF"/>
      </a:accent3>
      <a:accent4>
        <a:srgbClr val="DDA0C7"/>
      </a:accent4>
      <a:accent5>
        <a:srgbClr val="C1A6D9"/>
      </a:accent5>
      <a:accent6>
        <a:srgbClr val="9FAEE0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63500">
          <a:solidFill>
            <a:srgbClr val="C4AC6A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23">
      <a:dk1>
        <a:srgbClr val="000000"/>
      </a:dk1>
      <a:lt1>
        <a:srgbClr val="FFFFFF"/>
      </a:lt1>
      <a:dk2>
        <a:srgbClr val="F0F0EF"/>
      </a:dk2>
      <a:lt2>
        <a:srgbClr val="FFFFFF"/>
      </a:lt2>
      <a:accent1>
        <a:srgbClr val="E2B08A"/>
      </a:accent1>
      <a:accent2>
        <a:srgbClr val="EDA499"/>
      </a:accent2>
      <a:accent3>
        <a:srgbClr val="EB9EAF"/>
      </a:accent3>
      <a:accent4>
        <a:srgbClr val="DDA0C7"/>
      </a:accent4>
      <a:accent5>
        <a:srgbClr val="C1A6D9"/>
      </a:accent5>
      <a:accent6>
        <a:srgbClr val="9FAEE0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63500">
          <a:solidFill>
            <a:srgbClr val="C4AC6A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​​">
  <a:themeElements>
    <a:clrScheme name="">
      <a:dk1>
        <a:srgbClr val="000000"/>
      </a:dk1>
      <a:lt1>
        <a:srgbClr val="FFFFFF"/>
      </a:lt1>
      <a:dk2>
        <a:srgbClr val="F0F0EF"/>
      </a:dk2>
      <a:lt2>
        <a:srgbClr val="FFFFFF"/>
      </a:lt2>
      <a:accent1>
        <a:srgbClr val="E2B08A"/>
      </a:accent1>
      <a:accent2>
        <a:srgbClr val="EDA499"/>
      </a:accent2>
      <a:accent3>
        <a:srgbClr val="EB9EAF"/>
      </a:accent3>
      <a:accent4>
        <a:srgbClr val="DDA0C7"/>
      </a:accent4>
      <a:accent5>
        <a:srgbClr val="C1A6D9"/>
      </a:accent5>
      <a:accent6>
        <a:srgbClr val="9FAEE0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63500">
          <a:solidFill>
            <a:srgbClr val="C4AC6A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主题​​">
  <a:themeElements>
    <a:clrScheme name="">
      <a:dk1>
        <a:srgbClr val="000000"/>
      </a:dk1>
      <a:lt1>
        <a:srgbClr val="FFFFFF"/>
      </a:lt1>
      <a:dk2>
        <a:srgbClr val="EFEDEC"/>
      </a:dk2>
      <a:lt2>
        <a:srgbClr val="FDFCFC"/>
      </a:lt2>
      <a:accent1>
        <a:srgbClr val="A66F4F"/>
      </a:accent1>
      <a:accent2>
        <a:srgbClr val="967A4E"/>
      </a:accent2>
      <a:accent3>
        <a:srgbClr val="818754"/>
      </a:accent3>
      <a:accent4>
        <a:srgbClr val="6C9362"/>
      </a:accent4>
      <a:accent5>
        <a:srgbClr val="5A9D7A"/>
      </a:accent5>
      <a:accent6>
        <a:srgbClr val="50A598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CDESIGNL</Template>
  <TotalTime>0</TotalTime>
  <Words>1922</Words>
  <Application>WPS 演示</Application>
  <PresentationFormat>在屏幕上显示</PresentationFormat>
  <Paragraphs>130</Paragraphs>
  <Slides>30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30</vt:i4>
      </vt:variant>
    </vt:vector>
  </HeadingPairs>
  <TitlesOfParts>
    <vt:vector size="46" baseType="lpstr">
      <vt:lpstr>Arial</vt:lpstr>
      <vt:lpstr>宋体</vt:lpstr>
      <vt:lpstr>Wingdings</vt:lpstr>
      <vt:lpstr>微软雅黑</vt:lpstr>
      <vt:lpstr>汉仪旗黑-85S</vt:lpstr>
      <vt:lpstr>黑体</vt:lpstr>
      <vt:lpstr>Wingdings</vt:lpstr>
      <vt:lpstr>Segoe UI</vt:lpstr>
      <vt:lpstr>微软雅黑 Light</vt:lpstr>
      <vt:lpstr>Arial Unicode MS</vt:lpstr>
      <vt:lpstr>Calibri</vt:lpstr>
      <vt:lpstr>诗情画意</vt:lpstr>
      <vt:lpstr>3_Office 主题​​</vt:lpstr>
      <vt:lpstr>2_Office 主题​​</vt:lpstr>
      <vt:lpstr>4_Office 主题​​</vt:lpstr>
      <vt:lpstr>5_Office 主题​​</vt:lpstr>
      <vt:lpstr>   创伤救护外科包扎方法</vt:lpstr>
      <vt:lpstr>PowerPoint 演示文稿</vt:lpstr>
      <vt:lpstr>常用的两种包扎方法包括：三角巾包扎法和绷带包扎法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4.  最后固定绷带末端。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紧急医学救援现场检伤分类</dc:title>
  <dc:creator>微软用户</dc:creator>
  <cp:lastModifiedBy>天道酬勤</cp:lastModifiedBy>
  <cp:revision>45</cp:revision>
  <dcterms:created xsi:type="dcterms:W3CDTF">2015-12-29T13:16:00Z</dcterms:created>
  <dcterms:modified xsi:type="dcterms:W3CDTF">2023-09-25T02:58:35Z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2052-12.1.0.15374</vt:lpwstr>
  </property>
  <property fmtid="{D5CDD505-2E9C-101B-9397-08002B2CF9AE}" pid="3" name="ICV">
    <vt:lpwstr>859E1DA8E308434E84F78E828D456832_12</vt:lpwstr>
  </property>
</Properties>
</file>